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404050" cy="43205400"/>
  <p:notesSz cx="6858000" cy="9144000"/>
  <p:defaultTextStyle>
    <a:defPPr>
      <a:defRPr lang="es-ES"/>
    </a:defPPr>
    <a:lvl1pPr algn="l" rtl="0" fontAlgn="base">
      <a:spcBef>
        <a:spcPct val="0"/>
      </a:spcBef>
      <a:spcAft>
        <a:spcPct val="0"/>
      </a:spcAft>
      <a:defRPr sz="1900" kern="1200">
        <a:solidFill>
          <a:schemeClr val="tx1"/>
        </a:solidFill>
        <a:latin typeface="Arial" panose="020B0604020202020204" pitchFamily="34" charset="0"/>
        <a:ea typeface="+mn-ea"/>
        <a:cs typeface="+mn-cs"/>
      </a:defRPr>
    </a:lvl1pPr>
    <a:lvl2pPr marL="431800" indent="25400" algn="l" rtl="0" fontAlgn="base">
      <a:spcBef>
        <a:spcPct val="0"/>
      </a:spcBef>
      <a:spcAft>
        <a:spcPct val="0"/>
      </a:spcAft>
      <a:defRPr sz="1900" kern="1200">
        <a:solidFill>
          <a:schemeClr val="tx1"/>
        </a:solidFill>
        <a:latin typeface="Arial" panose="020B0604020202020204" pitchFamily="34" charset="0"/>
        <a:ea typeface="+mn-ea"/>
        <a:cs typeface="+mn-cs"/>
      </a:defRPr>
    </a:lvl2pPr>
    <a:lvl3pPr marL="863600" indent="50800" algn="l" rtl="0" fontAlgn="base">
      <a:spcBef>
        <a:spcPct val="0"/>
      </a:spcBef>
      <a:spcAft>
        <a:spcPct val="0"/>
      </a:spcAft>
      <a:defRPr sz="1900" kern="1200">
        <a:solidFill>
          <a:schemeClr val="tx1"/>
        </a:solidFill>
        <a:latin typeface="Arial" panose="020B0604020202020204" pitchFamily="34" charset="0"/>
        <a:ea typeface="+mn-ea"/>
        <a:cs typeface="+mn-cs"/>
      </a:defRPr>
    </a:lvl3pPr>
    <a:lvl4pPr marL="1295400" indent="76200" algn="l" rtl="0" fontAlgn="base">
      <a:spcBef>
        <a:spcPct val="0"/>
      </a:spcBef>
      <a:spcAft>
        <a:spcPct val="0"/>
      </a:spcAft>
      <a:defRPr sz="1900" kern="1200">
        <a:solidFill>
          <a:schemeClr val="tx1"/>
        </a:solidFill>
        <a:latin typeface="Arial" panose="020B0604020202020204" pitchFamily="34" charset="0"/>
        <a:ea typeface="+mn-ea"/>
        <a:cs typeface="+mn-cs"/>
      </a:defRPr>
    </a:lvl4pPr>
    <a:lvl5pPr marL="1727200" indent="101600" algn="l" rtl="0" fontAlgn="base">
      <a:spcBef>
        <a:spcPct val="0"/>
      </a:spcBef>
      <a:spcAft>
        <a:spcPct val="0"/>
      </a:spcAft>
      <a:defRPr sz="1900" kern="1200">
        <a:solidFill>
          <a:schemeClr val="tx1"/>
        </a:solidFill>
        <a:latin typeface="Arial" panose="020B0604020202020204" pitchFamily="34" charset="0"/>
        <a:ea typeface="+mn-ea"/>
        <a:cs typeface="+mn-cs"/>
      </a:defRPr>
    </a:lvl5pPr>
    <a:lvl6pPr marL="2286000" algn="l" defTabSz="914400" rtl="0" eaLnBrk="1" latinLnBrk="0" hangingPunct="1">
      <a:defRPr sz="1900" kern="1200">
        <a:solidFill>
          <a:schemeClr val="tx1"/>
        </a:solidFill>
        <a:latin typeface="Arial" panose="020B0604020202020204" pitchFamily="34" charset="0"/>
        <a:ea typeface="+mn-ea"/>
        <a:cs typeface="+mn-cs"/>
      </a:defRPr>
    </a:lvl6pPr>
    <a:lvl7pPr marL="2743200" algn="l" defTabSz="914400" rtl="0" eaLnBrk="1" latinLnBrk="0" hangingPunct="1">
      <a:defRPr sz="1900" kern="1200">
        <a:solidFill>
          <a:schemeClr val="tx1"/>
        </a:solidFill>
        <a:latin typeface="Arial" panose="020B0604020202020204" pitchFamily="34" charset="0"/>
        <a:ea typeface="+mn-ea"/>
        <a:cs typeface="+mn-cs"/>
      </a:defRPr>
    </a:lvl7pPr>
    <a:lvl8pPr marL="3200400" algn="l" defTabSz="914400" rtl="0" eaLnBrk="1" latinLnBrk="0" hangingPunct="1">
      <a:defRPr sz="1900" kern="1200">
        <a:solidFill>
          <a:schemeClr val="tx1"/>
        </a:solidFill>
        <a:latin typeface="Arial" panose="020B0604020202020204" pitchFamily="34" charset="0"/>
        <a:ea typeface="+mn-ea"/>
        <a:cs typeface="+mn-cs"/>
      </a:defRPr>
    </a:lvl8pPr>
    <a:lvl9pPr marL="3657600" algn="l" defTabSz="914400" rtl="0" eaLnBrk="1" latinLnBrk="0" hangingPunct="1">
      <a:defRPr sz="19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13608" userDrawn="1">
          <p15:clr>
            <a:srgbClr val="A4A3A4"/>
          </p15:clr>
        </p15:guide>
        <p15:guide id="2" pos="1020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666FF"/>
    <a:srgbClr val="FFFF99"/>
    <a:srgbClr val="FFFFCC"/>
    <a:srgbClr val="67F65C"/>
    <a:srgbClr val="CDF2FF"/>
    <a:srgbClr val="1F9CEC"/>
    <a:srgbClr val="FFCCFF"/>
    <a:srgbClr val="FFFF66"/>
    <a:srgbClr val="EBF7FF"/>
    <a:srgbClr val="3399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p:restoredLeft sz="15620"/>
    <p:restoredTop sz="94660"/>
  </p:normalViewPr>
  <p:slideViewPr>
    <p:cSldViewPr>
      <p:cViewPr>
        <p:scale>
          <a:sx n="33" d="100"/>
          <a:sy n="33" d="100"/>
        </p:scale>
        <p:origin x="-384" y="6030"/>
      </p:cViewPr>
      <p:guideLst>
        <p:guide orient="horz" pos="13608"/>
        <p:guide pos="10205"/>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a:extLst>
              <a:ext uri="{FF2B5EF4-FFF2-40B4-BE49-F238E27FC236}">
                <a16:creationId xmlns:a16="http://schemas.microsoft.com/office/drawing/2014/main" xmlns="" id="{736C5410-4D7A-41ED-8450-A797C18B2F1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s-ES"/>
          </a:p>
        </p:txBody>
      </p:sp>
      <p:sp>
        <p:nvSpPr>
          <p:cNvPr id="3" name="2 Marcador de fecha">
            <a:extLst>
              <a:ext uri="{FF2B5EF4-FFF2-40B4-BE49-F238E27FC236}">
                <a16:creationId xmlns:a16="http://schemas.microsoft.com/office/drawing/2014/main" xmlns="" id="{1D90B649-803E-4011-ACCE-AA53FB715B68}"/>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9AC0F872-48E4-492D-BB51-F2A0F2179EAC}" type="datetimeFigureOut">
              <a:rPr lang="es-ES"/>
              <a:pPr>
                <a:defRPr/>
              </a:pPr>
              <a:t>31/01/2021</a:t>
            </a:fld>
            <a:endParaRPr lang="es-ES"/>
          </a:p>
        </p:txBody>
      </p:sp>
      <p:sp>
        <p:nvSpPr>
          <p:cNvPr id="4" name="3 Marcador de imagen de diapositiva">
            <a:extLst>
              <a:ext uri="{FF2B5EF4-FFF2-40B4-BE49-F238E27FC236}">
                <a16:creationId xmlns:a16="http://schemas.microsoft.com/office/drawing/2014/main" xmlns="" id="{3C40B43D-3107-4992-A5DA-54B31E5DBB50}"/>
              </a:ext>
            </a:extLst>
          </p:cNvPr>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pPr lvl="0"/>
            <a:endParaRPr lang="es-ES" noProof="0"/>
          </a:p>
        </p:txBody>
      </p:sp>
      <p:sp>
        <p:nvSpPr>
          <p:cNvPr id="5" name="4 Marcador de notas">
            <a:extLst>
              <a:ext uri="{FF2B5EF4-FFF2-40B4-BE49-F238E27FC236}">
                <a16:creationId xmlns:a16="http://schemas.microsoft.com/office/drawing/2014/main" xmlns="" id="{920C7E83-7C64-4773-AAF7-95C8CED00BBB}"/>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5 Marcador de pie de página">
            <a:extLst>
              <a:ext uri="{FF2B5EF4-FFF2-40B4-BE49-F238E27FC236}">
                <a16:creationId xmlns:a16="http://schemas.microsoft.com/office/drawing/2014/main" xmlns="" id="{B0404E95-532C-4ACB-8317-523F9FA7B863}"/>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s-ES"/>
          </a:p>
        </p:txBody>
      </p:sp>
      <p:sp>
        <p:nvSpPr>
          <p:cNvPr id="7" name="6 Marcador de número de diapositiva">
            <a:extLst>
              <a:ext uri="{FF2B5EF4-FFF2-40B4-BE49-F238E27FC236}">
                <a16:creationId xmlns:a16="http://schemas.microsoft.com/office/drawing/2014/main" xmlns="" id="{C9E6B358-5FF3-4A42-BAFF-7C1B2E3412A8}"/>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2F36A7A-675D-40E8-B44B-E5E5FBF632EB}" type="slidenum">
              <a:rPr lang="es-ES" altLang="tr-TR"/>
              <a:pPr/>
              <a:t>‹#›</a:t>
            </a:fld>
            <a:endParaRPr lang="es-ES" altLang="tr-T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1 Marcador de imagen de diapositiva">
            <a:extLst>
              <a:ext uri="{FF2B5EF4-FFF2-40B4-BE49-F238E27FC236}">
                <a16:creationId xmlns:a16="http://schemas.microsoft.com/office/drawing/2014/main" xmlns="" id="{478E2948-1CE7-4A67-9FEF-9C53280B1023}"/>
              </a:ext>
            </a:extLst>
          </p:cNvPr>
          <p:cNvSpPr>
            <a:spLocks noGrp="1" noRot="1" noChangeAspect="1" noTextEdit="1"/>
          </p:cNvSpPr>
          <p:nvPr>
            <p:ph type="sldImg"/>
          </p:nvPr>
        </p:nvSpPr>
        <p:spPr bwMode="auto">
          <a:xfrm>
            <a:off x="2143125" y="685800"/>
            <a:ext cx="257175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9" name="2 Marcador de notas">
            <a:extLst>
              <a:ext uri="{FF2B5EF4-FFF2-40B4-BE49-F238E27FC236}">
                <a16:creationId xmlns:a16="http://schemas.microsoft.com/office/drawing/2014/main" xmlns="" id="{16F68618-566D-4D14-B6FB-90F61D121E61}"/>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tr-TR" dirty="0"/>
          </a:p>
        </p:txBody>
      </p:sp>
      <p:sp>
        <p:nvSpPr>
          <p:cNvPr id="4100" name="3 Marcador de número de diapositiva">
            <a:extLst>
              <a:ext uri="{FF2B5EF4-FFF2-40B4-BE49-F238E27FC236}">
                <a16:creationId xmlns:a16="http://schemas.microsoft.com/office/drawing/2014/main" xmlns="" id="{8B4A8289-DAF0-413B-858C-7B92B5C0282D}"/>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1900">
                <a:solidFill>
                  <a:schemeClr val="tx1"/>
                </a:solidFill>
                <a:latin typeface="Arial" panose="020B0604020202020204" pitchFamily="34" charset="0"/>
              </a:defRPr>
            </a:lvl1pPr>
            <a:lvl2pPr marL="742950" indent="-285750" eaLnBrk="0" hangingPunct="0">
              <a:defRPr sz="1900">
                <a:solidFill>
                  <a:schemeClr val="tx1"/>
                </a:solidFill>
                <a:latin typeface="Arial" panose="020B0604020202020204" pitchFamily="34" charset="0"/>
              </a:defRPr>
            </a:lvl2pPr>
            <a:lvl3pPr marL="1143000" indent="-228600" eaLnBrk="0" hangingPunct="0">
              <a:defRPr sz="1900">
                <a:solidFill>
                  <a:schemeClr val="tx1"/>
                </a:solidFill>
                <a:latin typeface="Arial" panose="020B0604020202020204" pitchFamily="34" charset="0"/>
              </a:defRPr>
            </a:lvl3pPr>
            <a:lvl4pPr marL="1600200" indent="-228600" eaLnBrk="0" hangingPunct="0">
              <a:defRPr sz="1900">
                <a:solidFill>
                  <a:schemeClr val="tx1"/>
                </a:solidFill>
                <a:latin typeface="Arial" panose="020B0604020202020204" pitchFamily="34" charset="0"/>
              </a:defRPr>
            </a:lvl4pPr>
            <a:lvl5pPr marL="2057400" indent="-228600" eaLnBrk="0" hangingPunct="0">
              <a:defRPr sz="1900">
                <a:solidFill>
                  <a:schemeClr val="tx1"/>
                </a:solidFill>
                <a:latin typeface="Arial" panose="020B0604020202020204" pitchFamily="34" charset="0"/>
              </a:defRPr>
            </a:lvl5pPr>
            <a:lvl6pPr marL="2514600" indent="-228600" eaLnBrk="0" fontAlgn="base" hangingPunct="0">
              <a:spcBef>
                <a:spcPct val="0"/>
              </a:spcBef>
              <a:spcAft>
                <a:spcPct val="0"/>
              </a:spcAft>
              <a:defRPr sz="1900">
                <a:solidFill>
                  <a:schemeClr val="tx1"/>
                </a:solidFill>
                <a:latin typeface="Arial" panose="020B0604020202020204" pitchFamily="34" charset="0"/>
              </a:defRPr>
            </a:lvl6pPr>
            <a:lvl7pPr marL="2971800" indent="-228600" eaLnBrk="0" fontAlgn="base" hangingPunct="0">
              <a:spcBef>
                <a:spcPct val="0"/>
              </a:spcBef>
              <a:spcAft>
                <a:spcPct val="0"/>
              </a:spcAft>
              <a:defRPr sz="1900">
                <a:solidFill>
                  <a:schemeClr val="tx1"/>
                </a:solidFill>
                <a:latin typeface="Arial" panose="020B0604020202020204" pitchFamily="34" charset="0"/>
              </a:defRPr>
            </a:lvl7pPr>
            <a:lvl8pPr marL="3429000" indent="-228600" eaLnBrk="0" fontAlgn="base" hangingPunct="0">
              <a:spcBef>
                <a:spcPct val="0"/>
              </a:spcBef>
              <a:spcAft>
                <a:spcPct val="0"/>
              </a:spcAft>
              <a:defRPr sz="1900">
                <a:solidFill>
                  <a:schemeClr val="tx1"/>
                </a:solidFill>
                <a:latin typeface="Arial" panose="020B0604020202020204" pitchFamily="34" charset="0"/>
              </a:defRPr>
            </a:lvl8pPr>
            <a:lvl9pPr marL="3886200" indent="-228600" eaLnBrk="0" fontAlgn="base" hangingPunct="0">
              <a:spcBef>
                <a:spcPct val="0"/>
              </a:spcBef>
              <a:spcAft>
                <a:spcPct val="0"/>
              </a:spcAft>
              <a:defRPr sz="1900">
                <a:solidFill>
                  <a:schemeClr val="tx1"/>
                </a:solidFill>
                <a:latin typeface="Arial" panose="020B0604020202020204" pitchFamily="34" charset="0"/>
              </a:defRPr>
            </a:lvl9pPr>
          </a:lstStyle>
          <a:p>
            <a:pPr eaLnBrk="1" hangingPunct="1"/>
            <a:fld id="{B7983F4F-93F5-4B70-AB2F-FAF50C036669}" type="slidenum">
              <a:rPr lang="es-ES" altLang="tr-TR" sz="1200"/>
              <a:pPr eaLnBrk="1" hangingPunct="1"/>
              <a:t>1</a:t>
            </a:fld>
            <a:endParaRPr lang="es-ES" altLang="tr-T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2430304" y="13422179"/>
            <a:ext cx="27543443" cy="9260657"/>
          </a:xfrm>
        </p:spPr>
        <p:txBody>
          <a:bodyPr/>
          <a:lstStyle/>
          <a:p>
            <a:r>
              <a:rPr lang="es-ES"/>
              <a:t>Haga clic para modificar el estilo de título del patrón</a:t>
            </a:r>
          </a:p>
        </p:txBody>
      </p:sp>
      <p:sp>
        <p:nvSpPr>
          <p:cNvPr id="3" name="2 Subtítulo"/>
          <p:cNvSpPr>
            <a:spLocks noGrp="1"/>
          </p:cNvSpPr>
          <p:nvPr>
            <p:ph type="subTitle" idx="1"/>
          </p:nvPr>
        </p:nvSpPr>
        <p:spPr>
          <a:xfrm>
            <a:off x="4860608" y="24483060"/>
            <a:ext cx="22682835" cy="11041380"/>
          </a:xfrm>
        </p:spPr>
        <p:txBody>
          <a:bodyPr/>
          <a:lstStyle>
            <a:lvl1pPr marL="0" indent="0" algn="ctr">
              <a:buNone/>
              <a:defRPr/>
            </a:lvl1pPr>
            <a:lvl2pPr marL="432054" indent="0" algn="ctr">
              <a:buNone/>
              <a:defRPr/>
            </a:lvl2pPr>
            <a:lvl3pPr marL="864108" indent="0" algn="ctr">
              <a:buNone/>
              <a:defRPr/>
            </a:lvl3pPr>
            <a:lvl4pPr marL="1296162" indent="0" algn="ctr">
              <a:buNone/>
              <a:defRPr/>
            </a:lvl4pPr>
            <a:lvl5pPr marL="1728216" indent="0" algn="ctr">
              <a:buNone/>
              <a:defRPr/>
            </a:lvl5pPr>
            <a:lvl6pPr marL="2160270" indent="0" algn="ctr">
              <a:buNone/>
              <a:defRPr/>
            </a:lvl6pPr>
            <a:lvl7pPr marL="2592324" indent="0" algn="ctr">
              <a:buNone/>
              <a:defRPr/>
            </a:lvl7pPr>
            <a:lvl8pPr marL="3024378" indent="0" algn="ctr">
              <a:buNone/>
              <a:defRPr/>
            </a:lvl8pPr>
            <a:lvl9pPr marL="3456432" indent="0" algn="ctr">
              <a:buNone/>
              <a:defRPr/>
            </a:lvl9pPr>
          </a:lstStyle>
          <a:p>
            <a:r>
              <a:rPr lang="es-ES"/>
              <a:t>Haga clic para modificar el estilo de subtítulo del patrón</a:t>
            </a:r>
          </a:p>
        </p:txBody>
      </p:sp>
      <p:sp>
        <p:nvSpPr>
          <p:cNvPr id="4" name="Rectangle 4">
            <a:extLst>
              <a:ext uri="{FF2B5EF4-FFF2-40B4-BE49-F238E27FC236}">
                <a16:creationId xmlns:a16="http://schemas.microsoft.com/office/drawing/2014/main" xmlns="" id="{6F6A008C-01D5-4FB8-ABDA-9DB3C739DD94}"/>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5">
            <a:extLst>
              <a:ext uri="{FF2B5EF4-FFF2-40B4-BE49-F238E27FC236}">
                <a16:creationId xmlns:a16="http://schemas.microsoft.com/office/drawing/2014/main" xmlns="" id="{F4CC6D7C-4BE4-458C-98BD-A2ADAF01F76D}"/>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6">
            <a:extLst>
              <a:ext uri="{FF2B5EF4-FFF2-40B4-BE49-F238E27FC236}">
                <a16:creationId xmlns:a16="http://schemas.microsoft.com/office/drawing/2014/main" xmlns="" id="{051B8818-2F20-4AD8-A31F-92A79F674568}"/>
              </a:ext>
            </a:extLst>
          </p:cNvPr>
          <p:cNvSpPr>
            <a:spLocks noGrp="1" noChangeArrowheads="1"/>
          </p:cNvSpPr>
          <p:nvPr>
            <p:ph type="sldNum" sz="quarter" idx="12"/>
          </p:nvPr>
        </p:nvSpPr>
        <p:spPr>
          <a:ln/>
        </p:spPr>
        <p:txBody>
          <a:bodyPr/>
          <a:lstStyle>
            <a:lvl1pPr>
              <a:defRPr/>
            </a:lvl1pPr>
          </a:lstStyle>
          <a:p>
            <a:fld id="{8CA8B338-9289-4B8C-8C2D-5AEEBEF8612E}" type="slidenum">
              <a:rPr lang="es-ES" altLang="tr-TR"/>
              <a:pPr/>
              <a:t>‹#›</a:t>
            </a:fld>
            <a:endParaRPr lang="es-ES" altLang="tr-TR"/>
          </a:p>
        </p:txBody>
      </p:sp>
    </p:spTree>
    <p:extLst>
      <p:ext uri="{BB962C8B-B14F-4D97-AF65-F5344CB8AC3E}">
        <p14:creationId xmlns:p14="http://schemas.microsoft.com/office/powerpoint/2010/main" xmlns="" val="327217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a:extLst>
              <a:ext uri="{FF2B5EF4-FFF2-40B4-BE49-F238E27FC236}">
                <a16:creationId xmlns:a16="http://schemas.microsoft.com/office/drawing/2014/main" xmlns="" id="{1FBEFB48-4389-4D74-9C6E-2A8382C3E9D9}"/>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5">
            <a:extLst>
              <a:ext uri="{FF2B5EF4-FFF2-40B4-BE49-F238E27FC236}">
                <a16:creationId xmlns:a16="http://schemas.microsoft.com/office/drawing/2014/main" xmlns="" id="{44461F7D-4F15-4BED-BFDB-C90768F8AF06}"/>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6">
            <a:extLst>
              <a:ext uri="{FF2B5EF4-FFF2-40B4-BE49-F238E27FC236}">
                <a16:creationId xmlns:a16="http://schemas.microsoft.com/office/drawing/2014/main" xmlns="" id="{DF47BB13-8AB9-4C46-9BE8-48F1668E7011}"/>
              </a:ext>
            </a:extLst>
          </p:cNvPr>
          <p:cNvSpPr>
            <a:spLocks noGrp="1" noChangeArrowheads="1"/>
          </p:cNvSpPr>
          <p:nvPr>
            <p:ph type="sldNum" sz="quarter" idx="12"/>
          </p:nvPr>
        </p:nvSpPr>
        <p:spPr>
          <a:ln/>
        </p:spPr>
        <p:txBody>
          <a:bodyPr/>
          <a:lstStyle>
            <a:lvl1pPr>
              <a:defRPr/>
            </a:lvl1pPr>
          </a:lstStyle>
          <a:p>
            <a:fld id="{D6F68C13-DF3A-4D21-8A6F-D1949DE3634D}" type="slidenum">
              <a:rPr lang="es-ES" altLang="tr-TR"/>
              <a:pPr/>
              <a:t>‹#›</a:t>
            </a:fld>
            <a:endParaRPr lang="es-ES" altLang="tr-TR"/>
          </a:p>
        </p:txBody>
      </p:sp>
    </p:spTree>
    <p:extLst>
      <p:ext uri="{BB962C8B-B14F-4D97-AF65-F5344CB8AC3E}">
        <p14:creationId xmlns:p14="http://schemas.microsoft.com/office/powerpoint/2010/main" xmlns="" val="2673919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23495937" y="1735719"/>
            <a:ext cx="7289412" cy="36864107"/>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1626206" y="1735719"/>
            <a:ext cx="21725715" cy="3686410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a:extLst>
              <a:ext uri="{FF2B5EF4-FFF2-40B4-BE49-F238E27FC236}">
                <a16:creationId xmlns:a16="http://schemas.microsoft.com/office/drawing/2014/main" xmlns="" id="{BBF953AA-E7C7-41E5-B7D9-E930B4C23BBD}"/>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5">
            <a:extLst>
              <a:ext uri="{FF2B5EF4-FFF2-40B4-BE49-F238E27FC236}">
                <a16:creationId xmlns:a16="http://schemas.microsoft.com/office/drawing/2014/main" xmlns="" id="{8D00DC22-E7D5-4EF7-8575-B9B960EBE1D4}"/>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6">
            <a:extLst>
              <a:ext uri="{FF2B5EF4-FFF2-40B4-BE49-F238E27FC236}">
                <a16:creationId xmlns:a16="http://schemas.microsoft.com/office/drawing/2014/main" xmlns="" id="{CB9898D7-9306-416C-A44D-E4956EFF5856}"/>
              </a:ext>
            </a:extLst>
          </p:cNvPr>
          <p:cNvSpPr>
            <a:spLocks noGrp="1" noChangeArrowheads="1"/>
          </p:cNvSpPr>
          <p:nvPr>
            <p:ph type="sldNum" sz="quarter" idx="12"/>
          </p:nvPr>
        </p:nvSpPr>
        <p:spPr>
          <a:ln/>
        </p:spPr>
        <p:txBody>
          <a:bodyPr/>
          <a:lstStyle>
            <a:lvl1pPr>
              <a:defRPr/>
            </a:lvl1pPr>
          </a:lstStyle>
          <a:p>
            <a:fld id="{22EB94A9-9B7C-49C5-83FD-4B0724053DE2}" type="slidenum">
              <a:rPr lang="es-ES" altLang="tr-TR"/>
              <a:pPr/>
              <a:t>‹#›</a:t>
            </a:fld>
            <a:endParaRPr lang="es-ES" altLang="tr-TR"/>
          </a:p>
        </p:txBody>
      </p:sp>
    </p:spTree>
    <p:extLst>
      <p:ext uri="{BB962C8B-B14F-4D97-AF65-F5344CB8AC3E}">
        <p14:creationId xmlns:p14="http://schemas.microsoft.com/office/powerpoint/2010/main" xmlns="" val="3106010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a:extLst>
              <a:ext uri="{FF2B5EF4-FFF2-40B4-BE49-F238E27FC236}">
                <a16:creationId xmlns:a16="http://schemas.microsoft.com/office/drawing/2014/main" xmlns="" id="{1BDDCB87-7D7E-41A9-9DD3-2D1B7F304D49}"/>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5">
            <a:extLst>
              <a:ext uri="{FF2B5EF4-FFF2-40B4-BE49-F238E27FC236}">
                <a16:creationId xmlns:a16="http://schemas.microsoft.com/office/drawing/2014/main" xmlns="" id="{E4B68A65-1F93-457C-8AF5-AD864252E06A}"/>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6">
            <a:extLst>
              <a:ext uri="{FF2B5EF4-FFF2-40B4-BE49-F238E27FC236}">
                <a16:creationId xmlns:a16="http://schemas.microsoft.com/office/drawing/2014/main" xmlns="" id="{35D8EBA4-1C6D-4711-A5E1-AC0E480AA498}"/>
              </a:ext>
            </a:extLst>
          </p:cNvPr>
          <p:cNvSpPr>
            <a:spLocks noGrp="1" noChangeArrowheads="1"/>
          </p:cNvSpPr>
          <p:nvPr>
            <p:ph type="sldNum" sz="quarter" idx="12"/>
          </p:nvPr>
        </p:nvSpPr>
        <p:spPr>
          <a:ln/>
        </p:spPr>
        <p:txBody>
          <a:bodyPr/>
          <a:lstStyle>
            <a:lvl1pPr>
              <a:defRPr/>
            </a:lvl1pPr>
          </a:lstStyle>
          <a:p>
            <a:fld id="{3ED5ECE3-4DD6-4165-BE52-FA39C083CEFD}" type="slidenum">
              <a:rPr lang="es-ES" altLang="tr-TR"/>
              <a:pPr/>
              <a:t>‹#›</a:t>
            </a:fld>
            <a:endParaRPr lang="es-ES" altLang="tr-TR"/>
          </a:p>
        </p:txBody>
      </p:sp>
    </p:spTree>
    <p:extLst>
      <p:ext uri="{BB962C8B-B14F-4D97-AF65-F5344CB8AC3E}">
        <p14:creationId xmlns:p14="http://schemas.microsoft.com/office/powerpoint/2010/main" xmlns="" val="2583758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2559320" y="27763971"/>
            <a:ext cx="27543443" cy="8581073"/>
          </a:xfrm>
        </p:spPr>
        <p:txBody>
          <a:bodyPr anchor="t"/>
          <a:lstStyle>
            <a:lvl1pPr algn="l">
              <a:defRPr sz="3800" b="1" cap="all"/>
            </a:lvl1pPr>
          </a:lstStyle>
          <a:p>
            <a:r>
              <a:rPr lang="es-ES"/>
              <a:t>Haga clic para modificar el estilo de título del patrón</a:t>
            </a:r>
          </a:p>
        </p:txBody>
      </p:sp>
      <p:sp>
        <p:nvSpPr>
          <p:cNvPr id="3" name="2 Marcador de texto"/>
          <p:cNvSpPr>
            <a:spLocks noGrp="1"/>
          </p:cNvSpPr>
          <p:nvPr>
            <p:ph type="body" idx="1"/>
          </p:nvPr>
        </p:nvSpPr>
        <p:spPr>
          <a:xfrm>
            <a:off x="2559320" y="18312790"/>
            <a:ext cx="27543443" cy="9451181"/>
          </a:xfrm>
        </p:spPr>
        <p:txBody>
          <a:bodyPr anchor="b"/>
          <a:lstStyle>
            <a:lvl1pPr marL="0" indent="0">
              <a:buNone/>
              <a:defRPr sz="1900"/>
            </a:lvl1pPr>
            <a:lvl2pPr marL="432054" indent="0">
              <a:buNone/>
              <a:defRPr sz="1700"/>
            </a:lvl2pPr>
            <a:lvl3pPr marL="864108" indent="0">
              <a:buNone/>
              <a:defRPr sz="1500"/>
            </a:lvl3pPr>
            <a:lvl4pPr marL="1296162" indent="0">
              <a:buNone/>
              <a:defRPr sz="1300"/>
            </a:lvl4pPr>
            <a:lvl5pPr marL="1728216" indent="0">
              <a:buNone/>
              <a:defRPr sz="1300"/>
            </a:lvl5pPr>
            <a:lvl6pPr marL="2160270" indent="0">
              <a:buNone/>
              <a:defRPr sz="1300"/>
            </a:lvl6pPr>
            <a:lvl7pPr marL="2592324" indent="0">
              <a:buNone/>
              <a:defRPr sz="1300"/>
            </a:lvl7pPr>
            <a:lvl8pPr marL="3024378" indent="0">
              <a:buNone/>
              <a:defRPr sz="1300"/>
            </a:lvl8pPr>
            <a:lvl9pPr marL="3456432" indent="0">
              <a:buNone/>
              <a:defRPr sz="1300"/>
            </a:lvl9pPr>
          </a:lstStyle>
          <a:p>
            <a:pPr lvl="0"/>
            <a:r>
              <a:rPr lang="es-ES"/>
              <a:t>Haga clic para modificar el estilo de texto del patrón</a:t>
            </a:r>
          </a:p>
        </p:txBody>
      </p:sp>
      <p:sp>
        <p:nvSpPr>
          <p:cNvPr id="4" name="Rectangle 4">
            <a:extLst>
              <a:ext uri="{FF2B5EF4-FFF2-40B4-BE49-F238E27FC236}">
                <a16:creationId xmlns:a16="http://schemas.microsoft.com/office/drawing/2014/main" xmlns="" id="{40D5B72B-EE59-4126-8749-611C74E5C179}"/>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5">
            <a:extLst>
              <a:ext uri="{FF2B5EF4-FFF2-40B4-BE49-F238E27FC236}">
                <a16:creationId xmlns:a16="http://schemas.microsoft.com/office/drawing/2014/main" xmlns="" id="{1A0F7EA5-0D2A-45EE-934D-C5A0170491B1}"/>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6">
            <a:extLst>
              <a:ext uri="{FF2B5EF4-FFF2-40B4-BE49-F238E27FC236}">
                <a16:creationId xmlns:a16="http://schemas.microsoft.com/office/drawing/2014/main" xmlns="" id="{D242F821-DCD0-473A-8289-8C2B54D16463}"/>
              </a:ext>
            </a:extLst>
          </p:cNvPr>
          <p:cNvSpPr>
            <a:spLocks noGrp="1" noChangeArrowheads="1"/>
          </p:cNvSpPr>
          <p:nvPr>
            <p:ph type="sldNum" sz="quarter" idx="12"/>
          </p:nvPr>
        </p:nvSpPr>
        <p:spPr>
          <a:ln/>
        </p:spPr>
        <p:txBody>
          <a:bodyPr/>
          <a:lstStyle>
            <a:lvl1pPr>
              <a:defRPr/>
            </a:lvl1pPr>
          </a:lstStyle>
          <a:p>
            <a:fld id="{FEB029B3-96CA-49D5-BD3A-92008E73D9D0}" type="slidenum">
              <a:rPr lang="es-ES" altLang="tr-TR"/>
              <a:pPr/>
              <a:t>‹#›</a:t>
            </a:fld>
            <a:endParaRPr lang="es-ES" altLang="tr-TR"/>
          </a:p>
        </p:txBody>
      </p:sp>
    </p:spTree>
    <p:extLst>
      <p:ext uri="{BB962C8B-B14F-4D97-AF65-F5344CB8AC3E}">
        <p14:creationId xmlns:p14="http://schemas.microsoft.com/office/powerpoint/2010/main" xmlns="" val="2243970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1626206" y="10076761"/>
            <a:ext cx="14506813" cy="28523064"/>
          </a:xfrm>
        </p:spPr>
        <p:txBody>
          <a:bodyPr/>
          <a:lstStyle>
            <a:lvl1pPr>
              <a:defRPr sz="26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16277035" y="10076761"/>
            <a:ext cx="14508314" cy="28523064"/>
          </a:xfrm>
        </p:spPr>
        <p:txBody>
          <a:bodyPr/>
          <a:lstStyle>
            <a:lvl1pPr>
              <a:defRPr sz="26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a:extLst>
              <a:ext uri="{FF2B5EF4-FFF2-40B4-BE49-F238E27FC236}">
                <a16:creationId xmlns:a16="http://schemas.microsoft.com/office/drawing/2014/main" xmlns="" id="{D4606B83-AF70-4656-B505-EA83CF13C7CE}"/>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5">
            <a:extLst>
              <a:ext uri="{FF2B5EF4-FFF2-40B4-BE49-F238E27FC236}">
                <a16:creationId xmlns:a16="http://schemas.microsoft.com/office/drawing/2014/main" xmlns="" id="{E00218E7-AC87-480F-B5FE-1664E5146C99}"/>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6">
            <a:extLst>
              <a:ext uri="{FF2B5EF4-FFF2-40B4-BE49-F238E27FC236}">
                <a16:creationId xmlns:a16="http://schemas.microsoft.com/office/drawing/2014/main" xmlns="" id="{227FC3D4-71E3-4AC2-8031-038B8A8C8DA8}"/>
              </a:ext>
            </a:extLst>
          </p:cNvPr>
          <p:cNvSpPr>
            <a:spLocks noGrp="1" noChangeArrowheads="1"/>
          </p:cNvSpPr>
          <p:nvPr>
            <p:ph type="sldNum" sz="quarter" idx="12"/>
          </p:nvPr>
        </p:nvSpPr>
        <p:spPr>
          <a:ln/>
        </p:spPr>
        <p:txBody>
          <a:bodyPr/>
          <a:lstStyle>
            <a:lvl1pPr>
              <a:defRPr/>
            </a:lvl1pPr>
          </a:lstStyle>
          <a:p>
            <a:fld id="{3D9315FC-C6A6-4691-BB2A-9D8FD75C4487}" type="slidenum">
              <a:rPr lang="es-ES" altLang="tr-TR"/>
              <a:pPr/>
              <a:t>‹#›</a:t>
            </a:fld>
            <a:endParaRPr lang="es-ES" altLang="tr-TR"/>
          </a:p>
        </p:txBody>
      </p:sp>
    </p:spTree>
    <p:extLst>
      <p:ext uri="{BB962C8B-B14F-4D97-AF65-F5344CB8AC3E}">
        <p14:creationId xmlns:p14="http://schemas.microsoft.com/office/powerpoint/2010/main" xmlns="" val="106977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1620203" y="1729717"/>
            <a:ext cx="29163645" cy="72009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1620202" y="9671710"/>
            <a:ext cx="14317790" cy="4029504"/>
          </a:xfrm>
        </p:spPr>
        <p:txBody>
          <a:bodyPr anchor="b"/>
          <a:lstStyle>
            <a:lvl1pPr marL="0" indent="0">
              <a:buNone/>
              <a:defRPr sz="2300" b="1"/>
            </a:lvl1pPr>
            <a:lvl2pPr marL="432054" indent="0">
              <a:buNone/>
              <a:defRPr sz="1900" b="1"/>
            </a:lvl2pPr>
            <a:lvl3pPr marL="864108" indent="0">
              <a:buNone/>
              <a:defRPr sz="1700" b="1"/>
            </a:lvl3pPr>
            <a:lvl4pPr marL="1296162" indent="0">
              <a:buNone/>
              <a:defRPr sz="1500" b="1"/>
            </a:lvl4pPr>
            <a:lvl5pPr marL="1728216" indent="0">
              <a:buNone/>
              <a:defRPr sz="1500" b="1"/>
            </a:lvl5pPr>
            <a:lvl6pPr marL="2160270" indent="0">
              <a:buNone/>
              <a:defRPr sz="1500" b="1"/>
            </a:lvl6pPr>
            <a:lvl7pPr marL="2592324" indent="0">
              <a:buNone/>
              <a:defRPr sz="1500" b="1"/>
            </a:lvl7pPr>
            <a:lvl8pPr marL="3024378" indent="0">
              <a:buNone/>
              <a:defRPr sz="1500" b="1"/>
            </a:lvl8pPr>
            <a:lvl9pPr marL="3456432" indent="0">
              <a:buNone/>
              <a:defRPr sz="1500" b="1"/>
            </a:lvl9pPr>
          </a:lstStyle>
          <a:p>
            <a:pPr lvl="0"/>
            <a:r>
              <a:rPr lang="es-ES"/>
              <a:t>Haga clic para modificar el estilo de texto del patrón</a:t>
            </a:r>
          </a:p>
        </p:txBody>
      </p:sp>
      <p:sp>
        <p:nvSpPr>
          <p:cNvPr id="4" name="3 Marcador de contenido"/>
          <p:cNvSpPr>
            <a:spLocks noGrp="1"/>
          </p:cNvSpPr>
          <p:nvPr>
            <p:ph sz="half" idx="2"/>
          </p:nvPr>
        </p:nvSpPr>
        <p:spPr>
          <a:xfrm>
            <a:off x="1620202" y="13701215"/>
            <a:ext cx="14317790" cy="24894111"/>
          </a:xfrm>
        </p:spPr>
        <p:txBody>
          <a:bodyPr/>
          <a:lstStyle>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16461558" y="9671710"/>
            <a:ext cx="14322290" cy="4029504"/>
          </a:xfrm>
        </p:spPr>
        <p:txBody>
          <a:bodyPr anchor="b"/>
          <a:lstStyle>
            <a:lvl1pPr marL="0" indent="0">
              <a:buNone/>
              <a:defRPr sz="2300" b="1"/>
            </a:lvl1pPr>
            <a:lvl2pPr marL="432054" indent="0">
              <a:buNone/>
              <a:defRPr sz="1900" b="1"/>
            </a:lvl2pPr>
            <a:lvl3pPr marL="864108" indent="0">
              <a:buNone/>
              <a:defRPr sz="1700" b="1"/>
            </a:lvl3pPr>
            <a:lvl4pPr marL="1296162" indent="0">
              <a:buNone/>
              <a:defRPr sz="1500" b="1"/>
            </a:lvl4pPr>
            <a:lvl5pPr marL="1728216" indent="0">
              <a:buNone/>
              <a:defRPr sz="1500" b="1"/>
            </a:lvl5pPr>
            <a:lvl6pPr marL="2160270" indent="0">
              <a:buNone/>
              <a:defRPr sz="1500" b="1"/>
            </a:lvl6pPr>
            <a:lvl7pPr marL="2592324" indent="0">
              <a:buNone/>
              <a:defRPr sz="1500" b="1"/>
            </a:lvl7pPr>
            <a:lvl8pPr marL="3024378" indent="0">
              <a:buNone/>
              <a:defRPr sz="1500" b="1"/>
            </a:lvl8pPr>
            <a:lvl9pPr marL="3456432" indent="0">
              <a:buNone/>
              <a:defRPr sz="1500" b="1"/>
            </a:lvl9pPr>
          </a:lstStyle>
          <a:p>
            <a:pPr lvl="0"/>
            <a:r>
              <a:rPr lang="es-ES"/>
              <a:t>Haga clic para modificar el estilo de texto del patrón</a:t>
            </a:r>
          </a:p>
        </p:txBody>
      </p:sp>
      <p:sp>
        <p:nvSpPr>
          <p:cNvPr id="6" name="5 Marcador de contenido"/>
          <p:cNvSpPr>
            <a:spLocks noGrp="1"/>
          </p:cNvSpPr>
          <p:nvPr>
            <p:ph sz="quarter" idx="4"/>
          </p:nvPr>
        </p:nvSpPr>
        <p:spPr>
          <a:xfrm>
            <a:off x="16461558" y="13701215"/>
            <a:ext cx="14322290" cy="24894111"/>
          </a:xfrm>
        </p:spPr>
        <p:txBody>
          <a:bodyPr/>
          <a:lstStyle>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4">
            <a:extLst>
              <a:ext uri="{FF2B5EF4-FFF2-40B4-BE49-F238E27FC236}">
                <a16:creationId xmlns:a16="http://schemas.microsoft.com/office/drawing/2014/main" xmlns="" id="{909AC540-BFAC-4A5E-9AD0-E945D0907F90}"/>
              </a:ext>
            </a:extLst>
          </p:cNvPr>
          <p:cNvSpPr>
            <a:spLocks noGrp="1" noChangeArrowheads="1"/>
          </p:cNvSpPr>
          <p:nvPr>
            <p:ph type="dt" sz="half" idx="10"/>
          </p:nvPr>
        </p:nvSpPr>
        <p:spPr>
          <a:ln/>
        </p:spPr>
        <p:txBody>
          <a:bodyPr/>
          <a:lstStyle>
            <a:lvl1pPr>
              <a:defRPr/>
            </a:lvl1pPr>
          </a:lstStyle>
          <a:p>
            <a:pPr>
              <a:defRPr/>
            </a:pPr>
            <a:endParaRPr lang="es-ES"/>
          </a:p>
        </p:txBody>
      </p:sp>
      <p:sp>
        <p:nvSpPr>
          <p:cNvPr id="8" name="Rectangle 5">
            <a:extLst>
              <a:ext uri="{FF2B5EF4-FFF2-40B4-BE49-F238E27FC236}">
                <a16:creationId xmlns:a16="http://schemas.microsoft.com/office/drawing/2014/main" xmlns="" id="{AC205045-CED1-43AD-8400-C088460D4D85}"/>
              </a:ext>
            </a:extLst>
          </p:cNvPr>
          <p:cNvSpPr>
            <a:spLocks noGrp="1" noChangeArrowheads="1"/>
          </p:cNvSpPr>
          <p:nvPr>
            <p:ph type="ftr" sz="quarter" idx="11"/>
          </p:nvPr>
        </p:nvSpPr>
        <p:spPr>
          <a:ln/>
        </p:spPr>
        <p:txBody>
          <a:bodyPr/>
          <a:lstStyle>
            <a:lvl1pPr>
              <a:defRPr/>
            </a:lvl1pPr>
          </a:lstStyle>
          <a:p>
            <a:pPr>
              <a:defRPr/>
            </a:pPr>
            <a:endParaRPr lang="es-ES"/>
          </a:p>
        </p:txBody>
      </p:sp>
      <p:sp>
        <p:nvSpPr>
          <p:cNvPr id="9" name="Rectangle 6">
            <a:extLst>
              <a:ext uri="{FF2B5EF4-FFF2-40B4-BE49-F238E27FC236}">
                <a16:creationId xmlns:a16="http://schemas.microsoft.com/office/drawing/2014/main" xmlns="" id="{618CE342-45D7-4812-A2AF-8AA402C43C5B}"/>
              </a:ext>
            </a:extLst>
          </p:cNvPr>
          <p:cNvSpPr>
            <a:spLocks noGrp="1" noChangeArrowheads="1"/>
          </p:cNvSpPr>
          <p:nvPr>
            <p:ph type="sldNum" sz="quarter" idx="12"/>
          </p:nvPr>
        </p:nvSpPr>
        <p:spPr>
          <a:ln/>
        </p:spPr>
        <p:txBody>
          <a:bodyPr/>
          <a:lstStyle>
            <a:lvl1pPr>
              <a:defRPr/>
            </a:lvl1pPr>
          </a:lstStyle>
          <a:p>
            <a:fld id="{BE27019F-6997-455C-8125-2C0197C53BF3}" type="slidenum">
              <a:rPr lang="es-ES" altLang="tr-TR"/>
              <a:pPr/>
              <a:t>‹#›</a:t>
            </a:fld>
            <a:endParaRPr lang="es-ES" altLang="tr-TR"/>
          </a:p>
        </p:txBody>
      </p:sp>
    </p:spTree>
    <p:extLst>
      <p:ext uri="{BB962C8B-B14F-4D97-AF65-F5344CB8AC3E}">
        <p14:creationId xmlns:p14="http://schemas.microsoft.com/office/powerpoint/2010/main" xmlns="" val="560418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4">
            <a:extLst>
              <a:ext uri="{FF2B5EF4-FFF2-40B4-BE49-F238E27FC236}">
                <a16:creationId xmlns:a16="http://schemas.microsoft.com/office/drawing/2014/main" xmlns="" id="{C7059DC1-8BC4-4C32-AB86-3535FE0CFE0C}"/>
              </a:ext>
            </a:extLst>
          </p:cNvPr>
          <p:cNvSpPr>
            <a:spLocks noGrp="1" noChangeArrowheads="1"/>
          </p:cNvSpPr>
          <p:nvPr>
            <p:ph type="dt" sz="half" idx="10"/>
          </p:nvPr>
        </p:nvSpPr>
        <p:spPr>
          <a:ln/>
        </p:spPr>
        <p:txBody>
          <a:bodyPr/>
          <a:lstStyle>
            <a:lvl1pPr>
              <a:defRPr/>
            </a:lvl1pPr>
          </a:lstStyle>
          <a:p>
            <a:pPr>
              <a:defRPr/>
            </a:pPr>
            <a:endParaRPr lang="es-ES"/>
          </a:p>
        </p:txBody>
      </p:sp>
      <p:sp>
        <p:nvSpPr>
          <p:cNvPr id="4" name="Rectangle 5">
            <a:extLst>
              <a:ext uri="{FF2B5EF4-FFF2-40B4-BE49-F238E27FC236}">
                <a16:creationId xmlns:a16="http://schemas.microsoft.com/office/drawing/2014/main" xmlns="" id="{E775A390-BE12-411B-9FA1-A2208F944BAA}"/>
              </a:ext>
            </a:extLst>
          </p:cNvPr>
          <p:cNvSpPr>
            <a:spLocks noGrp="1" noChangeArrowheads="1"/>
          </p:cNvSpPr>
          <p:nvPr>
            <p:ph type="ftr" sz="quarter" idx="11"/>
          </p:nvPr>
        </p:nvSpPr>
        <p:spPr>
          <a:ln/>
        </p:spPr>
        <p:txBody>
          <a:bodyPr/>
          <a:lstStyle>
            <a:lvl1pPr>
              <a:defRPr/>
            </a:lvl1pPr>
          </a:lstStyle>
          <a:p>
            <a:pPr>
              <a:defRPr/>
            </a:pPr>
            <a:endParaRPr lang="es-ES"/>
          </a:p>
        </p:txBody>
      </p:sp>
      <p:sp>
        <p:nvSpPr>
          <p:cNvPr id="5" name="Rectangle 6">
            <a:extLst>
              <a:ext uri="{FF2B5EF4-FFF2-40B4-BE49-F238E27FC236}">
                <a16:creationId xmlns:a16="http://schemas.microsoft.com/office/drawing/2014/main" xmlns="" id="{C2EB7E67-FC20-4E6B-8C7E-EC416EABFC64}"/>
              </a:ext>
            </a:extLst>
          </p:cNvPr>
          <p:cNvSpPr>
            <a:spLocks noGrp="1" noChangeArrowheads="1"/>
          </p:cNvSpPr>
          <p:nvPr>
            <p:ph type="sldNum" sz="quarter" idx="12"/>
          </p:nvPr>
        </p:nvSpPr>
        <p:spPr>
          <a:ln/>
        </p:spPr>
        <p:txBody>
          <a:bodyPr/>
          <a:lstStyle>
            <a:lvl1pPr>
              <a:defRPr/>
            </a:lvl1pPr>
          </a:lstStyle>
          <a:p>
            <a:fld id="{80FC58CE-B86B-46CA-8D76-08465B6BD215}" type="slidenum">
              <a:rPr lang="es-ES" altLang="tr-TR"/>
              <a:pPr/>
              <a:t>‹#›</a:t>
            </a:fld>
            <a:endParaRPr lang="es-ES" altLang="tr-TR"/>
          </a:p>
        </p:txBody>
      </p:sp>
    </p:spTree>
    <p:extLst>
      <p:ext uri="{BB962C8B-B14F-4D97-AF65-F5344CB8AC3E}">
        <p14:creationId xmlns:p14="http://schemas.microsoft.com/office/powerpoint/2010/main" xmlns="" val="68699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xmlns="" id="{9CFD0AE4-5931-43F2-AF64-3EDFA9062ACC}"/>
              </a:ext>
            </a:extLst>
          </p:cNvPr>
          <p:cNvSpPr>
            <a:spLocks noGrp="1" noChangeArrowheads="1"/>
          </p:cNvSpPr>
          <p:nvPr>
            <p:ph type="dt" sz="half" idx="10"/>
          </p:nvPr>
        </p:nvSpPr>
        <p:spPr>
          <a:ln/>
        </p:spPr>
        <p:txBody>
          <a:bodyPr/>
          <a:lstStyle>
            <a:lvl1pPr>
              <a:defRPr/>
            </a:lvl1pPr>
          </a:lstStyle>
          <a:p>
            <a:pPr>
              <a:defRPr/>
            </a:pPr>
            <a:endParaRPr lang="es-ES"/>
          </a:p>
        </p:txBody>
      </p:sp>
      <p:sp>
        <p:nvSpPr>
          <p:cNvPr id="3" name="Rectangle 5">
            <a:extLst>
              <a:ext uri="{FF2B5EF4-FFF2-40B4-BE49-F238E27FC236}">
                <a16:creationId xmlns:a16="http://schemas.microsoft.com/office/drawing/2014/main" xmlns="" id="{44DD980B-DC65-459E-A260-482265108C61}"/>
              </a:ext>
            </a:extLst>
          </p:cNvPr>
          <p:cNvSpPr>
            <a:spLocks noGrp="1" noChangeArrowheads="1"/>
          </p:cNvSpPr>
          <p:nvPr>
            <p:ph type="ftr" sz="quarter" idx="11"/>
          </p:nvPr>
        </p:nvSpPr>
        <p:spPr>
          <a:ln/>
        </p:spPr>
        <p:txBody>
          <a:bodyPr/>
          <a:lstStyle>
            <a:lvl1pPr>
              <a:defRPr/>
            </a:lvl1pPr>
          </a:lstStyle>
          <a:p>
            <a:pPr>
              <a:defRPr/>
            </a:pPr>
            <a:endParaRPr lang="es-ES"/>
          </a:p>
        </p:txBody>
      </p:sp>
      <p:sp>
        <p:nvSpPr>
          <p:cNvPr id="4" name="Rectangle 6">
            <a:extLst>
              <a:ext uri="{FF2B5EF4-FFF2-40B4-BE49-F238E27FC236}">
                <a16:creationId xmlns:a16="http://schemas.microsoft.com/office/drawing/2014/main" xmlns="" id="{5CEC07FD-EF32-4A18-96FA-6115795D047D}"/>
              </a:ext>
            </a:extLst>
          </p:cNvPr>
          <p:cNvSpPr>
            <a:spLocks noGrp="1" noChangeArrowheads="1"/>
          </p:cNvSpPr>
          <p:nvPr>
            <p:ph type="sldNum" sz="quarter" idx="12"/>
          </p:nvPr>
        </p:nvSpPr>
        <p:spPr>
          <a:ln/>
        </p:spPr>
        <p:txBody>
          <a:bodyPr/>
          <a:lstStyle>
            <a:lvl1pPr>
              <a:defRPr/>
            </a:lvl1pPr>
          </a:lstStyle>
          <a:p>
            <a:fld id="{8B5A8ABF-A85A-4828-81AA-56109F724064}" type="slidenum">
              <a:rPr lang="es-ES" altLang="tr-TR"/>
              <a:pPr/>
              <a:t>‹#›</a:t>
            </a:fld>
            <a:endParaRPr lang="es-ES" altLang="tr-TR"/>
          </a:p>
        </p:txBody>
      </p:sp>
    </p:spTree>
    <p:extLst>
      <p:ext uri="{BB962C8B-B14F-4D97-AF65-F5344CB8AC3E}">
        <p14:creationId xmlns:p14="http://schemas.microsoft.com/office/powerpoint/2010/main" xmlns="" val="1447634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620203" y="1720717"/>
            <a:ext cx="10660332" cy="7320915"/>
          </a:xfrm>
        </p:spPr>
        <p:txBody>
          <a:bodyPr anchor="b"/>
          <a:lstStyle>
            <a:lvl1pPr algn="l">
              <a:defRPr sz="1900" b="1"/>
            </a:lvl1pPr>
          </a:lstStyle>
          <a:p>
            <a:r>
              <a:rPr lang="es-ES"/>
              <a:t>Haga clic para modificar el estilo de título del patrón</a:t>
            </a:r>
          </a:p>
        </p:txBody>
      </p:sp>
      <p:sp>
        <p:nvSpPr>
          <p:cNvPr id="3" name="2 Marcador de contenido"/>
          <p:cNvSpPr>
            <a:spLocks noGrp="1"/>
          </p:cNvSpPr>
          <p:nvPr>
            <p:ph idx="1"/>
          </p:nvPr>
        </p:nvSpPr>
        <p:spPr>
          <a:xfrm>
            <a:off x="12669084" y="1720716"/>
            <a:ext cx="18114764" cy="36874609"/>
          </a:xfrm>
        </p:spPr>
        <p:txBody>
          <a:bodyPr/>
          <a:lstStyle>
            <a:lvl1pPr>
              <a:defRPr sz="3000"/>
            </a:lvl1pPr>
            <a:lvl2pPr>
              <a:defRPr sz="2600"/>
            </a:lvl2pPr>
            <a:lvl3pPr>
              <a:defRPr sz="2300"/>
            </a:lvl3pPr>
            <a:lvl4pPr>
              <a:defRPr sz="1900"/>
            </a:lvl4pPr>
            <a:lvl5pPr>
              <a:defRPr sz="1900"/>
            </a:lvl5pPr>
            <a:lvl6pPr>
              <a:defRPr sz="1900"/>
            </a:lvl6pPr>
            <a:lvl7pPr>
              <a:defRPr sz="1900"/>
            </a:lvl7pPr>
            <a:lvl8pPr>
              <a:defRPr sz="1900"/>
            </a:lvl8pPr>
            <a:lvl9pPr>
              <a:defRPr sz="19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1620203" y="9041630"/>
            <a:ext cx="10660332" cy="29553694"/>
          </a:xfrm>
        </p:spPr>
        <p:txBody>
          <a:bodyPr/>
          <a:lstStyle>
            <a:lvl1pPr marL="0" indent="0">
              <a:buNone/>
              <a:defRPr sz="1300"/>
            </a:lvl1pPr>
            <a:lvl2pPr marL="432054" indent="0">
              <a:buNone/>
              <a:defRPr sz="1100"/>
            </a:lvl2pPr>
            <a:lvl3pPr marL="864108" indent="0">
              <a:buNone/>
              <a:defRPr sz="900"/>
            </a:lvl3pPr>
            <a:lvl4pPr marL="1296162" indent="0">
              <a:buNone/>
              <a:defRPr sz="900"/>
            </a:lvl4pPr>
            <a:lvl5pPr marL="1728216" indent="0">
              <a:buNone/>
              <a:defRPr sz="900"/>
            </a:lvl5pPr>
            <a:lvl6pPr marL="2160270" indent="0">
              <a:buNone/>
              <a:defRPr sz="900"/>
            </a:lvl6pPr>
            <a:lvl7pPr marL="2592324" indent="0">
              <a:buNone/>
              <a:defRPr sz="900"/>
            </a:lvl7pPr>
            <a:lvl8pPr marL="3024378" indent="0">
              <a:buNone/>
              <a:defRPr sz="900"/>
            </a:lvl8pPr>
            <a:lvl9pPr marL="3456432" indent="0">
              <a:buNone/>
              <a:defRPr sz="900"/>
            </a:lvl9pPr>
          </a:lstStyle>
          <a:p>
            <a:pPr lvl="0"/>
            <a:r>
              <a:rPr lang="es-ES"/>
              <a:t>Haga clic para modificar el estilo de texto del patrón</a:t>
            </a:r>
          </a:p>
        </p:txBody>
      </p:sp>
      <p:sp>
        <p:nvSpPr>
          <p:cNvPr id="5" name="Rectangle 4">
            <a:extLst>
              <a:ext uri="{FF2B5EF4-FFF2-40B4-BE49-F238E27FC236}">
                <a16:creationId xmlns:a16="http://schemas.microsoft.com/office/drawing/2014/main" xmlns="" id="{2749B54A-D17A-43A1-AD0B-1DCAC03609BA}"/>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5">
            <a:extLst>
              <a:ext uri="{FF2B5EF4-FFF2-40B4-BE49-F238E27FC236}">
                <a16:creationId xmlns:a16="http://schemas.microsoft.com/office/drawing/2014/main" xmlns="" id="{3104CD2E-629B-4723-ABB7-D0A095BE83B5}"/>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6">
            <a:extLst>
              <a:ext uri="{FF2B5EF4-FFF2-40B4-BE49-F238E27FC236}">
                <a16:creationId xmlns:a16="http://schemas.microsoft.com/office/drawing/2014/main" xmlns="" id="{A36F7D79-98F6-4CAD-B28C-B87439814C74}"/>
              </a:ext>
            </a:extLst>
          </p:cNvPr>
          <p:cNvSpPr>
            <a:spLocks noGrp="1" noChangeArrowheads="1"/>
          </p:cNvSpPr>
          <p:nvPr>
            <p:ph type="sldNum" sz="quarter" idx="12"/>
          </p:nvPr>
        </p:nvSpPr>
        <p:spPr>
          <a:ln/>
        </p:spPr>
        <p:txBody>
          <a:bodyPr/>
          <a:lstStyle>
            <a:lvl1pPr>
              <a:defRPr/>
            </a:lvl1pPr>
          </a:lstStyle>
          <a:p>
            <a:fld id="{92BCEA8E-1D28-4AAC-B098-C7048F967A5C}" type="slidenum">
              <a:rPr lang="es-ES" altLang="tr-TR"/>
              <a:pPr/>
              <a:t>‹#›</a:t>
            </a:fld>
            <a:endParaRPr lang="es-ES" altLang="tr-TR"/>
          </a:p>
        </p:txBody>
      </p:sp>
    </p:spTree>
    <p:extLst>
      <p:ext uri="{BB962C8B-B14F-4D97-AF65-F5344CB8AC3E}">
        <p14:creationId xmlns:p14="http://schemas.microsoft.com/office/powerpoint/2010/main" xmlns="" val="3934166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351794" y="30243780"/>
            <a:ext cx="19442430" cy="3570446"/>
          </a:xfrm>
        </p:spPr>
        <p:txBody>
          <a:bodyPr anchor="b"/>
          <a:lstStyle>
            <a:lvl1pPr algn="l">
              <a:defRPr sz="1900" b="1"/>
            </a:lvl1pPr>
          </a:lstStyle>
          <a:p>
            <a:r>
              <a:rPr lang="es-ES"/>
              <a:t>Haga clic para modificar el estilo de título del patrón</a:t>
            </a:r>
          </a:p>
        </p:txBody>
      </p:sp>
      <p:sp>
        <p:nvSpPr>
          <p:cNvPr id="3" name="2 Marcador de posición de imagen"/>
          <p:cNvSpPr>
            <a:spLocks noGrp="1"/>
          </p:cNvSpPr>
          <p:nvPr>
            <p:ph type="pic" idx="1"/>
          </p:nvPr>
        </p:nvSpPr>
        <p:spPr>
          <a:xfrm>
            <a:off x="6351794" y="3859983"/>
            <a:ext cx="19442430" cy="25923240"/>
          </a:xfrm>
        </p:spPr>
        <p:txBody>
          <a:bodyPr/>
          <a:lstStyle>
            <a:lvl1pPr marL="0" indent="0">
              <a:buNone/>
              <a:defRPr sz="3000"/>
            </a:lvl1pPr>
            <a:lvl2pPr marL="432054" indent="0">
              <a:buNone/>
              <a:defRPr sz="2600"/>
            </a:lvl2pPr>
            <a:lvl3pPr marL="864108" indent="0">
              <a:buNone/>
              <a:defRPr sz="2300"/>
            </a:lvl3pPr>
            <a:lvl4pPr marL="1296162" indent="0">
              <a:buNone/>
              <a:defRPr sz="1900"/>
            </a:lvl4pPr>
            <a:lvl5pPr marL="1728216" indent="0">
              <a:buNone/>
              <a:defRPr sz="1900"/>
            </a:lvl5pPr>
            <a:lvl6pPr marL="2160270" indent="0">
              <a:buNone/>
              <a:defRPr sz="1900"/>
            </a:lvl6pPr>
            <a:lvl7pPr marL="2592324" indent="0">
              <a:buNone/>
              <a:defRPr sz="1900"/>
            </a:lvl7pPr>
            <a:lvl8pPr marL="3024378" indent="0">
              <a:buNone/>
              <a:defRPr sz="1900"/>
            </a:lvl8pPr>
            <a:lvl9pPr marL="3456432" indent="0">
              <a:buNone/>
              <a:defRPr sz="1900"/>
            </a:lvl9pPr>
          </a:lstStyle>
          <a:p>
            <a:pPr lvl="0"/>
            <a:endParaRPr lang="es-ES" noProof="0"/>
          </a:p>
        </p:txBody>
      </p:sp>
      <p:sp>
        <p:nvSpPr>
          <p:cNvPr id="4" name="3 Marcador de texto"/>
          <p:cNvSpPr>
            <a:spLocks noGrp="1"/>
          </p:cNvSpPr>
          <p:nvPr>
            <p:ph type="body" sz="half" idx="2"/>
          </p:nvPr>
        </p:nvSpPr>
        <p:spPr>
          <a:xfrm>
            <a:off x="6351794" y="33814226"/>
            <a:ext cx="19442430" cy="5070634"/>
          </a:xfrm>
        </p:spPr>
        <p:txBody>
          <a:bodyPr/>
          <a:lstStyle>
            <a:lvl1pPr marL="0" indent="0">
              <a:buNone/>
              <a:defRPr sz="1300"/>
            </a:lvl1pPr>
            <a:lvl2pPr marL="432054" indent="0">
              <a:buNone/>
              <a:defRPr sz="1100"/>
            </a:lvl2pPr>
            <a:lvl3pPr marL="864108" indent="0">
              <a:buNone/>
              <a:defRPr sz="900"/>
            </a:lvl3pPr>
            <a:lvl4pPr marL="1296162" indent="0">
              <a:buNone/>
              <a:defRPr sz="900"/>
            </a:lvl4pPr>
            <a:lvl5pPr marL="1728216" indent="0">
              <a:buNone/>
              <a:defRPr sz="900"/>
            </a:lvl5pPr>
            <a:lvl6pPr marL="2160270" indent="0">
              <a:buNone/>
              <a:defRPr sz="900"/>
            </a:lvl6pPr>
            <a:lvl7pPr marL="2592324" indent="0">
              <a:buNone/>
              <a:defRPr sz="900"/>
            </a:lvl7pPr>
            <a:lvl8pPr marL="3024378" indent="0">
              <a:buNone/>
              <a:defRPr sz="900"/>
            </a:lvl8pPr>
            <a:lvl9pPr marL="3456432" indent="0">
              <a:buNone/>
              <a:defRPr sz="900"/>
            </a:lvl9pPr>
          </a:lstStyle>
          <a:p>
            <a:pPr lvl="0"/>
            <a:r>
              <a:rPr lang="es-ES"/>
              <a:t>Haga clic para modificar el estilo de texto del patrón</a:t>
            </a:r>
          </a:p>
        </p:txBody>
      </p:sp>
      <p:sp>
        <p:nvSpPr>
          <p:cNvPr id="5" name="Rectangle 4">
            <a:extLst>
              <a:ext uri="{FF2B5EF4-FFF2-40B4-BE49-F238E27FC236}">
                <a16:creationId xmlns:a16="http://schemas.microsoft.com/office/drawing/2014/main" xmlns="" id="{B340B293-764E-4B22-8DD9-C1FD7D11961D}"/>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5">
            <a:extLst>
              <a:ext uri="{FF2B5EF4-FFF2-40B4-BE49-F238E27FC236}">
                <a16:creationId xmlns:a16="http://schemas.microsoft.com/office/drawing/2014/main" xmlns="" id="{A7386AE5-4EAF-4F73-933F-C4AB317781C3}"/>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6">
            <a:extLst>
              <a:ext uri="{FF2B5EF4-FFF2-40B4-BE49-F238E27FC236}">
                <a16:creationId xmlns:a16="http://schemas.microsoft.com/office/drawing/2014/main" xmlns="" id="{B2D93963-451C-442A-8D16-6D040345C99E}"/>
              </a:ext>
            </a:extLst>
          </p:cNvPr>
          <p:cNvSpPr>
            <a:spLocks noGrp="1" noChangeArrowheads="1"/>
          </p:cNvSpPr>
          <p:nvPr>
            <p:ph type="sldNum" sz="quarter" idx="12"/>
          </p:nvPr>
        </p:nvSpPr>
        <p:spPr>
          <a:ln/>
        </p:spPr>
        <p:txBody>
          <a:bodyPr/>
          <a:lstStyle>
            <a:lvl1pPr>
              <a:defRPr/>
            </a:lvl1pPr>
          </a:lstStyle>
          <a:p>
            <a:fld id="{65B3C88C-A997-4C83-969E-179443AD52ED}" type="slidenum">
              <a:rPr lang="es-ES" altLang="tr-TR"/>
              <a:pPr/>
              <a:t>‹#›</a:t>
            </a:fld>
            <a:endParaRPr lang="es-ES" altLang="tr-TR"/>
          </a:p>
        </p:txBody>
      </p:sp>
    </p:spTree>
    <p:extLst>
      <p:ext uri="{BB962C8B-B14F-4D97-AF65-F5344CB8AC3E}">
        <p14:creationId xmlns:p14="http://schemas.microsoft.com/office/powerpoint/2010/main" xmlns="" val="3777894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xmlns="" id="{4D6D5C2F-D7BF-487A-8EAA-B7535A9E295C}"/>
              </a:ext>
            </a:extLst>
          </p:cNvPr>
          <p:cNvSpPr>
            <a:spLocks noGrp="1" noChangeArrowheads="1"/>
          </p:cNvSpPr>
          <p:nvPr>
            <p:ph type="title"/>
          </p:nvPr>
        </p:nvSpPr>
        <p:spPr bwMode="auto">
          <a:xfrm>
            <a:off x="1625600" y="1735138"/>
            <a:ext cx="29159200" cy="7197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32018" tIns="216011" rIns="432018" bIns="216011" numCol="1" anchor="ctr" anchorCtr="0" compatLnSpc="1">
            <a:prstTxWarp prst="textNoShape">
              <a:avLst/>
            </a:prstTxWarp>
          </a:bodyPr>
          <a:lstStyle/>
          <a:p>
            <a:pPr lvl="0"/>
            <a:r>
              <a:rPr lang="es-ES" altLang="tr-TR"/>
              <a:t>Haga clic para cambiar el estilo de título	</a:t>
            </a:r>
          </a:p>
        </p:txBody>
      </p:sp>
      <p:sp>
        <p:nvSpPr>
          <p:cNvPr id="1027" name="Rectangle 3">
            <a:extLst>
              <a:ext uri="{FF2B5EF4-FFF2-40B4-BE49-F238E27FC236}">
                <a16:creationId xmlns:a16="http://schemas.microsoft.com/office/drawing/2014/main" xmlns="" id="{4481FB7D-1512-478F-B18E-43A01F90AE7A}"/>
              </a:ext>
            </a:extLst>
          </p:cNvPr>
          <p:cNvSpPr>
            <a:spLocks noGrp="1" noChangeArrowheads="1"/>
          </p:cNvSpPr>
          <p:nvPr>
            <p:ph type="body" idx="1"/>
          </p:nvPr>
        </p:nvSpPr>
        <p:spPr bwMode="auto">
          <a:xfrm>
            <a:off x="1625600" y="10077451"/>
            <a:ext cx="29159200" cy="28522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32018" tIns="216011" rIns="432018" bIns="216011" numCol="1" anchor="t" anchorCtr="0" compatLnSpc="1">
            <a:prstTxWarp prst="textNoShape">
              <a:avLst/>
            </a:prstTxWarp>
          </a:bodyPr>
          <a:lstStyle/>
          <a:p>
            <a:pPr lvl="0"/>
            <a:r>
              <a:rPr lang="es-ES" altLang="tr-TR"/>
              <a:t>Haga clic para modificar el estilo de texto del patrón</a:t>
            </a:r>
          </a:p>
          <a:p>
            <a:pPr lvl="1"/>
            <a:r>
              <a:rPr lang="es-ES" altLang="tr-TR"/>
              <a:t>Segundo nivel</a:t>
            </a:r>
          </a:p>
          <a:p>
            <a:pPr lvl="2"/>
            <a:r>
              <a:rPr lang="es-ES" altLang="tr-TR"/>
              <a:t>Tercer nivel</a:t>
            </a:r>
          </a:p>
          <a:p>
            <a:pPr lvl="3"/>
            <a:r>
              <a:rPr lang="es-ES" altLang="tr-TR"/>
              <a:t>Cuarto nivel</a:t>
            </a:r>
          </a:p>
          <a:p>
            <a:pPr lvl="4"/>
            <a:r>
              <a:rPr lang="es-ES" altLang="tr-TR"/>
              <a:t>Quinto nivel</a:t>
            </a:r>
          </a:p>
        </p:txBody>
      </p:sp>
      <p:sp>
        <p:nvSpPr>
          <p:cNvPr id="1028" name="Rectangle 4">
            <a:extLst>
              <a:ext uri="{FF2B5EF4-FFF2-40B4-BE49-F238E27FC236}">
                <a16:creationId xmlns:a16="http://schemas.microsoft.com/office/drawing/2014/main" xmlns="" id="{E61B568E-B446-429F-B19D-CF5796325181}"/>
              </a:ext>
            </a:extLst>
          </p:cNvPr>
          <p:cNvSpPr>
            <a:spLocks noGrp="1" noChangeArrowheads="1"/>
          </p:cNvSpPr>
          <p:nvPr>
            <p:ph type="dt" sz="half" idx="2"/>
          </p:nvPr>
        </p:nvSpPr>
        <p:spPr bwMode="auto">
          <a:xfrm>
            <a:off x="1625602" y="39341425"/>
            <a:ext cx="7553325" cy="3000375"/>
          </a:xfrm>
          <a:prstGeom prst="rect">
            <a:avLst/>
          </a:prstGeom>
          <a:noFill/>
          <a:ln w="9525">
            <a:noFill/>
            <a:miter lim="800000"/>
            <a:headEnd/>
            <a:tailEnd/>
          </a:ln>
          <a:effectLst/>
        </p:spPr>
        <p:txBody>
          <a:bodyPr vert="horz" wrap="square" lIns="432018" tIns="216011" rIns="432018" bIns="216011" numCol="1" anchor="t" anchorCtr="0" compatLnSpc="1">
            <a:prstTxWarp prst="textNoShape">
              <a:avLst/>
            </a:prstTxWarp>
          </a:bodyPr>
          <a:lstStyle>
            <a:lvl1pPr>
              <a:defRPr sz="6400">
                <a:latin typeface="Arial" charset="0"/>
              </a:defRPr>
            </a:lvl1pPr>
          </a:lstStyle>
          <a:p>
            <a:pPr>
              <a:defRPr/>
            </a:pPr>
            <a:endParaRPr lang="es-ES"/>
          </a:p>
        </p:txBody>
      </p:sp>
      <p:sp>
        <p:nvSpPr>
          <p:cNvPr id="1029" name="Rectangle 5">
            <a:extLst>
              <a:ext uri="{FF2B5EF4-FFF2-40B4-BE49-F238E27FC236}">
                <a16:creationId xmlns:a16="http://schemas.microsoft.com/office/drawing/2014/main" xmlns="" id="{0A238F46-BC15-409C-B65D-BCD933B173D5}"/>
              </a:ext>
            </a:extLst>
          </p:cNvPr>
          <p:cNvSpPr>
            <a:spLocks noGrp="1" noChangeArrowheads="1"/>
          </p:cNvSpPr>
          <p:nvPr>
            <p:ph type="ftr" sz="quarter" idx="3"/>
          </p:nvPr>
        </p:nvSpPr>
        <p:spPr bwMode="auto">
          <a:xfrm>
            <a:off x="11075988" y="39341425"/>
            <a:ext cx="10252075" cy="3000375"/>
          </a:xfrm>
          <a:prstGeom prst="rect">
            <a:avLst/>
          </a:prstGeom>
          <a:noFill/>
          <a:ln w="9525">
            <a:noFill/>
            <a:miter lim="800000"/>
            <a:headEnd/>
            <a:tailEnd/>
          </a:ln>
          <a:effectLst/>
        </p:spPr>
        <p:txBody>
          <a:bodyPr vert="horz" wrap="square" lIns="432018" tIns="216011" rIns="432018" bIns="216011" numCol="1" anchor="t" anchorCtr="0" compatLnSpc="1">
            <a:prstTxWarp prst="textNoShape">
              <a:avLst/>
            </a:prstTxWarp>
          </a:bodyPr>
          <a:lstStyle>
            <a:lvl1pPr algn="ctr">
              <a:defRPr sz="6400">
                <a:latin typeface="Arial" charset="0"/>
              </a:defRPr>
            </a:lvl1pPr>
          </a:lstStyle>
          <a:p>
            <a:pPr>
              <a:defRPr/>
            </a:pPr>
            <a:endParaRPr lang="es-ES"/>
          </a:p>
        </p:txBody>
      </p:sp>
      <p:sp>
        <p:nvSpPr>
          <p:cNvPr id="1030" name="Rectangle 6">
            <a:extLst>
              <a:ext uri="{FF2B5EF4-FFF2-40B4-BE49-F238E27FC236}">
                <a16:creationId xmlns:a16="http://schemas.microsoft.com/office/drawing/2014/main" xmlns="" id="{9BED170F-657F-4476-8EC4-55C04FC879A1}"/>
              </a:ext>
            </a:extLst>
          </p:cNvPr>
          <p:cNvSpPr>
            <a:spLocks noGrp="1" noChangeArrowheads="1"/>
          </p:cNvSpPr>
          <p:nvPr>
            <p:ph type="sldNum" sz="quarter" idx="4"/>
          </p:nvPr>
        </p:nvSpPr>
        <p:spPr bwMode="auto">
          <a:xfrm>
            <a:off x="23225127" y="39341425"/>
            <a:ext cx="7559675" cy="3000375"/>
          </a:xfrm>
          <a:prstGeom prst="rect">
            <a:avLst/>
          </a:prstGeom>
          <a:noFill/>
          <a:ln w="9525">
            <a:noFill/>
            <a:miter lim="800000"/>
            <a:headEnd/>
            <a:tailEnd/>
          </a:ln>
          <a:effectLst/>
        </p:spPr>
        <p:txBody>
          <a:bodyPr vert="horz" wrap="square" lIns="432018" tIns="216011" rIns="432018" bIns="216011" numCol="1" anchor="t" anchorCtr="0" compatLnSpc="1">
            <a:prstTxWarp prst="textNoShape">
              <a:avLst/>
            </a:prstTxWarp>
          </a:bodyPr>
          <a:lstStyle>
            <a:lvl1pPr algn="r">
              <a:defRPr sz="6400"/>
            </a:lvl1pPr>
          </a:lstStyle>
          <a:p>
            <a:fld id="{12300ABC-38BB-464C-A82B-9E87F03CB5C7}" type="slidenum">
              <a:rPr lang="es-ES" altLang="tr-TR"/>
              <a:pPr/>
              <a:t>‹#›</a:t>
            </a:fld>
            <a:endParaRPr lang="es-ES" alt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19588" rtl="0" eaLnBrk="0" fontAlgn="base" hangingPunct="0">
        <a:spcBef>
          <a:spcPct val="0"/>
        </a:spcBef>
        <a:spcAft>
          <a:spcPct val="0"/>
        </a:spcAft>
        <a:defRPr sz="21000">
          <a:solidFill>
            <a:schemeClr val="tx2"/>
          </a:solidFill>
          <a:latin typeface="+mj-lt"/>
          <a:ea typeface="+mj-ea"/>
          <a:cs typeface="+mj-cs"/>
        </a:defRPr>
      </a:lvl1pPr>
      <a:lvl2pPr algn="ctr" defTabSz="4319588" rtl="0" eaLnBrk="0" fontAlgn="base" hangingPunct="0">
        <a:spcBef>
          <a:spcPct val="0"/>
        </a:spcBef>
        <a:spcAft>
          <a:spcPct val="0"/>
        </a:spcAft>
        <a:defRPr sz="21000">
          <a:solidFill>
            <a:schemeClr val="tx2"/>
          </a:solidFill>
          <a:latin typeface="Arial" charset="0"/>
        </a:defRPr>
      </a:lvl2pPr>
      <a:lvl3pPr algn="ctr" defTabSz="4319588" rtl="0" eaLnBrk="0" fontAlgn="base" hangingPunct="0">
        <a:spcBef>
          <a:spcPct val="0"/>
        </a:spcBef>
        <a:spcAft>
          <a:spcPct val="0"/>
        </a:spcAft>
        <a:defRPr sz="21000">
          <a:solidFill>
            <a:schemeClr val="tx2"/>
          </a:solidFill>
          <a:latin typeface="Arial" charset="0"/>
        </a:defRPr>
      </a:lvl3pPr>
      <a:lvl4pPr algn="ctr" defTabSz="4319588" rtl="0" eaLnBrk="0" fontAlgn="base" hangingPunct="0">
        <a:spcBef>
          <a:spcPct val="0"/>
        </a:spcBef>
        <a:spcAft>
          <a:spcPct val="0"/>
        </a:spcAft>
        <a:defRPr sz="21000">
          <a:solidFill>
            <a:schemeClr val="tx2"/>
          </a:solidFill>
          <a:latin typeface="Arial" charset="0"/>
        </a:defRPr>
      </a:lvl4pPr>
      <a:lvl5pPr algn="ctr" defTabSz="4319588" rtl="0" eaLnBrk="0" fontAlgn="base" hangingPunct="0">
        <a:spcBef>
          <a:spcPct val="0"/>
        </a:spcBef>
        <a:spcAft>
          <a:spcPct val="0"/>
        </a:spcAft>
        <a:defRPr sz="21000">
          <a:solidFill>
            <a:schemeClr val="tx2"/>
          </a:solidFill>
          <a:latin typeface="Arial" charset="0"/>
        </a:defRPr>
      </a:lvl5pPr>
      <a:lvl6pPr marL="432054" algn="ctr" defTabSz="4320540" rtl="0" fontAlgn="base">
        <a:spcBef>
          <a:spcPct val="0"/>
        </a:spcBef>
        <a:spcAft>
          <a:spcPct val="0"/>
        </a:spcAft>
        <a:defRPr sz="21000">
          <a:solidFill>
            <a:schemeClr val="tx2"/>
          </a:solidFill>
          <a:latin typeface="Arial" charset="0"/>
        </a:defRPr>
      </a:lvl6pPr>
      <a:lvl7pPr marL="864108" algn="ctr" defTabSz="4320540" rtl="0" fontAlgn="base">
        <a:spcBef>
          <a:spcPct val="0"/>
        </a:spcBef>
        <a:spcAft>
          <a:spcPct val="0"/>
        </a:spcAft>
        <a:defRPr sz="21000">
          <a:solidFill>
            <a:schemeClr val="tx2"/>
          </a:solidFill>
          <a:latin typeface="Arial" charset="0"/>
        </a:defRPr>
      </a:lvl7pPr>
      <a:lvl8pPr marL="1296162" algn="ctr" defTabSz="4320540" rtl="0" fontAlgn="base">
        <a:spcBef>
          <a:spcPct val="0"/>
        </a:spcBef>
        <a:spcAft>
          <a:spcPct val="0"/>
        </a:spcAft>
        <a:defRPr sz="21000">
          <a:solidFill>
            <a:schemeClr val="tx2"/>
          </a:solidFill>
          <a:latin typeface="Arial" charset="0"/>
        </a:defRPr>
      </a:lvl8pPr>
      <a:lvl9pPr marL="1728216" algn="ctr" defTabSz="4320540" rtl="0" fontAlgn="base">
        <a:spcBef>
          <a:spcPct val="0"/>
        </a:spcBef>
        <a:spcAft>
          <a:spcPct val="0"/>
        </a:spcAft>
        <a:defRPr sz="21000">
          <a:solidFill>
            <a:schemeClr val="tx2"/>
          </a:solidFill>
          <a:latin typeface="Arial" charset="0"/>
        </a:defRPr>
      </a:lvl9pPr>
    </p:titleStyle>
    <p:bodyStyle>
      <a:lvl1pPr marL="1617663" indent="-1617663" algn="l" defTabSz="4319588" rtl="0" eaLnBrk="0" fontAlgn="base" hangingPunct="0">
        <a:spcBef>
          <a:spcPct val="20000"/>
        </a:spcBef>
        <a:spcAft>
          <a:spcPct val="0"/>
        </a:spcAft>
        <a:buChar char="•"/>
        <a:defRPr sz="15000">
          <a:solidFill>
            <a:schemeClr val="tx1"/>
          </a:solidFill>
          <a:latin typeface="+mn-lt"/>
          <a:ea typeface="+mn-ea"/>
          <a:cs typeface="+mn-cs"/>
        </a:defRPr>
      </a:lvl1pPr>
      <a:lvl2pPr marL="3509963" indent="-1352550" algn="l" defTabSz="4319588" rtl="0" eaLnBrk="0" fontAlgn="base" hangingPunct="0">
        <a:spcBef>
          <a:spcPct val="20000"/>
        </a:spcBef>
        <a:spcAft>
          <a:spcPct val="0"/>
        </a:spcAft>
        <a:buChar char="–"/>
        <a:defRPr sz="13300">
          <a:solidFill>
            <a:schemeClr val="tx1"/>
          </a:solidFill>
          <a:latin typeface="+mn-lt"/>
        </a:defRPr>
      </a:lvl2pPr>
      <a:lvl3pPr marL="5400675" indent="-1081088" algn="l" defTabSz="4319588" rtl="0" eaLnBrk="0" fontAlgn="base" hangingPunct="0">
        <a:spcBef>
          <a:spcPct val="20000"/>
        </a:spcBef>
        <a:spcAft>
          <a:spcPct val="0"/>
        </a:spcAft>
        <a:buChar char="•"/>
        <a:defRPr sz="11200">
          <a:solidFill>
            <a:schemeClr val="tx1"/>
          </a:solidFill>
          <a:latin typeface="+mn-lt"/>
        </a:defRPr>
      </a:lvl3pPr>
      <a:lvl4pPr marL="7558088" indent="-1081088" algn="l" defTabSz="4319588" rtl="0" eaLnBrk="0" fontAlgn="base" hangingPunct="0">
        <a:spcBef>
          <a:spcPct val="20000"/>
        </a:spcBef>
        <a:spcAft>
          <a:spcPct val="0"/>
        </a:spcAft>
        <a:buChar char="–"/>
        <a:defRPr sz="9500">
          <a:solidFill>
            <a:schemeClr val="tx1"/>
          </a:solidFill>
          <a:latin typeface="+mn-lt"/>
        </a:defRPr>
      </a:lvl4pPr>
      <a:lvl5pPr marL="9721850" indent="-1081088" algn="l" defTabSz="4319588" rtl="0" eaLnBrk="0" fontAlgn="base" hangingPunct="0">
        <a:spcBef>
          <a:spcPct val="20000"/>
        </a:spcBef>
        <a:spcAft>
          <a:spcPct val="0"/>
        </a:spcAft>
        <a:buChar char="»"/>
        <a:defRPr sz="9500">
          <a:solidFill>
            <a:schemeClr val="tx1"/>
          </a:solidFill>
          <a:latin typeface="+mn-lt"/>
        </a:defRPr>
      </a:lvl5pPr>
      <a:lvl6pPr marL="10154770" indent="-1081636" algn="l" defTabSz="4320540" rtl="0" fontAlgn="base">
        <a:spcBef>
          <a:spcPct val="20000"/>
        </a:spcBef>
        <a:spcAft>
          <a:spcPct val="0"/>
        </a:spcAft>
        <a:buChar char="»"/>
        <a:defRPr sz="9500">
          <a:solidFill>
            <a:schemeClr val="tx1"/>
          </a:solidFill>
          <a:latin typeface="+mn-lt"/>
        </a:defRPr>
      </a:lvl6pPr>
      <a:lvl7pPr marL="10586824" indent="-1081636" algn="l" defTabSz="4320540" rtl="0" fontAlgn="base">
        <a:spcBef>
          <a:spcPct val="20000"/>
        </a:spcBef>
        <a:spcAft>
          <a:spcPct val="0"/>
        </a:spcAft>
        <a:buChar char="»"/>
        <a:defRPr sz="9500">
          <a:solidFill>
            <a:schemeClr val="tx1"/>
          </a:solidFill>
          <a:latin typeface="+mn-lt"/>
        </a:defRPr>
      </a:lvl7pPr>
      <a:lvl8pPr marL="11018878" indent="-1081636" algn="l" defTabSz="4320540" rtl="0" fontAlgn="base">
        <a:spcBef>
          <a:spcPct val="20000"/>
        </a:spcBef>
        <a:spcAft>
          <a:spcPct val="0"/>
        </a:spcAft>
        <a:buChar char="»"/>
        <a:defRPr sz="9500">
          <a:solidFill>
            <a:schemeClr val="tx1"/>
          </a:solidFill>
          <a:latin typeface="+mn-lt"/>
        </a:defRPr>
      </a:lvl8pPr>
      <a:lvl9pPr marL="11450932" indent="-1081636" algn="l" defTabSz="4320540" rtl="0" fontAlgn="base">
        <a:spcBef>
          <a:spcPct val="20000"/>
        </a:spcBef>
        <a:spcAft>
          <a:spcPct val="0"/>
        </a:spcAft>
        <a:buChar char="»"/>
        <a:defRPr sz="9500">
          <a:solidFill>
            <a:schemeClr val="tx1"/>
          </a:solidFill>
          <a:latin typeface="+mn-lt"/>
        </a:defRPr>
      </a:lvl9pPr>
    </p:bodyStyle>
    <p:otherStyle>
      <a:defPPr>
        <a:defRPr lang="es-ES"/>
      </a:defPPr>
      <a:lvl1pPr marL="0" algn="l" defTabSz="864108" rtl="0" eaLnBrk="1" latinLnBrk="0" hangingPunct="1">
        <a:defRPr sz="1700" kern="1200">
          <a:solidFill>
            <a:schemeClr val="tx1"/>
          </a:solidFill>
          <a:latin typeface="+mn-lt"/>
          <a:ea typeface="+mn-ea"/>
          <a:cs typeface="+mn-cs"/>
        </a:defRPr>
      </a:lvl1pPr>
      <a:lvl2pPr marL="432054" algn="l" defTabSz="864108" rtl="0" eaLnBrk="1" latinLnBrk="0" hangingPunct="1">
        <a:defRPr sz="1700" kern="1200">
          <a:solidFill>
            <a:schemeClr val="tx1"/>
          </a:solidFill>
          <a:latin typeface="+mn-lt"/>
          <a:ea typeface="+mn-ea"/>
          <a:cs typeface="+mn-cs"/>
        </a:defRPr>
      </a:lvl2pPr>
      <a:lvl3pPr marL="864108" algn="l" defTabSz="864108" rtl="0" eaLnBrk="1" latinLnBrk="0" hangingPunct="1">
        <a:defRPr sz="1700" kern="1200">
          <a:solidFill>
            <a:schemeClr val="tx1"/>
          </a:solidFill>
          <a:latin typeface="+mn-lt"/>
          <a:ea typeface="+mn-ea"/>
          <a:cs typeface="+mn-cs"/>
        </a:defRPr>
      </a:lvl3pPr>
      <a:lvl4pPr marL="1296162" algn="l" defTabSz="864108" rtl="0" eaLnBrk="1" latinLnBrk="0" hangingPunct="1">
        <a:defRPr sz="1700" kern="1200">
          <a:solidFill>
            <a:schemeClr val="tx1"/>
          </a:solidFill>
          <a:latin typeface="+mn-lt"/>
          <a:ea typeface="+mn-ea"/>
          <a:cs typeface="+mn-cs"/>
        </a:defRPr>
      </a:lvl4pPr>
      <a:lvl5pPr marL="1728216" algn="l" defTabSz="864108" rtl="0" eaLnBrk="1" latinLnBrk="0" hangingPunct="1">
        <a:defRPr sz="1700" kern="1200">
          <a:solidFill>
            <a:schemeClr val="tx1"/>
          </a:solidFill>
          <a:latin typeface="+mn-lt"/>
          <a:ea typeface="+mn-ea"/>
          <a:cs typeface="+mn-cs"/>
        </a:defRPr>
      </a:lvl5pPr>
      <a:lvl6pPr marL="2160270" algn="l" defTabSz="864108" rtl="0" eaLnBrk="1" latinLnBrk="0" hangingPunct="1">
        <a:defRPr sz="1700" kern="1200">
          <a:solidFill>
            <a:schemeClr val="tx1"/>
          </a:solidFill>
          <a:latin typeface="+mn-lt"/>
          <a:ea typeface="+mn-ea"/>
          <a:cs typeface="+mn-cs"/>
        </a:defRPr>
      </a:lvl6pPr>
      <a:lvl7pPr marL="2592324" algn="l" defTabSz="864108" rtl="0" eaLnBrk="1" latinLnBrk="0" hangingPunct="1">
        <a:defRPr sz="1700" kern="1200">
          <a:solidFill>
            <a:schemeClr val="tx1"/>
          </a:solidFill>
          <a:latin typeface="+mn-lt"/>
          <a:ea typeface="+mn-ea"/>
          <a:cs typeface="+mn-cs"/>
        </a:defRPr>
      </a:lvl7pPr>
      <a:lvl8pPr marL="3024378" algn="l" defTabSz="864108" rtl="0" eaLnBrk="1" latinLnBrk="0" hangingPunct="1">
        <a:defRPr sz="1700" kern="1200">
          <a:solidFill>
            <a:schemeClr val="tx1"/>
          </a:solidFill>
          <a:latin typeface="+mn-lt"/>
          <a:ea typeface="+mn-ea"/>
          <a:cs typeface="+mn-cs"/>
        </a:defRPr>
      </a:lvl8pPr>
      <a:lvl9pPr marL="3456432" algn="l" defTabSz="864108"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40">
          <a:fgClr>
            <a:schemeClr val="accent1"/>
          </a:fgClr>
          <a:bgClr>
            <a:schemeClr val="bg1"/>
          </a:bgClr>
        </a:pattFill>
        <a:effectLst/>
      </p:bgPr>
    </p:bg>
    <p:spTree>
      <p:nvGrpSpPr>
        <p:cNvPr id="1" name=""/>
        <p:cNvGrpSpPr/>
        <p:nvPr/>
      </p:nvGrpSpPr>
      <p:grpSpPr>
        <a:xfrm>
          <a:off x="0" y="0"/>
          <a:ext cx="0" cy="0"/>
          <a:chOff x="0" y="0"/>
          <a:chExt cx="0" cy="0"/>
        </a:xfrm>
      </p:grpSpPr>
      <p:sp>
        <p:nvSpPr>
          <p:cNvPr id="2051" name="Text Box 4">
            <a:extLst>
              <a:ext uri="{FF2B5EF4-FFF2-40B4-BE49-F238E27FC236}">
                <a16:creationId xmlns:a16="http://schemas.microsoft.com/office/drawing/2014/main" xmlns="" id="{7136D878-B5CF-4183-9EDC-CFD244CE9DA3}"/>
              </a:ext>
            </a:extLst>
          </p:cNvPr>
          <p:cNvSpPr txBox="1">
            <a:spLocks noChangeArrowheads="1"/>
          </p:cNvSpPr>
          <p:nvPr/>
        </p:nvSpPr>
        <p:spPr bwMode="auto">
          <a:xfrm>
            <a:off x="557103" y="671366"/>
            <a:ext cx="23734267" cy="6684105"/>
          </a:xfrm>
          <a:prstGeom prst="rect">
            <a:avLst/>
          </a:prstGeom>
          <a:solidFill>
            <a:schemeClr val="bg1"/>
          </a:solidFill>
          <a:ln w="38100">
            <a:noFill/>
            <a:miter lim="800000"/>
            <a:headEnd/>
            <a:tailEnd/>
          </a:ln>
        </p:spPr>
        <p:txBody>
          <a:bodyPr wrap="square" lIns="432018" tIns="216011" rIns="432018" bIns="216011">
            <a:spAutoFit/>
          </a:bodyPr>
          <a:lstStyle>
            <a:lvl1pPr defTabSz="4319588" eaLnBrk="0" hangingPunct="0">
              <a:defRPr sz="1900">
                <a:solidFill>
                  <a:schemeClr val="tx1"/>
                </a:solidFill>
                <a:latin typeface="Arial" panose="020B0604020202020204" pitchFamily="34" charset="0"/>
              </a:defRPr>
            </a:lvl1pPr>
            <a:lvl2pPr marL="742950" indent="-285750" defTabSz="4319588" eaLnBrk="0" hangingPunct="0">
              <a:defRPr sz="1900">
                <a:solidFill>
                  <a:schemeClr val="tx1"/>
                </a:solidFill>
                <a:latin typeface="Arial" panose="020B0604020202020204" pitchFamily="34" charset="0"/>
              </a:defRPr>
            </a:lvl2pPr>
            <a:lvl3pPr marL="1143000" indent="-228600" defTabSz="4319588" eaLnBrk="0" hangingPunct="0">
              <a:defRPr sz="1900">
                <a:solidFill>
                  <a:schemeClr val="tx1"/>
                </a:solidFill>
                <a:latin typeface="Arial" panose="020B0604020202020204" pitchFamily="34" charset="0"/>
              </a:defRPr>
            </a:lvl3pPr>
            <a:lvl4pPr marL="1600200" indent="-228600" defTabSz="4319588" eaLnBrk="0" hangingPunct="0">
              <a:defRPr sz="1900">
                <a:solidFill>
                  <a:schemeClr val="tx1"/>
                </a:solidFill>
                <a:latin typeface="Arial" panose="020B0604020202020204" pitchFamily="34" charset="0"/>
              </a:defRPr>
            </a:lvl4pPr>
            <a:lvl5pPr marL="2057400" indent="-228600" defTabSz="4319588" eaLnBrk="0" hangingPunct="0">
              <a:defRPr sz="1900">
                <a:solidFill>
                  <a:schemeClr val="tx1"/>
                </a:solidFill>
                <a:latin typeface="Arial" panose="020B0604020202020204" pitchFamily="34" charset="0"/>
              </a:defRPr>
            </a:lvl5pPr>
            <a:lvl6pPr marL="2514600" indent="-228600" defTabSz="4319588" eaLnBrk="0" fontAlgn="base" hangingPunct="0">
              <a:spcBef>
                <a:spcPct val="0"/>
              </a:spcBef>
              <a:spcAft>
                <a:spcPct val="0"/>
              </a:spcAft>
              <a:defRPr sz="1900">
                <a:solidFill>
                  <a:schemeClr val="tx1"/>
                </a:solidFill>
                <a:latin typeface="Arial" panose="020B0604020202020204" pitchFamily="34" charset="0"/>
              </a:defRPr>
            </a:lvl6pPr>
            <a:lvl7pPr marL="2971800" indent="-228600" defTabSz="4319588" eaLnBrk="0" fontAlgn="base" hangingPunct="0">
              <a:spcBef>
                <a:spcPct val="0"/>
              </a:spcBef>
              <a:spcAft>
                <a:spcPct val="0"/>
              </a:spcAft>
              <a:defRPr sz="1900">
                <a:solidFill>
                  <a:schemeClr val="tx1"/>
                </a:solidFill>
                <a:latin typeface="Arial" panose="020B0604020202020204" pitchFamily="34" charset="0"/>
              </a:defRPr>
            </a:lvl7pPr>
            <a:lvl8pPr marL="3429000" indent="-228600" defTabSz="4319588" eaLnBrk="0" fontAlgn="base" hangingPunct="0">
              <a:spcBef>
                <a:spcPct val="0"/>
              </a:spcBef>
              <a:spcAft>
                <a:spcPct val="0"/>
              </a:spcAft>
              <a:defRPr sz="1900">
                <a:solidFill>
                  <a:schemeClr val="tx1"/>
                </a:solidFill>
                <a:latin typeface="Arial" panose="020B0604020202020204" pitchFamily="34" charset="0"/>
              </a:defRPr>
            </a:lvl8pPr>
            <a:lvl9pPr marL="3886200" indent="-228600" defTabSz="4319588" eaLnBrk="0" fontAlgn="base" hangingPunct="0">
              <a:spcBef>
                <a:spcPct val="0"/>
              </a:spcBef>
              <a:spcAft>
                <a:spcPct val="0"/>
              </a:spcAft>
              <a:defRPr sz="1900">
                <a:solidFill>
                  <a:schemeClr val="tx1"/>
                </a:solidFill>
                <a:latin typeface="Arial" panose="020B0604020202020204" pitchFamily="34" charset="0"/>
              </a:defRPr>
            </a:lvl9pPr>
          </a:lstStyle>
          <a:p>
            <a:pPr algn="ctr" eaLnBrk="1" hangingPunct="1"/>
            <a:r>
              <a:rPr lang="tr-TR" altLang="tr-TR" sz="8800" b="1" dirty="0" smtClean="0">
                <a:solidFill>
                  <a:srgbClr val="FF0000"/>
                </a:solidFill>
                <a:effectLst>
                  <a:outerShdw blurRad="38100" dist="38100" dir="2700000" algn="tl">
                    <a:srgbClr val="000000">
                      <a:alpha val="43137"/>
                    </a:srgbClr>
                  </a:outerShdw>
                </a:effectLst>
                <a:latin typeface="+mj-lt"/>
              </a:rPr>
              <a:t>Yüz Tanıma Sistemi</a:t>
            </a:r>
            <a:r>
              <a:rPr lang="tr-TR" altLang="tr-TR" sz="8800" b="1" dirty="0" smtClean="0">
                <a:solidFill>
                  <a:srgbClr val="FF0000"/>
                </a:solidFill>
                <a:effectLst>
                  <a:outerShdw blurRad="38100" dist="38100" dir="2700000" algn="tl">
                    <a:srgbClr val="000000">
                      <a:alpha val="43137"/>
                    </a:srgbClr>
                  </a:outerShdw>
                </a:effectLst>
                <a:latin typeface="+mj-lt"/>
              </a:rPr>
              <a:t> </a:t>
            </a:r>
          </a:p>
          <a:p>
            <a:pPr algn="ctr" eaLnBrk="1" hangingPunct="1"/>
            <a:r>
              <a:rPr lang="tr-TR" altLang="tr-TR" sz="8800" b="1" dirty="0" smtClean="0">
                <a:solidFill>
                  <a:srgbClr val="FF0000"/>
                </a:solidFill>
                <a:effectLst>
                  <a:outerShdw blurRad="38100" dist="38100" dir="2700000" algn="tl">
                    <a:srgbClr val="000000">
                      <a:alpha val="43137"/>
                    </a:srgbClr>
                  </a:outerShdw>
                </a:effectLst>
              </a:rPr>
              <a:t> </a:t>
            </a:r>
            <a:endParaRPr lang="tr-TR" altLang="tr-TR" sz="8800" b="1" dirty="0" smtClean="0">
              <a:solidFill>
                <a:srgbClr val="FF0000"/>
              </a:solidFill>
              <a:effectLst>
                <a:outerShdw blurRad="38100" dist="38100" dir="2700000" algn="tl">
                  <a:srgbClr val="000000">
                    <a:alpha val="43137"/>
                  </a:srgbClr>
                </a:outerShdw>
              </a:effectLst>
            </a:endParaRPr>
          </a:p>
          <a:p>
            <a:pPr algn="ctr" eaLnBrk="1" hangingPunct="1"/>
            <a:r>
              <a:rPr lang="tr-TR" altLang="tr-TR" sz="11500" b="1" dirty="0" smtClean="0">
                <a:solidFill>
                  <a:srgbClr val="FF0000"/>
                </a:solidFill>
                <a:effectLst>
                  <a:outerShdw blurRad="38100" dist="38100" dir="2700000" algn="tl">
                    <a:srgbClr val="000000">
                      <a:alpha val="43137"/>
                    </a:srgbClr>
                  </a:outerShdw>
                </a:effectLst>
                <a:latin typeface="+mj-lt"/>
              </a:rPr>
              <a:t> </a:t>
            </a:r>
          </a:p>
          <a:p>
            <a:pPr algn="ctr" eaLnBrk="1" hangingPunct="1"/>
            <a:endParaRPr lang="tr-TR" altLang="tr-TR" sz="11500" b="1" dirty="0">
              <a:solidFill>
                <a:srgbClr val="FF0000"/>
              </a:solidFill>
              <a:effectLst>
                <a:outerShdw blurRad="38100" dist="38100" dir="2700000" algn="tl">
                  <a:srgbClr val="000000">
                    <a:alpha val="43137"/>
                  </a:srgbClr>
                </a:outerShdw>
              </a:effectLst>
              <a:latin typeface="+mj-lt"/>
            </a:endParaRPr>
          </a:p>
        </p:txBody>
      </p:sp>
      <p:pic>
        <p:nvPicPr>
          <p:cNvPr id="3" name="Resim 2">
            <a:extLst>
              <a:ext uri="{FF2B5EF4-FFF2-40B4-BE49-F238E27FC236}">
                <a16:creationId xmlns:a16="http://schemas.microsoft.com/office/drawing/2014/main" xmlns="" id="{DF91398B-3074-4D59-81E3-19EF9E2DEC7B}"/>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4713000" y="249543"/>
            <a:ext cx="6813642" cy="3617032"/>
          </a:xfrm>
          <a:prstGeom prst="rect">
            <a:avLst/>
          </a:prstGeom>
          <a:solidFill>
            <a:schemeClr val="bg1"/>
          </a:solidFill>
        </p:spPr>
      </p:pic>
      <p:sp>
        <p:nvSpPr>
          <p:cNvPr id="4" name="Dikdörtgen 3">
            <a:extLst>
              <a:ext uri="{FF2B5EF4-FFF2-40B4-BE49-F238E27FC236}">
                <a16:creationId xmlns:a16="http://schemas.microsoft.com/office/drawing/2014/main" xmlns="" id="{DAEE7147-1818-4CDC-B605-AD5B40777398}"/>
              </a:ext>
            </a:extLst>
          </p:cNvPr>
          <p:cNvSpPr/>
          <p:nvPr/>
        </p:nvSpPr>
        <p:spPr>
          <a:xfrm>
            <a:off x="707957" y="3788507"/>
            <a:ext cx="9992593" cy="2769989"/>
          </a:xfrm>
          <a:prstGeom prst="rect">
            <a:avLst/>
          </a:prstGeom>
        </p:spPr>
        <p:txBody>
          <a:bodyPr wrap="square">
            <a:spAutoFit/>
          </a:bodyPr>
          <a:lstStyle/>
          <a:p>
            <a:pPr algn="ctr"/>
            <a:r>
              <a:rPr lang="tr-TR" altLang="tr-TR" sz="5400" b="1" dirty="0" smtClean="0">
                <a:effectLst>
                  <a:outerShdw blurRad="38100" dist="38100" dir="2700000" algn="tl">
                    <a:srgbClr val="000000">
                      <a:alpha val="43137"/>
                    </a:srgbClr>
                  </a:outerShdw>
                </a:effectLst>
              </a:rPr>
              <a:t>Ali Can Yücel, </a:t>
            </a:r>
            <a:r>
              <a:rPr lang="tr-TR" altLang="tr-TR" sz="5400" b="1" dirty="0" smtClean="0">
                <a:effectLst>
                  <a:outerShdw blurRad="38100" dist="38100" dir="2700000" algn="tl">
                    <a:srgbClr val="000000">
                      <a:alpha val="43137"/>
                    </a:srgbClr>
                  </a:outerShdw>
                </a:effectLst>
              </a:rPr>
              <a:t>163301074</a:t>
            </a:r>
            <a:endParaRPr lang="tr-TR" altLang="tr-TR" sz="5400" b="1" dirty="0">
              <a:solidFill>
                <a:srgbClr val="002060"/>
              </a:solidFill>
            </a:endParaRPr>
          </a:p>
          <a:p>
            <a:pPr algn="ctr" eaLnBrk="1" hangingPunct="1"/>
            <a:r>
              <a:rPr lang="tr-TR" altLang="tr-TR" sz="4000" b="1" dirty="0">
                <a:solidFill>
                  <a:srgbClr val="FF0000"/>
                </a:solidFill>
              </a:rPr>
              <a:t>Selçuk Üniversitesi, Teknoloji Fakültesi </a:t>
            </a:r>
          </a:p>
          <a:p>
            <a:pPr algn="ctr" eaLnBrk="1" hangingPunct="1"/>
            <a:r>
              <a:rPr lang="tr-TR" altLang="tr-TR" sz="4000" b="1" dirty="0">
                <a:solidFill>
                  <a:srgbClr val="FF0000"/>
                </a:solidFill>
              </a:rPr>
              <a:t>Bilgisayar Mühendisliği Bölümü </a:t>
            </a:r>
            <a:r>
              <a:rPr lang="tr-TR" altLang="tr-TR" sz="4000" b="1" dirty="0" err="1" smtClean="0"/>
              <a:t>yucelalican</a:t>
            </a:r>
            <a:r>
              <a:rPr lang="tr-TR" altLang="tr-TR" sz="4000" b="1" dirty="0" smtClean="0"/>
              <a:t>@</a:t>
            </a:r>
            <a:r>
              <a:rPr lang="tr-TR" altLang="tr-TR" sz="4000" b="1" dirty="0" err="1" smtClean="0"/>
              <a:t>hotmail</a:t>
            </a:r>
            <a:r>
              <a:rPr lang="tr-TR" altLang="tr-TR" sz="4000" b="1" dirty="0" smtClean="0"/>
              <a:t>.com</a:t>
            </a:r>
            <a:endParaRPr lang="tr-TR" altLang="tr-TR" sz="4000" b="1" dirty="0">
              <a:effectLst>
                <a:outerShdw blurRad="38100" dist="38100" dir="2700000" algn="tl">
                  <a:srgbClr val="000000">
                    <a:alpha val="43137"/>
                  </a:srgbClr>
                </a:outerShdw>
              </a:effectLst>
            </a:endParaRPr>
          </a:p>
        </p:txBody>
      </p:sp>
      <p:sp>
        <p:nvSpPr>
          <p:cNvPr id="22" name="Text Box 4">
            <a:extLst>
              <a:ext uri="{FF2B5EF4-FFF2-40B4-BE49-F238E27FC236}">
                <a16:creationId xmlns:a16="http://schemas.microsoft.com/office/drawing/2014/main" xmlns="" id="{AABF1589-0123-407F-9796-BF7009997A72}"/>
              </a:ext>
            </a:extLst>
          </p:cNvPr>
          <p:cNvSpPr txBox="1">
            <a:spLocks noChangeArrowheads="1"/>
          </p:cNvSpPr>
          <p:nvPr/>
        </p:nvSpPr>
        <p:spPr bwMode="auto">
          <a:xfrm>
            <a:off x="24713000" y="4598498"/>
            <a:ext cx="6856190" cy="2098234"/>
          </a:xfrm>
          <a:prstGeom prst="rect">
            <a:avLst/>
          </a:prstGeom>
          <a:solidFill>
            <a:schemeClr val="bg1"/>
          </a:solidFill>
          <a:ln w="38100">
            <a:noFill/>
            <a:miter lim="800000"/>
            <a:headEnd/>
            <a:tailEnd/>
          </a:ln>
        </p:spPr>
        <p:txBody>
          <a:bodyPr wrap="square" lIns="432018" tIns="216011" rIns="432018" bIns="216011">
            <a:spAutoFit/>
          </a:bodyPr>
          <a:lstStyle>
            <a:lvl1pPr defTabSz="4319588" eaLnBrk="0" hangingPunct="0">
              <a:defRPr sz="1900">
                <a:solidFill>
                  <a:schemeClr val="tx1"/>
                </a:solidFill>
                <a:latin typeface="Arial" panose="020B0604020202020204" pitchFamily="34" charset="0"/>
              </a:defRPr>
            </a:lvl1pPr>
            <a:lvl2pPr marL="742950" indent="-285750" defTabSz="4319588" eaLnBrk="0" hangingPunct="0">
              <a:defRPr sz="1900">
                <a:solidFill>
                  <a:schemeClr val="tx1"/>
                </a:solidFill>
                <a:latin typeface="Arial" panose="020B0604020202020204" pitchFamily="34" charset="0"/>
              </a:defRPr>
            </a:lvl2pPr>
            <a:lvl3pPr marL="1143000" indent="-228600" defTabSz="4319588" eaLnBrk="0" hangingPunct="0">
              <a:defRPr sz="1900">
                <a:solidFill>
                  <a:schemeClr val="tx1"/>
                </a:solidFill>
                <a:latin typeface="Arial" panose="020B0604020202020204" pitchFamily="34" charset="0"/>
              </a:defRPr>
            </a:lvl3pPr>
            <a:lvl4pPr marL="1600200" indent="-228600" defTabSz="4319588" eaLnBrk="0" hangingPunct="0">
              <a:defRPr sz="1900">
                <a:solidFill>
                  <a:schemeClr val="tx1"/>
                </a:solidFill>
                <a:latin typeface="Arial" panose="020B0604020202020204" pitchFamily="34" charset="0"/>
              </a:defRPr>
            </a:lvl4pPr>
            <a:lvl5pPr marL="2057400" indent="-228600" defTabSz="4319588" eaLnBrk="0" hangingPunct="0">
              <a:defRPr sz="1900">
                <a:solidFill>
                  <a:schemeClr val="tx1"/>
                </a:solidFill>
                <a:latin typeface="Arial" panose="020B0604020202020204" pitchFamily="34" charset="0"/>
              </a:defRPr>
            </a:lvl5pPr>
            <a:lvl6pPr marL="2514600" indent="-228600" defTabSz="4319588" eaLnBrk="0" fontAlgn="base" hangingPunct="0">
              <a:spcBef>
                <a:spcPct val="0"/>
              </a:spcBef>
              <a:spcAft>
                <a:spcPct val="0"/>
              </a:spcAft>
              <a:defRPr sz="1900">
                <a:solidFill>
                  <a:schemeClr val="tx1"/>
                </a:solidFill>
                <a:latin typeface="Arial" panose="020B0604020202020204" pitchFamily="34" charset="0"/>
              </a:defRPr>
            </a:lvl6pPr>
            <a:lvl7pPr marL="2971800" indent="-228600" defTabSz="4319588" eaLnBrk="0" fontAlgn="base" hangingPunct="0">
              <a:spcBef>
                <a:spcPct val="0"/>
              </a:spcBef>
              <a:spcAft>
                <a:spcPct val="0"/>
              </a:spcAft>
              <a:defRPr sz="1900">
                <a:solidFill>
                  <a:schemeClr val="tx1"/>
                </a:solidFill>
                <a:latin typeface="Arial" panose="020B0604020202020204" pitchFamily="34" charset="0"/>
              </a:defRPr>
            </a:lvl7pPr>
            <a:lvl8pPr marL="3429000" indent="-228600" defTabSz="4319588" eaLnBrk="0" fontAlgn="base" hangingPunct="0">
              <a:spcBef>
                <a:spcPct val="0"/>
              </a:spcBef>
              <a:spcAft>
                <a:spcPct val="0"/>
              </a:spcAft>
              <a:defRPr sz="1900">
                <a:solidFill>
                  <a:schemeClr val="tx1"/>
                </a:solidFill>
                <a:latin typeface="Arial" panose="020B0604020202020204" pitchFamily="34" charset="0"/>
              </a:defRPr>
            </a:lvl8pPr>
            <a:lvl9pPr marL="3886200" indent="-228600" defTabSz="4319588" eaLnBrk="0" fontAlgn="base" hangingPunct="0">
              <a:spcBef>
                <a:spcPct val="0"/>
              </a:spcBef>
              <a:spcAft>
                <a:spcPct val="0"/>
              </a:spcAft>
              <a:defRPr sz="1900">
                <a:solidFill>
                  <a:schemeClr val="tx1"/>
                </a:solidFill>
                <a:latin typeface="Arial" panose="020B0604020202020204" pitchFamily="34" charset="0"/>
              </a:defRPr>
            </a:lvl9pPr>
          </a:lstStyle>
          <a:p>
            <a:pPr algn="ctr"/>
            <a:r>
              <a:rPr lang="tr-TR" altLang="tr-TR" sz="3600" b="1" dirty="0" smtClean="0">
                <a:solidFill>
                  <a:srgbClr val="FF0000"/>
                </a:solidFill>
                <a:effectLst>
                  <a:outerShdw blurRad="38100" dist="38100" dir="2700000" algn="tl">
                    <a:srgbClr val="000000">
                      <a:alpha val="43137"/>
                    </a:srgbClr>
                  </a:outerShdw>
                </a:effectLst>
              </a:rPr>
              <a:t>Ders Sorumlusu</a:t>
            </a:r>
          </a:p>
          <a:p>
            <a:pPr algn="ctr"/>
            <a:r>
              <a:rPr lang="tr-TR" altLang="tr-TR" sz="3600" b="1" dirty="0" smtClean="0">
                <a:effectLst>
                  <a:outerShdw blurRad="38100" dist="38100" dir="2700000" algn="tl">
                    <a:srgbClr val="000000">
                      <a:alpha val="43137"/>
                    </a:srgbClr>
                  </a:outerShdw>
                </a:effectLst>
              </a:rPr>
              <a:t>Dr</a:t>
            </a:r>
            <a:r>
              <a:rPr lang="tr-TR" altLang="tr-TR" sz="3600" b="1" dirty="0">
                <a:effectLst>
                  <a:outerShdw blurRad="38100" dist="38100" dir="2700000" algn="tl">
                    <a:srgbClr val="000000">
                      <a:alpha val="43137"/>
                    </a:srgbClr>
                  </a:outerShdw>
                </a:effectLst>
              </a:rPr>
              <a:t>. Murat </a:t>
            </a:r>
            <a:r>
              <a:rPr lang="tr-TR" altLang="tr-TR" sz="3600" b="1" dirty="0" smtClean="0">
                <a:effectLst>
                  <a:outerShdw blurRad="38100" dist="38100" dir="2700000" algn="tl">
                    <a:srgbClr val="000000">
                      <a:alpha val="43137"/>
                    </a:srgbClr>
                  </a:outerShdw>
                </a:effectLst>
              </a:rPr>
              <a:t>KÖKLÜ </a:t>
            </a:r>
            <a:endParaRPr lang="tr-TR" altLang="tr-TR" sz="3600" b="1" dirty="0">
              <a:effectLst>
                <a:outerShdw blurRad="38100" dist="38100" dir="2700000" algn="tl">
                  <a:srgbClr val="000000">
                    <a:alpha val="43137"/>
                  </a:srgbClr>
                </a:outerShdw>
              </a:effectLst>
            </a:endParaRPr>
          </a:p>
          <a:p>
            <a:pPr algn="ctr"/>
            <a:r>
              <a:rPr lang="tr-TR" altLang="tr-TR" sz="3200" b="1" dirty="0"/>
              <a:t>mkoklu@selcuk.edu.tr</a:t>
            </a:r>
          </a:p>
        </p:txBody>
      </p:sp>
      <p:sp>
        <p:nvSpPr>
          <p:cNvPr id="30" name="8 Dikdörtgen">
            <a:extLst>
              <a:ext uri="{FF2B5EF4-FFF2-40B4-BE49-F238E27FC236}">
                <a16:creationId xmlns:a16="http://schemas.microsoft.com/office/drawing/2014/main" xmlns="" id="{6906D07C-83D6-48AE-B5AC-2151D642206B}"/>
              </a:ext>
            </a:extLst>
          </p:cNvPr>
          <p:cNvSpPr/>
          <p:nvPr/>
        </p:nvSpPr>
        <p:spPr>
          <a:xfrm>
            <a:off x="19752350" y="7705619"/>
            <a:ext cx="5906000" cy="307777"/>
          </a:xfrm>
          <a:prstGeom prst="rect">
            <a:avLst/>
          </a:prstGeom>
          <a:solidFill>
            <a:schemeClr val="accent1">
              <a:lumMod val="40000"/>
              <a:lumOff val="60000"/>
            </a:schemeClr>
          </a:solidFill>
        </p:spPr>
        <p:txBody>
          <a:bodyPr wrap="square">
            <a:spAutoFit/>
          </a:bodyPr>
          <a:lstStyle/>
          <a:p>
            <a:pPr marL="45719"/>
            <a:endParaRPr lang="tr-TR" sz="1400" dirty="0"/>
          </a:p>
        </p:txBody>
      </p:sp>
      <p:sp>
        <p:nvSpPr>
          <p:cNvPr id="174" name="53 Metin kutusu">
            <a:extLst>
              <a:ext uri="{FF2B5EF4-FFF2-40B4-BE49-F238E27FC236}">
                <a16:creationId xmlns:a16="http://schemas.microsoft.com/office/drawing/2014/main" xmlns="" id="{23AA4BC5-0168-4ACD-92DA-5CD6B32B0CE3}"/>
              </a:ext>
            </a:extLst>
          </p:cNvPr>
          <p:cNvSpPr txBox="1"/>
          <p:nvPr/>
        </p:nvSpPr>
        <p:spPr>
          <a:xfrm>
            <a:off x="24823103" y="3877436"/>
            <a:ext cx="6544306" cy="584775"/>
          </a:xfrm>
          <a:prstGeom prst="rect">
            <a:avLst/>
          </a:prstGeom>
          <a:noFill/>
        </p:spPr>
        <p:txBody>
          <a:bodyPr wrap="square" rtlCol="0">
            <a:spAutoFit/>
          </a:bodyPr>
          <a:lstStyle/>
          <a:p>
            <a:pPr algn="ctr"/>
            <a:r>
              <a:rPr lang="tr-TR" sz="3200" b="1" dirty="0">
                <a:solidFill>
                  <a:srgbClr val="002060"/>
                </a:solidFill>
                <a:latin typeface="+mn-lt"/>
              </a:rPr>
              <a:t> http://tf.selcuk.edu.tr</a:t>
            </a:r>
          </a:p>
        </p:txBody>
      </p:sp>
      <p:sp>
        <p:nvSpPr>
          <p:cNvPr id="132" name="Dikdörtgen 131">
            <a:extLst>
              <a:ext uri="{FF2B5EF4-FFF2-40B4-BE49-F238E27FC236}">
                <a16:creationId xmlns:a16="http://schemas.microsoft.com/office/drawing/2014/main" xmlns="" id="{DAEE7147-1818-4CDC-B605-AD5B40777398}"/>
              </a:ext>
            </a:extLst>
          </p:cNvPr>
          <p:cNvSpPr/>
          <p:nvPr/>
        </p:nvSpPr>
        <p:spPr>
          <a:xfrm>
            <a:off x="14555149" y="3941045"/>
            <a:ext cx="9992593" cy="2769989"/>
          </a:xfrm>
          <a:prstGeom prst="rect">
            <a:avLst/>
          </a:prstGeom>
        </p:spPr>
        <p:txBody>
          <a:bodyPr wrap="square">
            <a:spAutoFit/>
          </a:bodyPr>
          <a:lstStyle/>
          <a:p>
            <a:pPr algn="ctr"/>
            <a:r>
              <a:rPr lang="tr-TR" altLang="tr-TR" sz="5400" b="1" dirty="0" smtClean="0">
                <a:effectLst>
                  <a:outerShdw blurRad="38100" dist="38100" dir="2700000" algn="tl">
                    <a:srgbClr val="000000">
                      <a:alpha val="43137"/>
                    </a:srgbClr>
                  </a:outerShdw>
                </a:effectLst>
              </a:rPr>
              <a:t>Ali Can 	Yücel, </a:t>
            </a:r>
            <a:r>
              <a:rPr lang="tr-TR" altLang="tr-TR" sz="5400" b="1" dirty="0" smtClean="0">
                <a:effectLst>
                  <a:outerShdw blurRad="38100" dist="38100" dir="2700000" algn="tl">
                    <a:srgbClr val="000000">
                      <a:alpha val="43137"/>
                    </a:srgbClr>
                  </a:outerShdw>
                </a:effectLst>
              </a:rPr>
              <a:t>163301074</a:t>
            </a:r>
            <a:endParaRPr lang="tr-TR" altLang="tr-TR" sz="5400" b="1" dirty="0">
              <a:solidFill>
                <a:srgbClr val="002060"/>
              </a:solidFill>
            </a:endParaRPr>
          </a:p>
          <a:p>
            <a:pPr algn="ctr" eaLnBrk="1" hangingPunct="1"/>
            <a:r>
              <a:rPr lang="tr-TR" altLang="tr-TR" sz="4000" b="1" dirty="0">
                <a:solidFill>
                  <a:srgbClr val="FF0000"/>
                </a:solidFill>
              </a:rPr>
              <a:t>Selçuk Üniversitesi, Teknoloji Fakültesi </a:t>
            </a:r>
          </a:p>
          <a:p>
            <a:pPr algn="ctr" eaLnBrk="1" hangingPunct="1"/>
            <a:r>
              <a:rPr lang="tr-TR" altLang="tr-TR" sz="4000" b="1" dirty="0">
                <a:solidFill>
                  <a:srgbClr val="FF0000"/>
                </a:solidFill>
              </a:rPr>
              <a:t>Bilgisayar Mühendisliği Bölümü </a:t>
            </a:r>
            <a:r>
              <a:rPr lang="tr-TR" altLang="tr-TR" sz="4000" b="1" dirty="0" smtClean="0"/>
              <a:t>eposta@gmail.com</a:t>
            </a:r>
            <a:endParaRPr lang="tr-TR" altLang="tr-TR" sz="4000" b="1" dirty="0">
              <a:effectLst>
                <a:outerShdw blurRad="38100" dist="38100" dir="2700000" algn="tl">
                  <a:srgbClr val="000000">
                    <a:alpha val="43137"/>
                  </a:srgbClr>
                </a:outerShdw>
              </a:effectLst>
            </a:endParaRPr>
          </a:p>
        </p:txBody>
      </p:sp>
      <p:sp>
        <p:nvSpPr>
          <p:cNvPr id="129" name="128 Dikdörtgen"/>
          <p:cNvSpPr/>
          <p:nvPr/>
        </p:nvSpPr>
        <p:spPr bwMode="auto">
          <a:xfrm>
            <a:off x="1057169" y="8529546"/>
            <a:ext cx="13216030" cy="750099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008063" rtl="0" eaLnBrk="1" fontAlgn="base" latinLnBrk="0" hangingPunct="1">
              <a:lnSpc>
                <a:spcPct val="100000"/>
              </a:lnSpc>
              <a:spcBef>
                <a:spcPct val="0"/>
              </a:spcBef>
              <a:spcAft>
                <a:spcPct val="0"/>
              </a:spcAft>
              <a:buClrTx/>
              <a:buSzTx/>
              <a:buFontTx/>
              <a:buNone/>
              <a:tabLst/>
            </a:pPr>
            <a:r>
              <a:rPr lang="tr-TR" sz="2000" dirty="0" smtClean="0">
                <a:latin typeface="Arial" charset="0"/>
              </a:rPr>
              <a:t>	</a:t>
            </a:r>
            <a:r>
              <a:rPr lang="tr-TR" sz="4800" dirty="0" smtClean="0">
                <a:latin typeface="Arial" charset="0"/>
              </a:rPr>
              <a:t>Yüz  Tanıma Sistemi Nedir?</a:t>
            </a:r>
          </a:p>
          <a:p>
            <a:pPr marL="0" marR="0" indent="0" algn="l" defTabSz="1008063" rtl="0" eaLnBrk="1" fontAlgn="base" latinLnBrk="0" hangingPunct="1">
              <a:lnSpc>
                <a:spcPct val="100000"/>
              </a:lnSpc>
              <a:spcBef>
                <a:spcPct val="0"/>
              </a:spcBef>
              <a:spcAft>
                <a:spcPct val="0"/>
              </a:spcAft>
              <a:buClrTx/>
              <a:buSzTx/>
              <a:buFontTx/>
              <a:buNone/>
              <a:tabLst/>
            </a:pPr>
            <a:r>
              <a:rPr kumimoji="0" lang="tr-TR" sz="4800" b="0" i="0" u="none" strike="noStrike" cap="none" normalizeH="0" baseline="0" dirty="0" smtClean="0">
                <a:ln>
                  <a:noFill/>
                </a:ln>
                <a:solidFill>
                  <a:schemeClr val="tx1"/>
                </a:solidFill>
                <a:effectLst/>
                <a:latin typeface="Arial" charset="0"/>
              </a:rPr>
              <a:t>Yüz</a:t>
            </a:r>
            <a:r>
              <a:rPr kumimoji="0" lang="tr-TR" sz="4800" b="0" i="0" u="none" strike="noStrike" cap="none" normalizeH="0" dirty="0" smtClean="0">
                <a:ln>
                  <a:noFill/>
                </a:ln>
                <a:solidFill>
                  <a:schemeClr val="tx1"/>
                </a:solidFill>
                <a:effectLst/>
                <a:latin typeface="Arial" charset="0"/>
              </a:rPr>
              <a:t> tanıma sistemi kamera </a:t>
            </a:r>
            <a:r>
              <a:rPr kumimoji="0" lang="tr-TR" sz="4800" b="0" i="0" u="none" strike="noStrike" cap="none" normalizeH="0" dirty="0" err="1" smtClean="0">
                <a:ln>
                  <a:noFill/>
                </a:ln>
                <a:solidFill>
                  <a:schemeClr val="tx1"/>
                </a:solidFill>
                <a:effectLst/>
                <a:latin typeface="Arial" charset="0"/>
              </a:rPr>
              <a:t>lardan</a:t>
            </a:r>
            <a:r>
              <a:rPr kumimoji="0" lang="tr-TR" sz="4800" b="0" i="0" u="none" strike="noStrike" cap="none" normalizeH="0" dirty="0" smtClean="0">
                <a:ln>
                  <a:noFill/>
                </a:ln>
                <a:solidFill>
                  <a:schemeClr val="tx1"/>
                </a:solidFill>
                <a:effectLst/>
                <a:latin typeface="Arial" charset="0"/>
              </a:rPr>
              <a:t> alınan yüzlerin bilgisayar ortamında eğitilerek yüzün kime ait olduğunu bulan bir sistemdir. Bunun için görüntü işleme kütüphaneleri yardımı ile kameradan alınan yüzleri çeşitli </a:t>
            </a:r>
            <a:r>
              <a:rPr kumimoji="0" lang="tr-TR" sz="4800" b="0" i="0" u="none" strike="noStrike" cap="none" normalizeH="0" dirty="0" err="1" smtClean="0">
                <a:ln>
                  <a:noFill/>
                </a:ln>
                <a:solidFill>
                  <a:schemeClr val="tx1"/>
                </a:solidFill>
                <a:effectLst/>
                <a:latin typeface="Arial" charset="0"/>
              </a:rPr>
              <a:t>algoirtmalardan</a:t>
            </a:r>
            <a:r>
              <a:rPr kumimoji="0" lang="tr-TR" sz="4800" b="0" i="0" u="none" strike="noStrike" cap="none" normalizeH="0" dirty="0" smtClean="0">
                <a:ln>
                  <a:noFill/>
                </a:ln>
                <a:solidFill>
                  <a:schemeClr val="tx1"/>
                </a:solidFill>
                <a:effectLst/>
                <a:latin typeface="Arial" charset="0"/>
              </a:rPr>
              <a:t> geçilerek belirlenmesini sağlar.( </a:t>
            </a:r>
            <a:r>
              <a:rPr kumimoji="0" lang="tr-TR" sz="4800" b="0" i="0" u="none" strike="noStrike" cap="none" normalizeH="0" dirty="0" err="1" smtClean="0">
                <a:ln>
                  <a:noFill/>
                </a:ln>
                <a:solidFill>
                  <a:schemeClr val="tx1"/>
                </a:solidFill>
                <a:effectLst/>
                <a:latin typeface="Arial" charset="0"/>
              </a:rPr>
              <a:t>Eigenfaces</a:t>
            </a:r>
            <a:r>
              <a:rPr kumimoji="0" lang="tr-TR" sz="4800" b="0" i="0" u="none" strike="noStrike" cap="none" normalizeH="0" dirty="0" smtClean="0">
                <a:ln>
                  <a:noFill/>
                </a:ln>
                <a:solidFill>
                  <a:schemeClr val="tx1"/>
                </a:solidFill>
                <a:effectLst/>
                <a:latin typeface="Arial" charset="0"/>
              </a:rPr>
              <a:t>, </a:t>
            </a:r>
            <a:r>
              <a:rPr kumimoji="0" lang="tr-TR" sz="4800" b="0" i="0" u="none" strike="noStrike" cap="none" normalizeH="0" dirty="0" err="1" smtClean="0">
                <a:ln>
                  <a:noFill/>
                </a:ln>
                <a:solidFill>
                  <a:schemeClr val="tx1"/>
                </a:solidFill>
                <a:effectLst/>
                <a:latin typeface="Arial" charset="0"/>
              </a:rPr>
              <a:t>Fisher</a:t>
            </a:r>
            <a:r>
              <a:rPr kumimoji="0" lang="tr-TR" sz="4800" b="0" i="0" u="none" strike="noStrike" cap="none" normalizeH="0" dirty="0" smtClean="0">
                <a:ln>
                  <a:noFill/>
                </a:ln>
                <a:solidFill>
                  <a:schemeClr val="tx1"/>
                </a:solidFill>
                <a:effectLst/>
                <a:latin typeface="Arial" charset="0"/>
              </a:rPr>
              <a:t> </a:t>
            </a:r>
            <a:r>
              <a:rPr kumimoji="0" lang="tr-TR" sz="4800" b="0" i="0" u="none" strike="noStrike" cap="none" normalizeH="0" dirty="0" err="1" smtClean="0">
                <a:ln>
                  <a:noFill/>
                </a:ln>
                <a:solidFill>
                  <a:schemeClr val="tx1"/>
                </a:solidFill>
                <a:effectLst/>
                <a:latin typeface="Arial" charset="0"/>
              </a:rPr>
              <a:t>faces</a:t>
            </a:r>
            <a:r>
              <a:rPr kumimoji="0" lang="tr-TR" sz="4800" b="0" i="0" u="none" strike="noStrike" cap="none" normalizeH="0" dirty="0" smtClean="0">
                <a:ln>
                  <a:noFill/>
                </a:ln>
                <a:solidFill>
                  <a:schemeClr val="tx1"/>
                </a:solidFill>
                <a:effectLst/>
                <a:latin typeface="Arial" charset="0"/>
              </a:rPr>
              <a:t> çoğunlukla kullanılan algoritmalardır.</a:t>
            </a:r>
            <a:endParaRPr kumimoji="0" lang="tr-TR" sz="4800" b="0" i="0" u="none" strike="noStrike" cap="none" normalizeH="0" baseline="0" dirty="0" smtClean="0">
              <a:ln>
                <a:noFill/>
              </a:ln>
              <a:solidFill>
                <a:schemeClr val="tx1"/>
              </a:solidFill>
              <a:effectLst/>
              <a:latin typeface="Arial" charset="0"/>
            </a:endParaRPr>
          </a:p>
        </p:txBody>
      </p:sp>
      <p:sp>
        <p:nvSpPr>
          <p:cNvPr id="130" name="129 Dikdörtgen"/>
          <p:cNvSpPr/>
          <p:nvPr/>
        </p:nvSpPr>
        <p:spPr bwMode="auto">
          <a:xfrm>
            <a:off x="15773397" y="8600984"/>
            <a:ext cx="15287732" cy="750099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008063" rtl="0" eaLnBrk="1" fontAlgn="base" latinLnBrk="0" hangingPunct="1">
              <a:lnSpc>
                <a:spcPct val="100000"/>
              </a:lnSpc>
              <a:spcBef>
                <a:spcPct val="0"/>
              </a:spcBef>
              <a:spcAft>
                <a:spcPct val="0"/>
              </a:spcAft>
              <a:buClrTx/>
              <a:buSzTx/>
              <a:buFontTx/>
              <a:buNone/>
              <a:tabLst/>
            </a:pPr>
            <a:r>
              <a:rPr lang="tr-TR" sz="4800" dirty="0" smtClean="0">
                <a:latin typeface="Arial" charset="0"/>
              </a:rPr>
              <a:t>Yüz Tanıma Sistemi Kullanım Alanları Nelerdir?</a:t>
            </a:r>
          </a:p>
          <a:p>
            <a:pPr marL="0" marR="0" indent="0" defTabSz="1008063" rtl="0" eaLnBrk="1" fontAlgn="base" latinLnBrk="0" hangingPunct="1">
              <a:lnSpc>
                <a:spcPct val="100000"/>
              </a:lnSpc>
              <a:spcBef>
                <a:spcPct val="0"/>
              </a:spcBef>
              <a:spcAft>
                <a:spcPct val="0"/>
              </a:spcAft>
              <a:buClrTx/>
              <a:buSzTx/>
              <a:buFontTx/>
              <a:buNone/>
              <a:tabLst/>
            </a:pPr>
            <a:r>
              <a:rPr kumimoji="0" lang="tr-TR" sz="4800" b="0" i="0" u="none" strike="noStrike" cap="none" normalizeH="0" baseline="0" dirty="0" smtClean="0">
                <a:ln>
                  <a:noFill/>
                </a:ln>
                <a:solidFill>
                  <a:schemeClr val="tx1"/>
                </a:solidFill>
                <a:effectLst/>
                <a:latin typeface="Arial" charset="0"/>
              </a:rPr>
              <a:t>1)Akıllı</a:t>
            </a:r>
            <a:r>
              <a:rPr kumimoji="0" lang="tr-TR" sz="4800" b="0" i="0" u="none" strike="noStrike" cap="none" normalizeH="0" dirty="0" smtClean="0">
                <a:ln>
                  <a:noFill/>
                </a:ln>
                <a:solidFill>
                  <a:schemeClr val="tx1"/>
                </a:solidFill>
                <a:effectLst/>
                <a:latin typeface="Arial" charset="0"/>
              </a:rPr>
              <a:t> Telefonlar</a:t>
            </a:r>
          </a:p>
          <a:p>
            <a:pPr marL="0" marR="0" indent="0" defTabSz="1008063" rtl="0" eaLnBrk="1" fontAlgn="base" latinLnBrk="0" hangingPunct="1">
              <a:lnSpc>
                <a:spcPct val="100000"/>
              </a:lnSpc>
              <a:spcBef>
                <a:spcPct val="0"/>
              </a:spcBef>
              <a:spcAft>
                <a:spcPct val="0"/>
              </a:spcAft>
              <a:buClrTx/>
              <a:buSzTx/>
              <a:buFontTx/>
              <a:buNone/>
              <a:tabLst/>
            </a:pPr>
            <a:r>
              <a:rPr lang="tr-TR" sz="4800" baseline="0" dirty="0" smtClean="0">
                <a:latin typeface="Arial" charset="0"/>
              </a:rPr>
              <a:t>2)Güvenlik</a:t>
            </a:r>
            <a:r>
              <a:rPr lang="tr-TR" sz="4800" dirty="0" smtClean="0">
                <a:latin typeface="Arial" charset="0"/>
              </a:rPr>
              <a:t> Sistemleri</a:t>
            </a:r>
          </a:p>
          <a:p>
            <a:pPr marL="0" marR="0" indent="0" defTabSz="1008063" rtl="0" eaLnBrk="1" fontAlgn="base" latinLnBrk="0" hangingPunct="1">
              <a:lnSpc>
                <a:spcPct val="100000"/>
              </a:lnSpc>
              <a:spcBef>
                <a:spcPct val="0"/>
              </a:spcBef>
              <a:spcAft>
                <a:spcPct val="0"/>
              </a:spcAft>
              <a:buClrTx/>
              <a:buSzTx/>
              <a:buFontTx/>
              <a:buNone/>
              <a:tabLst/>
            </a:pPr>
            <a:r>
              <a:rPr kumimoji="0" lang="tr-TR" sz="4800" b="0" i="0" u="none" strike="noStrike" cap="none" normalizeH="0" baseline="0" dirty="0" smtClean="0">
                <a:ln>
                  <a:noFill/>
                </a:ln>
                <a:solidFill>
                  <a:schemeClr val="tx1"/>
                </a:solidFill>
                <a:effectLst/>
                <a:latin typeface="Arial" charset="0"/>
              </a:rPr>
              <a:t>3)Mobil</a:t>
            </a:r>
            <a:r>
              <a:rPr kumimoji="0" lang="tr-TR" sz="4800" b="0" i="0" u="none" strike="noStrike" cap="none" normalizeH="0" dirty="0" smtClean="0">
                <a:ln>
                  <a:noFill/>
                </a:ln>
                <a:solidFill>
                  <a:schemeClr val="tx1"/>
                </a:solidFill>
                <a:effectLst/>
                <a:latin typeface="Arial" charset="0"/>
              </a:rPr>
              <a:t> Bankacılık</a:t>
            </a:r>
          </a:p>
          <a:p>
            <a:pPr marL="0" marR="0" indent="0" defTabSz="1008063" rtl="0" eaLnBrk="1" fontAlgn="base" latinLnBrk="0" hangingPunct="1">
              <a:lnSpc>
                <a:spcPct val="100000"/>
              </a:lnSpc>
              <a:spcBef>
                <a:spcPct val="0"/>
              </a:spcBef>
              <a:spcAft>
                <a:spcPct val="0"/>
              </a:spcAft>
              <a:buClrTx/>
              <a:buSzTx/>
              <a:buFontTx/>
              <a:buNone/>
              <a:tabLst/>
            </a:pPr>
            <a:r>
              <a:rPr lang="tr-TR" sz="4800" baseline="0" dirty="0" smtClean="0">
                <a:latin typeface="Arial" charset="0"/>
              </a:rPr>
              <a:t>4)Uluslar arası</a:t>
            </a:r>
            <a:r>
              <a:rPr lang="tr-TR" sz="4800" dirty="0" smtClean="0">
                <a:latin typeface="Arial" charset="0"/>
              </a:rPr>
              <a:t> </a:t>
            </a:r>
            <a:r>
              <a:rPr lang="tr-TR" sz="4800" dirty="0" err="1" smtClean="0">
                <a:latin typeface="Arial" charset="0"/>
              </a:rPr>
              <a:t>İsithbarat</a:t>
            </a:r>
            <a:r>
              <a:rPr lang="tr-TR" sz="4800" dirty="0" smtClean="0">
                <a:latin typeface="Arial" charset="0"/>
              </a:rPr>
              <a:t> </a:t>
            </a:r>
            <a:r>
              <a:rPr lang="tr-TR" sz="4800" dirty="0" err="1" smtClean="0">
                <a:latin typeface="Arial" charset="0"/>
              </a:rPr>
              <a:t>Teşlilatları</a:t>
            </a:r>
            <a:endParaRPr lang="tr-TR" sz="4800" dirty="0" smtClean="0">
              <a:latin typeface="Arial" charset="0"/>
            </a:endParaRPr>
          </a:p>
          <a:p>
            <a:pPr marL="0" marR="0" indent="0" defTabSz="1008063" rtl="0" eaLnBrk="1" fontAlgn="base" latinLnBrk="0" hangingPunct="1">
              <a:lnSpc>
                <a:spcPct val="100000"/>
              </a:lnSpc>
              <a:spcBef>
                <a:spcPct val="0"/>
              </a:spcBef>
              <a:spcAft>
                <a:spcPct val="0"/>
              </a:spcAft>
              <a:buClrTx/>
              <a:buSzTx/>
              <a:buFontTx/>
              <a:buNone/>
              <a:tabLst/>
            </a:pPr>
            <a:r>
              <a:rPr kumimoji="0" lang="tr-TR" sz="4800" b="0" i="0" u="none" strike="noStrike" cap="none" normalizeH="0" baseline="0" dirty="0" smtClean="0">
                <a:ln>
                  <a:noFill/>
                </a:ln>
                <a:solidFill>
                  <a:schemeClr val="tx1"/>
                </a:solidFill>
                <a:effectLst/>
                <a:latin typeface="Arial" charset="0"/>
              </a:rPr>
              <a:t>5)</a:t>
            </a:r>
            <a:r>
              <a:rPr kumimoji="0" lang="tr-TR" sz="4800" b="0" i="0" u="none" strike="noStrike" cap="none" normalizeH="0" dirty="0" smtClean="0">
                <a:ln>
                  <a:noFill/>
                </a:ln>
                <a:solidFill>
                  <a:schemeClr val="tx1"/>
                </a:solidFill>
                <a:effectLst/>
                <a:latin typeface="Arial" charset="0"/>
              </a:rPr>
              <a:t> Akıllı Güvenlik Sistemleri</a:t>
            </a:r>
          </a:p>
          <a:p>
            <a:pPr marL="0" marR="0" indent="0" defTabSz="1008063" rtl="0" eaLnBrk="1" fontAlgn="base" latinLnBrk="0" hangingPunct="1">
              <a:lnSpc>
                <a:spcPct val="100000"/>
              </a:lnSpc>
              <a:spcBef>
                <a:spcPct val="0"/>
              </a:spcBef>
              <a:spcAft>
                <a:spcPct val="0"/>
              </a:spcAft>
              <a:buClrTx/>
              <a:buSzTx/>
              <a:buFontTx/>
              <a:buNone/>
              <a:tabLst/>
            </a:pPr>
            <a:endParaRPr kumimoji="0" lang="tr-TR" sz="4800" b="0" i="0" u="none" strike="noStrike" cap="none" normalizeH="0" baseline="0" dirty="0" smtClean="0">
              <a:ln>
                <a:noFill/>
              </a:ln>
              <a:solidFill>
                <a:schemeClr val="tx1"/>
              </a:solidFill>
              <a:effectLst/>
              <a:latin typeface="Arial" charset="0"/>
            </a:endParaRPr>
          </a:p>
        </p:txBody>
      </p:sp>
      <p:sp>
        <p:nvSpPr>
          <p:cNvPr id="131" name="130 Dikdörtgen"/>
          <p:cNvSpPr/>
          <p:nvPr/>
        </p:nvSpPr>
        <p:spPr bwMode="auto">
          <a:xfrm>
            <a:off x="1200045" y="17102106"/>
            <a:ext cx="12930278" cy="707236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008063" rtl="0" eaLnBrk="1" fontAlgn="base" latinLnBrk="0" hangingPunct="1">
              <a:lnSpc>
                <a:spcPct val="100000"/>
              </a:lnSpc>
              <a:spcBef>
                <a:spcPct val="0"/>
              </a:spcBef>
              <a:spcAft>
                <a:spcPct val="0"/>
              </a:spcAft>
              <a:buClrTx/>
              <a:buSzTx/>
              <a:buFontTx/>
              <a:buNone/>
              <a:tabLst/>
            </a:pPr>
            <a:r>
              <a:rPr kumimoji="0" lang="tr-TR" sz="4800" b="0" i="0" u="none" strike="noStrike" cap="none" normalizeH="0" baseline="0" dirty="0" smtClean="0">
                <a:ln>
                  <a:noFill/>
                </a:ln>
                <a:solidFill>
                  <a:schemeClr val="tx1"/>
                </a:solidFill>
                <a:effectLst/>
                <a:latin typeface="Arial" charset="0"/>
              </a:rPr>
              <a:t>Yüz</a:t>
            </a:r>
            <a:r>
              <a:rPr kumimoji="0" lang="tr-TR" sz="4800" b="0" i="0" u="none" strike="noStrike" cap="none" normalizeH="0" dirty="0" smtClean="0">
                <a:ln>
                  <a:noFill/>
                </a:ln>
                <a:solidFill>
                  <a:schemeClr val="tx1"/>
                </a:solidFill>
                <a:effectLst/>
                <a:latin typeface="Arial" charset="0"/>
              </a:rPr>
              <a:t> Tanıma Sisteminde Kullanılan Programlama Dilleri ve Kütüphaneler Nelerdir?</a:t>
            </a:r>
          </a:p>
          <a:p>
            <a:pPr marL="0" marR="0" indent="0" algn="l" defTabSz="1008063" rtl="0" eaLnBrk="1" fontAlgn="base" latinLnBrk="0" hangingPunct="1">
              <a:lnSpc>
                <a:spcPct val="100000"/>
              </a:lnSpc>
              <a:spcBef>
                <a:spcPct val="0"/>
              </a:spcBef>
              <a:spcAft>
                <a:spcPct val="0"/>
              </a:spcAft>
              <a:buClrTx/>
              <a:buSzTx/>
              <a:buFontTx/>
              <a:buNone/>
              <a:tabLst/>
            </a:pPr>
            <a:r>
              <a:rPr lang="tr-TR" sz="4800" baseline="0" dirty="0" smtClean="0">
                <a:latin typeface="Arial" charset="0"/>
              </a:rPr>
              <a:t>Öncelikle</a:t>
            </a:r>
            <a:r>
              <a:rPr lang="tr-TR" sz="4800" dirty="0" smtClean="0">
                <a:latin typeface="Arial" charset="0"/>
              </a:rPr>
              <a:t> C++, C# ,</a:t>
            </a:r>
            <a:r>
              <a:rPr lang="tr-TR" sz="4800" dirty="0" err="1" smtClean="0">
                <a:latin typeface="Arial" charset="0"/>
              </a:rPr>
              <a:t>Python</a:t>
            </a:r>
            <a:r>
              <a:rPr lang="tr-TR" sz="4800" dirty="0" smtClean="0">
                <a:latin typeface="Arial" charset="0"/>
              </a:rPr>
              <a:t> ,Java gibi nesneye yönelik programlama dillerinde yüz tanıma sistemi yapabiliriz.</a:t>
            </a:r>
          </a:p>
          <a:p>
            <a:pPr marL="0" marR="0" indent="0" algn="l" defTabSz="1008063" rtl="0" eaLnBrk="1" fontAlgn="base" latinLnBrk="0" hangingPunct="1">
              <a:lnSpc>
                <a:spcPct val="100000"/>
              </a:lnSpc>
              <a:spcBef>
                <a:spcPct val="0"/>
              </a:spcBef>
              <a:spcAft>
                <a:spcPct val="0"/>
              </a:spcAft>
              <a:buClrTx/>
              <a:buSzTx/>
              <a:buFontTx/>
              <a:buNone/>
              <a:tabLst/>
            </a:pPr>
            <a:r>
              <a:rPr kumimoji="0" lang="tr-TR" sz="4800" b="0" i="0" u="none" strike="noStrike" cap="none" normalizeH="0" baseline="0" dirty="0" smtClean="0">
                <a:ln>
                  <a:noFill/>
                </a:ln>
                <a:solidFill>
                  <a:schemeClr val="tx1"/>
                </a:solidFill>
                <a:effectLst/>
                <a:latin typeface="Arial" charset="0"/>
              </a:rPr>
              <a:t>Kullanılan</a:t>
            </a:r>
            <a:r>
              <a:rPr kumimoji="0" lang="tr-TR" sz="4800" b="0" i="0" u="none" strike="noStrike" cap="none" normalizeH="0" dirty="0" smtClean="0">
                <a:ln>
                  <a:noFill/>
                </a:ln>
                <a:solidFill>
                  <a:schemeClr val="tx1"/>
                </a:solidFill>
                <a:effectLst/>
                <a:latin typeface="Arial" charset="0"/>
              </a:rPr>
              <a:t> Kütüphaneler; </a:t>
            </a:r>
            <a:r>
              <a:rPr kumimoji="0" lang="tr-TR" sz="4800" b="0" i="0" u="none" strike="noStrike" cap="none" normalizeH="0" dirty="0" err="1" smtClean="0">
                <a:ln>
                  <a:noFill/>
                </a:ln>
                <a:solidFill>
                  <a:schemeClr val="tx1"/>
                </a:solidFill>
                <a:effectLst/>
                <a:latin typeface="Arial" charset="0"/>
              </a:rPr>
              <a:t>Opencv</a:t>
            </a:r>
            <a:r>
              <a:rPr kumimoji="0" lang="tr-TR" sz="4800" b="0" i="0" u="none" strike="noStrike" cap="none" normalizeH="0" dirty="0" smtClean="0">
                <a:ln>
                  <a:noFill/>
                </a:ln>
                <a:solidFill>
                  <a:schemeClr val="tx1"/>
                </a:solidFill>
                <a:effectLst/>
                <a:latin typeface="Arial" charset="0"/>
              </a:rPr>
              <a:t>,</a:t>
            </a:r>
            <a:r>
              <a:rPr kumimoji="0" lang="tr-TR" sz="4800" b="0" i="0" u="none" strike="noStrike" cap="none" normalizeH="0" dirty="0" err="1" smtClean="0">
                <a:ln>
                  <a:noFill/>
                </a:ln>
                <a:solidFill>
                  <a:schemeClr val="tx1"/>
                </a:solidFill>
                <a:effectLst/>
                <a:latin typeface="Arial" charset="0"/>
              </a:rPr>
              <a:t>Emgucv</a:t>
            </a:r>
            <a:r>
              <a:rPr kumimoji="0" lang="tr-TR" sz="4800" b="0" i="0" u="none" strike="noStrike" cap="none" normalizeH="0" dirty="0" smtClean="0">
                <a:ln>
                  <a:noFill/>
                </a:ln>
                <a:solidFill>
                  <a:schemeClr val="tx1"/>
                </a:solidFill>
                <a:effectLst/>
                <a:latin typeface="Arial" charset="0"/>
              </a:rPr>
              <a:t>, </a:t>
            </a:r>
            <a:r>
              <a:rPr kumimoji="0" lang="tr-TR" sz="4800" b="0" i="0" u="none" strike="noStrike" cap="none" normalizeH="0" dirty="0" err="1" smtClean="0">
                <a:ln>
                  <a:noFill/>
                </a:ln>
                <a:solidFill>
                  <a:schemeClr val="tx1"/>
                </a:solidFill>
                <a:effectLst/>
                <a:latin typeface="Arial" charset="0"/>
              </a:rPr>
              <a:t>ImageJ</a:t>
            </a:r>
            <a:r>
              <a:rPr kumimoji="0" lang="tr-TR" sz="4800" b="0" i="0" u="none" strike="noStrike" cap="none" normalizeH="0" dirty="0" smtClean="0">
                <a:ln>
                  <a:noFill/>
                </a:ln>
                <a:solidFill>
                  <a:schemeClr val="tx1"/>
                </a:solidFill>
                <a:effectLst/>
                <a:latin typeface="Arial" charset="0"/>
              </a:rPr>
              <a:t>, </a:t>
            </a:r>
            <a:r>
              <a:rPr kumimoji="0" lang="tr-TR" sz="4800" b="0" i="0" u="none" strike="noStrike" cap="none" normalizeH="0" dirty="0" err="1" smtClean="0">
                <a:ln>
                  <a:noFill/>
                </a:ln>
                <a:solidFill>
                  <a:schemeClr val="tx1"/>
                </a:solidFill>
                <a:effectLst/>
                <a:latin typeface="Arial" charset="0"/>
              </a:rPr>
              <a:t>Endrov</a:t>
            </a:r>
            <a:r>
              <a:rPr kumimoji="0" lang="tr-TR" sz="4800" b="0" i="0" u="none" strike="noStrike" cap="none" normalizeH="0" dirty="0" smtClean="0">
                <a:ln>
                  <a:noFill/>
                </a:ln>
                <a:solidFill>
                  <a:schemeClr val="tx1"/>
                </a:solidFill>
                <a:effectLst/>
                <a:latin typeface="Arial" charset="0"/>
              </a:rPr>
              <a:t>, </a:t>
            </a:r>
            <a:r>
              <a:rPr kumimoji="0" lang="tr-TR" sz="4800" b="0" i="0" u="none" strike="noStrike" cap="none" normalizeH="0" dirty="0" err="1" smtClean="0">
                <a:ln>
                  <a:noFill/>
                </a:ln>
                <a:solidFill>
                  <a:schemeClr val="tx1"/>
                </a:solidFill>
                <a:effectLst/>
                <a:latin typeface="Arial" charset="0"/>
              </a:rPr>
              <a:t>javacv</a:t>
            </a:r>
            <a:r>
              <a:rPr lang="tr-TR" sz="4800" dirty="0" smtClean="0">
                <a:latin typeface="Arial" charset="0"/>
              </a:rPr>
              <a:t> </a:t>
            </a:r>
            <a:r>
              <a:rPr lang="tr-TR" sz="4800" dirty="0" smtClean="0">
                <a:latin typeface="Arial" charset="0"/>
              </a:rPr>
              <a:t>gibi kütüphaneler mevcuttur.</a:t>
            </a:r>
            <a:endParaRPr kumimoji="0" lang="tr-TR" sz="4800" b="0" i="0" u="none" strike="noStrike" cap="none" normalizeH="0" baseline="0" dirty="0" smtClean="0">
              <a:ln>
                <a:noFill/>
              </a:ln>
              <a:solidFill>
                <a:schemeClr val="tx1"/>
              </a:solidFill>
              <a:effectLst/>
              <a:latin typeface="Arial" charset="0"/>
            </a:endParaRPr>
          </a:p>
        </p:txBody>
      </p:sp>
      <p:sp>
        <p:nvSpPr>
          <p:cNvPr id="133" name="132 Dikdörtgen"/>
          <p:cNvSpPr/>
          <p:nvPr/>
        </p:nvSpPr>
        <p:spPr bwMode="auto">
          <a:xfrm>
            <a:off x="15559083" y="17173544"/>
            <a:ext cx="15644922" cy="7143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008063" rtl="0" eaLnBrk="1" fontAlgn="base" latinLnBrk="0" hangingPunct="1">
              <a:lnSpc>
                <a:spcPct val="100000"/>
              </a:lnSpc>
              <a:spcBef>
                <a:spcPct val="0"/>
              </a:spcBef>
              <a:spcAft>
                <a:spcPct val="0"/>
              </a:spcAft>
              <a:buClrTx/>
              <a:buSzTx/>
              <a:buFontTx/>
              <a:buNone/>
              <a:tabLst/>
            </a:pPr>
            <a:r>
              <a:rPr lang="tr-TR" sz="4800" dirty="0" smtClean="0">
                <a:latin typeface="Arial" charset="0"/>
              </a:rPr>
              <a:t>Projede Kullandığımız Kütüphane ve Programlar</a:t>
            </a:r>
            <a:endParaRPr kumimoji="0" lang="tr-TR" sz="4800" b="0" i="0" u="none" strike="noStrike" cap="none" normalizeH="0" baseline="0" dirty="0" smtClean="0">
              <a:ln>
                <a:noFill/>
              </a:ln>
              <a:solidFill>
                <a:schemeClr val="tx1"/>
              </a:solidFill>
              <a:effectLst/>
              <a:latin typeface="Arial" charset="0"/>
            </a:endParaRPr>
          </a:p>
        </p:txBody>
      </p:sp>
      <p:pic>
        <p:nvPicPr>
          <p:cNvPr id="134" name="133 Resim" descr="1.jpg"/>
          <p:cNvPicPr>
            <a:picLocks noChangeAspect="1"/>
          </p:cNvPicPr>
          <p:nvPr/>
        </p:nvPicPr>
        <p:blipFill>
          <a:blip r:embed="rId4"/>
          <a:stretch>
            <a:fillRect/>
          </a:stretch>
        </p:blipFill>
        <p:spPr>
          <a:xfrm>
            <a:off x="16130587" y="18816618"/>
            <a:ext cx="4286280" cy="5072098"/>
          </a:xfrm>
          <a:prstGeom prst="rect">
            <a:avLst/>
          </a:prstGeom>
        </p:spPr>
      </p:pic>
      <p:pic>
        <p:nvPicPr>
          <p:cNvPr id="135" name="134 Resim" descr="openvcv.png"/>
          <p:cNvPicPr>
            <a:picLocks noChangeAspect="1"/>
          </p:cNvPicPr>
          <p:nvPr/>
        </p:nvPicPr>
        <p:blipFill>
          <a:blip r:embed="rId5"/>
          <a:stretch>
            <a:fillRect/>
          </a:stretch>
        </p:blipFill>
        <p:spPr>
          <a:xfrm>
            <a:off x="20845495" y="18673742"/>
            <a:ext cx="5691174" cy="4962525"/>
          </a:xfrm>
          <a:prstGeom prst="rect">
            <a:avLst/>
          </a:prstGeom>
        </p:spPr>
      </p:pic>
      <p:pic>
        <p:nvPicPr>
          <p:cNvPr id="136" name="135 Resim" descr="5a83b7677152d82614815b80.jpg"/>
          <p:cNvPicPr>
            <a:picLocks noChangeAspect="1"/>
          </p:cNvPicPr>
          <p:nvPr/>
        </p:nvPicPr>
        <p:blipFill>
          <a:blip r:embed="rId6"/>
          <a:stretch>
            <a:fillRect/>
          </a:stretch>
        </p:blipFill>
        <p:spPr>
          <a:xfrm>
            <a:off x="1628673" y="24817410"/>
            <a:ext cx="29789646" cy="7429552"/>
          </a:xfrm>
          <a:prstGeom prst="rect">
            <a:avLst/>
          </a:prstGeom>
        </p:spPr>
      </p:pic>
      <p:pic>
        <p:nvPicPr>
          <p:cNvPr id="145" name="144 Resim" descr="visual studio.png"/>
          <p:cNvPicPr>
            <a:picLocks noChangeAspect="1"/>
          </p:cNvPicPr>
          <p:nvPr/>
        </p:nvPicPr>
        <p:blipFill>
          <a:blip r:embed="rId7"/>
          <a:stretch>
            <a:fillRect/>
          </a:stretch>
        </p:blipFill>
        <p:spPr>
          <a:xfrm>
            <a:off x="26560535" y="18602304"/>
            <a:ext cx="4762500" cy="4762500"/>
          </a:xfrm>
          <a:prstGeom prst="rect">
            <a:avLst/>
          </a:prstGeom>
        </p:spPr>
      </p:pic>
      <p:sp>
        <p:nvSpPr>
          <p:cNvPr id="146" name="145 Dikdörtgen"/>
          <p:cNvSpPr/>
          <p:nvPr/>
        </p:nvSpPr>
        <p:spPr bwMode="auto">
          <a:xfrm>
            <a:off x="342789" y="32747028"/>
            <a:ext cx="19288260" cy="1045837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1008063"/>
            <a:r>
              <a:rPr lang="tr-TR" sz="4800" b="1" dirty="0" smtClean="0"/>
              <a:t>Yüz Tanıma Sistemi Nasıl Çalışır?</a:t>
            </a:r>
            <a:r>
              <a:rPr lang="tr-TR" sz="4800" dirty="0" smtClean="0"/>
              <a:t/>
            </a:r>
            <a:br>
              <a:rPr lang="tr-TR" sz="4800" dirty="0" smtClean="0"/>
            </a:br>
            <a:r>
              <a:rPr lang="tr-TR" sz="4800" dirty="0" smtClean="0"/>
              <a:t> </a:t>
            </a:r>
            <a:br>
              <a:rPr lang="tr-TR" sz="4800" dirty="0" smtClean="0"/>
            </a:br>
            <a:r>
              <a:rPr lang="tr-TR" sz="4800" dirty="0" smtClean="0"/>
              <a:t>Firmaların istedikleri ve uygun olan alana kolaylıkla monte edilen yüz tanıma sistemi, personellerin giriş – çıkışlarının kontrol edilmesini sağlar. Cihaz monte edildikten sonra geçişine izin verilecek olan tüm kişilerin resimleri 3 boyutlu olarak bilgisayar ortamına aktarılır.</a:t>
            </a:r>
            <a:br>
              <a:rPr lang="tr-TR" sz="4800" dirty="0" smtClean="0"/>
            </a:br>
            <a:r>
              <a:rPr lang="tr-TR" sz="4800" dirty="0" smtClean="0"/>
              <a:t> </a:t>
            </a:r>
            <a:br>
              <a:rPr lang="tr-TR" sz="4800" dirty="0" smtClean="0"/>
            </a:br>
            <a:r>
              <a:rPr lang="tr-TR" sz="4800" dirty="0" smtClean="0"/>
              <a:t>Aktarılan resimler ile beraber kişilerin özlük bilgileri de sisteme kaydedilir. Bu sayede cihaz veri tabanında bütün personellerin resimleri ve bilgileri yer alır. Geçiş sırasında cihaz karşısına gelen personelin yüz hatlarını anında algılayan cihaz, veri tabanına eklenen bilgiler ile algıladığı yüz hatlarını karşılaştırır. Gerekli bilgilere ulaştıktan sonra ise kişinin geçişine izin verir. Ancak bilgiler uyuşmadığı zaman kişinin geçişine izin </a:t>
            </a:r>
            <a:r>
              <a:rPr lang="tr-TR" sz="4800" dirty="0" smtClean="0"/>
              <a:t>verilmez.</a:t>
            </a:r>
            <a:endParaRPr kumimoji="0" lang="tr-TR" sz="4800" b="0" i="0" u="none" strike="noStrike" cap="none" normalizeH="0" baseline="0" dirty="0" smtClean="0">
              <a:ln>
                <a:noFill/>
              </a:ln>
              <a:solidFill>
                <a:schemeClr val="tx1"/>
              </a:solidFill>
              <a:effectLst/>
              <a:latin typeface="Arial" charset="0"/>
            </a:endParaRPr>
          </a:p>
        </p:txBody>
      </p:sp>
      <p:sp>
        <p:nvSpPr>
          <p:cNvPr id="147" name="146 Dikdörtgen"/>
          <p:cNvSpPr/>
          <p:nvPr/>
        </p:nvSpPr>
        <p:spPr bwMode="auto">
          <a:xfrm>
            <a:off x="20345429" y="32747028"/>
            <a:ext cx="11572956" cy="1045837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1008063"/>
            <a:r>
              <a:rPr lang="tr-TR" sz="2800" b="1" dirty="0" smtClean="0"/>
              <a:t>Yüz Tanıma Sisteminin Kullanım Alanları ve Sağladığı Avantajlar</a:t>
            </a:r>
            <a:r>
              <a:rPr lang="tr-TR" sz="2800" dirty="0" smtClean="0"/>
              <a:t/>
            </a:r>
            <a:br>
              <a:rPr lang="tr-TR" sz="2800" dirty="0" smtClean="0"/>
            </a:br>
            <a:r>
              <a:rPr lang="tr-TR" sz="2800" dirty="0" smtClean="0"/>
              <a:t> </a:t>
            </a:r>
            <a:br>
              <a:rPr lang="tr-TR" sz="2800" dirty="0" smtClean="0"/>
            </a:br>
            <a:r>
              <a:rPr lang="tr-TR" sz="3300" dirty="0" smtClean="0"/>
              <a:t>Son dönemlerin en hızlı </a:t>
            </a:r>
            <a:r>
              <a:rPr lang="tr-TR" sz="3300" dirty="0" err="1" smtClean="0"/>
              <a:t>biyometrik</a:t>
            </a:r>
            <a:r>
              <a:rPr lang="tr-TR" sz="3300" dirty="0" smtClean="0"/>
              <a:t> teknolojisi olan yüz tanıma sistemi, insan yüzü ile çalışan gelişmiş bir sistemdir. Bu sayede ilgi gören ve kullanımı her geçen gün artan bir cihaz haline gelmiştir. Bu sistem sayesinde şifre unutma ya da kart kaybetme gibi sorunların da önüne geçilmiştir.</a:t>
            </a:r>
            <a:br>
              <a:rPr lang="tr-TR" sz="3300" dirty="0" smtClean="0"/>
            </a:br>
            <a:r>
              <a:rPr lang="tr-TR" sz="3300" dirty="0" smtClean="0"/>
              <a:t> </a:t>
            </a:r>
            <a:br>
              <a:rPr lang="tr-TR" sz="3300" dirty="0" smtClean="0"/>
            </a:br>
            <a:r>
              <a:rPr lang="tr-TR" sz="3300" dirty="0" smtClean="0"/>
              <a:t>Sizlerde şirketinizin maliyetini azaltmak ve performansınızı artırmak istiyorsanız, yüz tanıma sistemimizi tercih edebilirsiniz. Maliyet tasarrufu sağlamasının yanında güvenliği de en iyi şekilde sağlayan yüz tanıma sistemimiz, birkaç işlem ile personellerinizin devam raporlarını almanızı sağlar.</a:t>
            </a:r>
            <a:br>
              <a:rPr lang="tr-TR" sz="3300" dirty="0" smtClean="0"/>
            </a:br>
            <a:r>
              <a:rPr lang="tr-TR" sz="3300" dirty="0" smtClean="0"/>
              <a:t> </a:t>
            </a:r>
            <a:br>
              <a:rPr lang="tr-TR" sz="3300" dirty="0" smtClean="0"/>
            </a:br>
            <a:r>
              <a:rPr lang="tr-TR" sz="3300" dirty="0" smtClean="0"/>
              <a:t>Alacağınız raporlar ile ay sonunda personellerinizin fazla mesai, izin ve giriş – çıkış saatlerini elde ederek maaşlını otomatik olarak hesaplayabilirsiniz. Yemekhane kontrol sistemi, öğrenci kontrol sistemi, üye takip sistemi olmak üzere güvenli geçiş sağlanmak istenen her yerde rahatlıkla kullanabilirsiniz. </a:t>
            </a:r>
            <a:endParaRPr kumimoji="0" lang="tr-TR" sz="3300" b="0"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lantilla_ixseom">
  <a:themeElements>
    <a:clrScheme name="plantilla_ixseo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lantilla_ixseo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08063" rtl="0" eaLnBrk="1" fontAlgn="base" latinLnBrk="0" hangingPunct="1">
          <a:lnSpc>
            <a:spcPct val="100000"/>
          </a:lnSpc>
          <a:spcBef>
            <a:spcPct val="0"/>
          </a:spcBef>
          <a:spcAft>
            <a:spcPct val="0"/>
          </a:spcAft>
          <a:buClrTx/>
          <a:buSzTx/>
          <a:buFontTx/>
          <a:buNone/>
          <a:tabLst/>
          <a:defRPr kumimoji="0" lang="es-E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08063" rtl="0" eaLnBrk="1" fontAlgn="base" latinLnBrk="0" hangingPunct="1">
          <a:lnSpc>
            <a:spcPct val="100000"/>
          </a:lnSpc>
          <a:spcBef>
            <a:spcPct val="0"/>
          </a:spcBef>
          <a:spcAft>
            <a:spcPct val="0"/>
          </a:spcAft>
          <a:buClrTx/>
          <a:buSzTx/>
          <a:buFontTx/>
          <a:buNone/>
          <a:tabLst/>
          <a:defRPr kumimoji="0" lang="es-ES" sz="2000" b="0" i="0" u="none" strike="noStrike" cap="none" normalizeH="0" baseline="0" smtClean="0">
            <a:ln>
              <a:noFill/>
            </a:ln>
            <a:solidFill>
              <a:schemeClr val="tx1"/>
            </a:solidFill>
            <a:effectLst/>
            <a:latin typeface="Arial" charset="0"/>
          </a:defRPr>
        </a:defPPr>
      </a:lstStyle>
    </a:lnDef>
  </a:objectDefaults>
  <a:extraClrSchemeLst>
    <a:extraClrScheme>
      <a:clrScheme name="plantilla_ixseo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lantilla_ixseo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lantilla_ixseo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lantilla_ixseo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lantilla_ixseo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lantilla_ixseo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lantilla_ixseo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lantilla_ixseo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lantilla_ixseo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lantilla_ixseo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lantilla_ixseo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lantilla_ixseo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528</TotalTime>
  <Words>117</Words>
  <Application>Microsoft Office PowerPoint</Application>
  <PresentationFormat>Özel</PresentationFormat>
  <Paragraphs>28</Paragraphs>
  <Slides>1</Slides>
  <Notes>1</Notes>
  <HiddenSlides>0</HiddenSlides>
  <MMClips>0</MMClips>
  <ScaleCrop>false</ScaleCrop>
  <HeadingPairs>
    <vt:vector size="4" baseType="variant">
      <vt:variant>
        <vt:lpstr>Tema</vt:lpstr>
      </vt:variant>
      <vt:variant>
        <vt:i4>1</vt:i4>
      </vt:variant>
      <vt:variant>
        <vt:lpstr>Slayt Başlıkları</vt:lpstr>
      </vt:variant>
      <vt:variant>
        <vt:i4>1</vt:i4>
      </vt:variant>
    </vt:vector>
  </HeadingPairs>
  <TitlesOfParts>
    <vt:vector size="2" baseType="lpstr">
      <vt:lpstr>plantilla_ixseom</vt:lpstr>
      <vt:lpstr>Slayt 1</vt:lpstr>
    </vt:vector>
  </TitlesOfParts>
  <Company>0-401-0008222</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Joker</dc:creator>
  <cp:lastModifiedBy>alican</cp:lastModifiedBy>
  <cp:revision>92</cp:revision>
  <dcterms:created xsi:type="dcterms:W3CDTF">2003-05-28T08:29:53Z</dcterms:created>
  <dcterms:modified xsi:type="dcterms:W3CDTF">2021-01-31T18:58:04Z</dcterms:modified>
</cp:coreProperties>
</file>