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63" r:id="rId3"/>
    <p:sldId id="257" r:id="rId4"/>
    <p:sldId id="258" r:id="rId5"/>
    <p:sldId id="272" r:id="rId6"/>
    <p:sldId id="259" r:id="rId7"/>
    <p:sldId id="264" r:id="rId8"/>
    <p:sldId id="261" r:id="rId9"/>
    <p:sldId id="260" r:id="rId10"/>
    <p:sldId id="262" r:id="rId11"/>
    <p:sldId id="265" r:id="rId12"/>
    <p:sldId id="269" r:id="rId13"/>
    <p:sldId id="266" r:id="rId14"/>
    <p:sldId id="270" r:id="rId15"/>
    <p:sldId id="271" r:id="rId16"/>
    <p:sldId id="268" r:id="rId17"/>
    <p:sldId id="26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 am Umsatz in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Salesforce</c:v>
                </c:pt>
                <c:pt idx="1">
                  <c:v>SAP</c:v>
                </c:pt>
                <c:pt idx="2">
                  <c:v>Oracle</c:v>
                </c:pt>
                <c:pt idx="3">
                  <c:v>Microsoft</c:v>
                </c:pt>
                <c:pt idx="4">
                  <c:v>Adobe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19.5</c:v>
                </c:pt>
                <c:pt idx="1">
                  <c:v>4.8</c:v>
                </c:pt>
                <c:pt idx="2">
                  <c:v>4.8</c:v>
                </c:pt>
                <c:pt idx="3">
                  <c:v>4</c:v>
                </c:pt>
                <c:pt idx="4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D18-9A73-F173EC1FFF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4797391"/>
        <c:axId val="1104789903"/>
      </c:barChart>
      <c:catAx>
        <c:axId val="1104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89903"/>
        <c:crosses val="autoZero"/>
        <c:auto val="1"/>
        <c:lblAlgn val="ctr"/>
        <c:lblOffset val="100"/>
        <c:noMultiLvlLbl val="0"/>
      </c:catAx>
      <c:valAx>
        <c:axId val="110478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2A536-6FD8-4AB8-8ADC-07719F12782A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CEE8376-BD33-4FFC-BA7B-6BDABBF95737}">
      <dgm:prSet phldrT="[Text]"/>
      <dgm:spPr/>
      <dgm:t>
        <a:bodyPr/>
        <a:lstStyle/>
        <a:p>
          <a:r>
            <a:rPr lang="de-DE" b="1" dirty="0"/>
            <a:t>Erstkontakt</a:t>
          </a:r>
        </a:p>
      </dgm:t>
    </dgm:pt>
    <dgm:pt modelId="{40F182E8-274E-4517-8101-D26BFFD35558}" type="parTrans" cxnId="{6AEEEB49-8251-42CA-8D9D-39EF5D9D6FBC}">
      <dgm:prSet/>
      <dgm:spPr/>
      <dgm:t>
        <a:bodyPr/>
        <a:lstStyle/>
        <a:p>
          <a:endParaRPr lang="de-DE"/>
        </a:p>
      </dgm:t>
    </dgm:pt>
    <dgm:pt modelId="{6A680978-8A2F-4022-8458-B2C596402B3F}" type="sibTrans" cxnId="{6AEEEB49-8251-42CA-8D9D-39EF5D9D6FBC}">
      <dgm:prSet/>
      <dgm:spPr/>
      <dgm:t>
        <a:bodyPr/>
        <a:lstStyle/>
        <a:p>
          <a:endParaRPr lang="de-DE"/>
        </a:p>
      </dgm:t>
    </dgm:pt>
    <dgm:pt modelId="{CFDA05CF-CB0C-470B-91AD-E59EDA99E98E}">
      <dgm:prSet phldrT="[Text]"/>
      <dgm:spPr/>
      <dgm:t>
        <a:bodyPr/>
        <a:lstStyle/>
        <a:p>
          <a:r>
            <a:rPr lang="de-DE" b="1" dirty="0" err="1"/>
            <a:t>Pre</a:t>
          </a:r>
          <a:r>
            <a:rPr lang="de-DE" b="1" dirty="0"/>
            <a:t>-Sales-Kontakt</a:t>
          </a:r>
        </a:p>
      </dgm:t>
    </dgm:pt>
    <dgm:pt modelId="{06BEBF7E-3437-4BC0-AD1F-AC7E414CD1E0}" type="parTrans" cxnId="{09AD3525-5C96-4AAB-B10E-08E179DA4976}">
      <dgm:prSet/>
      <dgm:spPr/>
      <dgm:t>
        <a:bodyPr/>
        <a:lstStyle/>
        <a:p>
          <a:endParaRPr lang="de-DE"/>
        </a:p>
      </dgm:t>
    </dgm:pt>
    <dgm:pt modelId="{24F1AEDF-F700-4DB0-8D3B-49CB1B14E5DD}" type="sibTrans" cxnId="{09AD3525-5C96-4AAB-B10E-08E179DA4976}">
      <dgm:prSet/>
      <dgm:spPr/>
      <dgm:t>
        <a:bodyPr/>
        <a:lstStyle/>
        <a:p>
          <a:endParaRPr lang="de-DE"/>
        </a:p>
      </dgm:t>
    </dgm:pt>
    <dgm:pt modelId="{A5F4844E-B842-4855-92B0-8FE432BF2678}">
      <dgm:prSet phldrT="[Text]"/>
      <dgm:spPr/>
      <dgm:t>
        <a:bodyPr/>
        <a:lstStyle/>
        <a:p>
          <a:r>
            <a:rPr lang="de-DE" b="1" dirty="0"/>
            <a:t>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919EFBDB-F542-4EE0-8BB1-ED072079B2E6}" type="parTrans" cxnId="{6408AD44-409C-4B4B-BD07-269D0282BBFA}">
      <dgm:prSet/>
      <dgm:spPr/>
      <dgm:t>
        <a:bodyPr/>
        <a:lstStyle/>
        <a:p>
          <a:endParaRPr lang="de-DE"/>
        </a:p>
      </dgm:t>
    </dgm:pt>
    <dgm:pt modelId="{DFAE51A5-A7D1-4AA6-AFD0-CCEA7E1B5B1E}" type="sibTrans" cxnId="{6408AD44-409C-4B4B-BD07-269D0282BBFA}">
      <dgm:prSet/>
      <dgm:spPr/>
      <dgm:t>
        <a:bodyPr/>
        <a:lstStyle/>
        <a:p>
          <a:endParaRPr lang="de-DE"/>
        </a:p>
      </dgm:t>
    </dgm:pt>
    <dgm:pt modelId="{35F9CC82-7B32-4119-A8E0-0D15BF178DD3}">
      <dgm:prSet phldrT="[Text]"/>
      <dgm:spPr/>
      <dgm:t>
        <a:bodyPr/>
        <a:lstStyle/>
        <a:p>
          <a:r>
            <a:rPr lang="de-DE" b="1" dirty="0"/>
            <a:t>After-Sales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6C8FCB6-FB50-4911-8126-AE48F13650EB}" type="parTrans" cxnId="{1746384E-CB65-47DD-A2BE-DB37BDCFF78F}">
      <dgm:prSet/>
      <dgm:spPr/>
      <dgm:t>
        <a:bodyPr/>
        <a:lstStyle/>
        <a:p>
          <a:endParaRPr lang="de-DE"/>
        </a:p>
      </dgm:t>
    </dgm:pt>
    <dgm:pt modelId="{B83ACABF-8E79-47F8-A143-4A085514F24F}" type="sibTrans" cxnId="{1746384E-CB65-47DD-A2BE-DB37BDCFF78F}">
      <dgm:prSet/>
      <dgm:spPr/>
      <dgm:t>
        <a:bodyPr/>
        <a:lstStyle/>
        <a:p>
          <a:endParaRPr lang="de-DE"/>
        </a:p>
      </dgm:t>
    </dgm:pt>
    <dgm:pt modelId="{8C949BB6-9BD4-4014-A91C-58E0A41EBD94}">
      <dgm:prSet phldrT="[Text]"/>
      <dgm:spPr/>
      <dgm:t>
        <a:bodyPr/>
        <a:lstStyle/>
        <a:p>
          <a:r>
            <a:rPr lang="de-DE" b="1" dirty="0"/>
            <a:t>Re-Sales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B94606A-1642-4CF9-A313-7F40CA017EAE}" type="parTrans" cxnId="{8ED7EC1A-81CC-40C9-9BDB-6F7080982973}">
      <dgm:prSet/>
      <dgm:spPr/>
      <dgm:t>
        <a:bodyPr/>
        <a:lstStyle/>
        <a:p>
          <a:endParaRPr lang="de-DE"/>
        </a:p>
      </dgm:t>
    </dgm:pt>
    <dgm:pt modelId="{A04F7A59-49B9-49D6-9EDD-6AD161A5BF76}" type="sibTrans" cxnId="{8ED7EC1A-81CC-40C9-9BDB-6F7080982973}">
      <dgm:prSet/>
      <dgm:spPr/>
      <dgm:t>
        <a:bodyPr/>
        <a:lstStyle/>
        <a:p>
          <a:endParaRPr lang="de-DE"/>
        </a:p>
      </dgm:t>
    </dgm:pt>
    <dgm:pt modelId="{DC93FCDA-1676-4E27-8BFD-88084C88AA97}" type="pres">
      <dgm:prSet presAssocID="{09E2A536-6FD8-4AB8-8ADC-07719F12782A}" presName="diagram" presStyleCnt="0">
        <dgm:presLayoutVars>
          <dgm:dir/>
          <dgm:resizeHandles val="exact"/>
        </dgm:presLayoutVars>
      </dgm:prSet>
      <dgm:spPr/>
    </dgm:pt>
    <dgm:pt modelId="{BBDE617B-AF31-4638-BE6F-6202C8F5DD8A}" type="pres">
      <dgm:prSet presAssocID="{0CEE8376-BD33-4FFC-BA7B-6BDABBF95737}" presName="node" presStyleLbl="node1" presStyleIdx="0" presStyleCnt="5">
        <dgm:presLayoutVars>
          <dgm:bulletEnabled val="1"/>
        </dgm:presLayoutVars>
      </dgm:prSet>
      <dgm:spPr/>
    </dgm:pt>
    <dgm:pt modelId="{605F639C-F610-436C-A063-CA410A8B9002}" type="pres">
      <dgm:prSet presAssocID="{6A680978-8A2F-4022-8458-B2C596402B3F}" presName="sibTrans" presStyleLbl="sibTrans2D1" presStyleIdx="0" presStyleCnt="4"/>
      <dgm:spPr/>
    </dgm:pt>
    <dgm:pt modelId="{B2442091-63AC-45C4-9CB8-602611A3098A}" type="pres">
      <dgm:prSet presAssocID="{6A680978-8A2F-4022-8458-B2C596402B3F}" presName="connectorText" presStyleLbl="sibTrans2D1" presStyleIdx="0" presStyleCnt="4"/>
      <dgm:spPr/>
    </dgm:pt>
    <dgm:pt modelId="{3FD7FB81-AD1F-4F55-840B-DE20647989E0}" type="pres">
      <dgm:prSet presAssocID="{CFDA05CF-CB0C-470B-91AD-E59EDA99E98E}" presName="node" presStyleLbl="node1" presStyleIdx="1" presStyleCnt="5">
        <dgm:presLayoutVars>
          <dgm:bulletEnabled val="1"/>
        </dgm:presLayoutVars>
      </dgm:prSet>
      <dgm:spPr/>
    </dgm:pt>
    <dgm:pt modelId="{C2FB4F32-2C1F-4F59-9314-1654FF6981DE}" type="pres">
      <dgm:prSet presAssocID="{24F1AEDF-F700-4DB0-8D3B-49CB1B14E5DD}" presName="sibTrans" presStyleLbl="sibTrans2D1" presStyleIdx="1" presStyleCnt="4"/>
      <dgm:spPr/>
    </dgm:pt>
    <dgm:pt modelId="{9DA06422-3C38-4D3D-844F-99C7AA96D760}" type="pres">
      <dgm:prSet presAssocID="{24F1AEDF-F700-4DB0-8D3B-49CB1B14E5DD}" presName="connectorText" presStyleLbl="sibTrans2D1" presStyleIdx="1" presStyleCnt="4"/>
      <dgm:spPr/>
    </dgm:pt>
    <dgm:pt modelId="{15117A7A-3F09-405F-9C89-E3A7BD46D697}" type="pres">
      <dgm:prSet presAssocID="{A5F4844E-B842-4855-92B0-8FE432BF2678}" presName="node" presStyleLbl="node1" presStyleIdx="2" presStyleCnt="5">
        <dgm:presLayoutVars>
          <dgm:bulletEnabled val="1"/>
        </dgm:presLayoutVars>
      </dgm:prSet>
      <dgm:spPr/>
    </dgm:pt>
    <dgm:pt modelId="{5E0F91AA-BF74-42BB-920C-E463302ADE7C}" type="pres">
      <dgm:prSet presAssocID="{DFAE51A5-A7D1-4AA6-AFD0-CCEA7E1B5B1E}" presName="sibTrans" presStyleLbl="sibTrans2D1" presStyleIdx="2" presStyleCnt="4" custLinFactNeighborY="19612"/>
      <dgm:spPr/>
    </dgm:pt>
    <dgm:pt modelId="{D350FD60-22DA-480A-B55F-8888FB91330E}" type="pres">
      <dgm:prSet presAssocID="{DFAE51A5-A7D1-4AA6-AFD0-CCEA7E1B5B1E}" presName="connectorText" presStyleLbl="sibTrans2D1" presStyleIdx="2" presStyleCnt="4"/>
      <dgm:spPr/>
    </dgm:pt>
    <dgm:pt modelId="{D28FABF2-8E47-4287-ABF0-EAD22D2B8E86}" type="pres">
      <dgm:prSet presAssocID="{35F9CC82-7B32-4119-A8E0-0D15BF178DD3}" presName="node" presStyleLbl="node1" presStyleIdx="3" presStyleCnt="5" custLinFactNeighborX="-64850" custLinFactNeighborY="4507">
        <dgm:presLayoutVars>
          <dgm:bulletEnabled val="1"/>
        </dgm:presLayoutVars>
      </dgm:prSet>
      <dgm:spPr/>
    </dgm:pt>
    <dgm:pt modelId="{733AEB1A-A4E9-49C3-8324-32FAD273B427}" type="pres">
      <dgm:prSet presAssocID="{B83ACABF-8E79-47F8-A143-4A085514F24F}" presName="sibTrans" presStyleLbl="sibTrans2D1" presStyleIdx="3" presStyleCnt="4"/>
      <dgm:spPr/>
    </dgm:pt>
    <dgm:pt modelId="{C09591B7-259C-4066-AB54-342DA3D1213C}" type="pres">
      <dgm:prSet presAssocID="{B83ACABF-8E79-47F8-A143-4A085514F24F}" presName="connectorText" presStyleLbl="sibTrans2D1" presStyleIdx="3" presStyleCnt="4"/>
      <dgm:spPr/>
    </dgm:pt>
    <dgm:pt modelId="{E55C3D36-87B2-495F-BC2A-453A5389EF44}" type="pres">
      <dgm:prSet presAssocID="{8C949BB6-9BD4-4014-A91C-58E0A41EBD94}" presName="node" presStyleLbl="node1" presStyleIdx="4" presStyleCnt="5" custLinFactX="-3759" custLinFactNeighborX="-100000" custLinFactNeighborY="540">
        <dgm:presLayoutVars>
          <dgm:bulletEnabled val="1"/>
        </dgm:presLayoutVars>
      </dgm:prSet>
      <dgm:spPr/>
    </dgm:pt>
  </dgm:ptLst>
  <dgm:cxnLst>
    <dgm:cxn modelId="{8ED7EC1A-81CC-40C9-9BDB-6F7080982973}" srcId="{09E2A536-6FD8-4AB8-8ADC-07719F12782A}" destId="{8C949BB6-9BD4-4014-A91C-58E0A41EBD94}" srcOrd="4" destOrd="0" parTransId="{DB94606A-1642-4CF9-A313-7F40CA017EAE}" sibTransId="{A04F7A59-49B9-49D6-9EDD-6AD161A5BF76}"/>
    <dgm:cxn modelId="{09AD3525-5C96-4AAB-B10E-08E179DA4976}" srcId="{09E2A536-6FD8-4AB8-8ADC-07719F12782A}" destId="{CFDA05CF-CB0C-470B-91AD-E59EDA99E98E}" srcOrd="1" destOrd="0" parTransId="{06BEBF7E-3437-4BC0-AD1F-AC7E414CD1E0}" sibTransId="{24F1AEDF-F700-4DB0-8D3B-49CB1B14E5DD}"/>
    <dgm:cxn modelId="{EEAFBB2E-780E-45B4-8586-BEB404BBBA9F}" type="presOf" srcId="{B83ACABF-8E79-47F8-A143-4A085514F24F}" destId="{C09591B7-259C-4066-AB54-342DA3D1213C}" srcOrd="1" destOrd="0" presId="urn:microsoft.com/office/officeart/2005/8/layout/process5"/>
    <dgm:cxn modelId="{08511731-6E33-4DB8-88C8-040B49B4A3BA}" type="presOf" srcId="{24F1AEDF-F700-4DB0-8D3B-49CB1B14E5DD}" destId="{C2FB4F32-2C1F-4F59-9314-1654FF6981DE}" srcOrd="0" destOrd="0" presId="urn:microsoft.com/office/officeart/2005/8/layout/process5"/>
    <dgm:cxn modelId="{77D30E3B-2BCC-4584-A8E9-A6688E8D7B36}" type="presOf" srcId="{09E2A536-6FD8-4AB8-8ADC-07719F12782A}" destId="{DC93FCDA-1676-4E27-8BFD-88084C88AA97}" srcOrd="0" destOrd="0" presId="urn:microsoft.com/office/officeart/2005/8/layout/process5"/>
    <dgm:cxn modelId="{2E10FF5D-511D-4433-B771-A8063D5AA04E}" type="presOf" srcId="{0CEE8376-BD33-4FFC-BA7B-6BDABBF95737}" destId="{BBDE617B-AF31-4638-BE6F-6202C8F5DD8A}" srcOrd="0" destOrd="0" presId="urn:microsoft.com/office/officeart/2005/8/layout/process5"/>
    <dgm:cxn modelId="{17AE3360-ADFC-4683-B36F-1040E56C843F}" type="presOf" srcId="{6A680978-8A2F-4022-8458-B2C596402B3F}" destId="{605F639C-F610-436C-A063-CA410A8B9002}" srcOrd="0" destOrd="0" presId="urn:microsoft.com/office/officeart/2005/8/layout/process5"/>
    <dgm:cxn modelId="{6408AD44-409C-4B4B-BD07-269D0282BBFA}" srcId="{09E2A536-6FD8-4AB8-8ADC-07719F12782A}" destId="{A5F4844E-B842-4855-92B0-8FE432BF2678}" srcOrd="2" destOrd="0" parTransId="{919EFBDB-F542-4EE0-8BB1-ED072079B2E6}" sibTransId="{DFAE51A5-A7D1-4AA6-AFD0-CCEA7E1B5B1E}"/>
    <dgm:cxn modelId="{6AEEEB49-8251-42CA-8D9D-39EF5D9D6FBC}" srcId="{09E2A536-6FD8-4AB8-8ADC-07719F12782A}" destId="{0CEE8376-BD33-4FFC-BA7B-6BDABBF95737}" srcOrd="0" destOrd="0" parTransId="{40F182E8-274E-4517-8101-D26BFFD35558}" sibTransId="{6A680978-8A2F-4022-8458-B2C596402B3F}"/>
    <dgm:cxn modelId="{7B68924A-0157-499D-B6E2-F78A0B3BAE92}" type="presOf" srcId="{35F9CC82-7B32-4119-A8E0-0D15BF178DD3}" destId="{D28FABF2-8E47-4287-ABF0-EAD22D2B8E86}" srcOrd="0" destOrd="0" presId="urn:microsoft.com/office/officeart/2005/8/layout/process5"/>
    <dgm:cxn modelId="{1746384E-CB65-47DD-A2BE-DB37BDCFF78F}" srcId="{09E2A536-6FD8-4AB8-8ADC-07719F12782A}" destId="{35F9CC82-7B32-4119-A8E0-0D15BF178DD3}" srcOrd="3" destOrd="0" parTransId="{D6C8FCB6-FB50-4911-8126-AE48F13650EB}" sibTransId="{B83ACABF-8E79-47F8-A143-4A085514F24F}"/>
    <dgm:cxn modelId="{B452BF56-9665-42C6-87E2-5BDEFE4C1036}" type="presOf" srcId="{DFAE51A5-A7D1-4AA6-AFD0-CCEA7E1B5B1E}" destId="{5E0F91AA-BF74-42BB-920C-E463302ADE7C}" srcOrd="0" destOrd="0" presId="urn:microsoft.com/office/officeart/2005/8/layout/process5"/>
    <dgm:cxn modelId="{6FF4D97C-FE9F-4FC0-A9C9-B8891519E62E}" type="presOf" srcId="{DFAE51A5-A7D1-4AA6-AFD0-CCEA7E1B5B1E}" destId="{D350FD60-22DA-480A-B55F-8888FB91330E}" srcOrd="1" destOrd="0" presId="urn:microsoft.com/office/officeart/2005/8/layout/process5"/>
    <dgm:cxn modelId="{78E939A5-E8E2-4D02-9054-93821FC5C63A}" type="presOf" srcId="{8C949BB6-9BD4-4014-A91C-58E0A41EBD94}" destId="{E55C3D36-87B2-495F-BC2A-453A5389EF44}" srcOrd="0" destOrd="0" presId="urn:microsoft.com/office/officeart/2005/8/layout/process5"/>
    <dgm:cxn modelId="{6F4D8ABA-EFF0-403F-A524-125E3635E3D0}" type="presOf" srcId="{6A680978-8A2F-4022-8458-B2C596402B3F}" destId="{B2442091-63AC-45C4-9CB8-602611A3098A}" srcOrd="1" destOrd="0" presId="urn:microsoft.com/office/officeart/2005/8/layout/process5"/>
    <dgm:cxn modelId="{84F032C8-2A2D-4F5F-8307-4079EDDD63CA}" type="presOf" srcId="{B83ACABF-8E79-47F8-A143-4A085514F24F}" destId="{733AEB1A-A4E9-49C3-8324-32FAD273B427}" srcOrd="0" destOrd="0" presId="urn:microsoft.com/office/officeart/2005/8/layout/process5"/>
    <dgm:cxn modelId="{0C4479EC-557E-43B6-B84E-8C0CF1F4C29E}" type="presOf" srcId="{CFDA05CF-CB0C-470B-91AD-E59EDA99E98E}" destId="{3FD7FB81-AD1F-4F55-840B-DE20647989E0}" srcOrd="0" destOrd="0" presId="urn:microsoft.com/office/officeart/2005/8/layout/process5"/>
    <dgm:cxn modelId="{AA221AF0-CEC0-47E4-B193-EE01E04C1DB1}" type="presOf" srcId="{24F1AEDF-F700-4DB0-8D3B-49CB1B14E5DD}" destId="{9DA06422-3C38-4D3D-844F-99C7AA96D760}" srcOrd="1" destOrd="0" presId="urn:microsoft.com/office/officeart/2005/8/layout/process5"/>
    <dgm:cxn modelId="{3E1B5AFC-0E74-426C-824D-A9F57ECE53D4}" type="presOf" srcId="{A5F4844E-B842-4855-92B0-8FE432BF2678}" destId="{15117A7A-3F09-405F-9C89-E3A7BD46D697}" srcOrd="0" destOrd="0" presId="urn:microsoft.com/office/officeart/2005/8/layout/process5"/>
    <dgm:cxn modelId="{6EFDE7C1-4291-4533-8A3F-3EC82C24910D}" type="presParOf" srcId="{DC93FCDA-1676-4E27-8BFD-88084C88AA97}" destId="{BBDE617B-AF31-4638-BE6F-6202C8F5DD8A}" srcOrd="0" destOrd="0" presId="urn:microsoft.com/office/officeart/2005/8/layout/process5"/>
    <dgm:cxn modelId="{71779688-9CF4-42ED-A60A-F4023EFABA00}" type="presParOf" srcId="{DC93FCDA-1676-4E27-8BFD-88084C88AA97}" destId="{605F639C-F610-436C-A063-CA410A8B9002}" srcOrd="1" destOrd="0" presId="urn:microsoft.com/office/officeart/2005/8/layout/process5"/>
    <dgm:cxn modelId="{9DE65FAE-2AC4-40B6-91CC-E81B6973FA25}" type="presParOf" srcId="{605F639C-F610-436C-A063-CA410A8B9002}" destId="{B2442091-63AC-45C4-9CB8-602611A3098A}" srcOrd="0" destOrd="0" presId="urn:microsoft.com/office/officeart/2005/8/layout/process5"/>
    <dgm:cxn modelId="{ACFD8C1C-FAE7-4240-BBC1-BE064F4E2C11}" type="presParOf" srcId="{DC93FCDA-1676-4E27-8BFD-88084C88AA97}" destId="{3FD7FB81-AD1F-4F55-840B-DE20647989E0}" srcOrd="2" destOrd="0" presId="urn:microsoft.com/office/officeart/2005/8/layout/process5"/>
    <dgm:cxn modelId="{F0CE9E9C-18FB-4616-8495-D9E925EA6F06}" type="presParOf" srcId="{DC93FCDA-1676-4E27-8BFD-88084C88AA97}" destId="{C2FB4F32-2C1F-4F59-9314-1654FF6981DE}" srcOrd="3" destOrd="0" presId="urn:microsoft.com/office/officeart/2005/8/layout/process5"/>
    <dgm:cxn modelId="{E7CD2587-BA3D-45B3-85D2-AE36EAF201D3}" type="presParOf" srcId="{C2FB4F32-2C1F-4F59-9314-1654FF6981DE}" destId="{9DA06422-3C38-4D3D-844F-99C7AA96D760}" srcOrd="0" destOrd="0" presId="urn:microsoft.com/office/officeart/2005/8/layout/process5"/>
    <dgm:cxn modelId="{6E8E5BF6-60C9-4DDF-A0C1-3E27247D75FB}" type="presParOf" srcId="{DC93FCDA-1676-4E27-8BFD-88084C88AA97}" destId="{15117A7A-3F09-405F-9C89-E3A7BD46D697}" srcOrd="4" destOrd="0" presId="urn:microsoft.com/office/officeart/2005/8/layout/process5"/>
    <dgm:cxn modelId="{7FBF95F8-5495-4BC4-AF1C-E70DC96DF421}" type="presParOf" srcId="{DC93FCDA-1676-4E27-8BFD-88084C88AA97}" destId="{5E0F91AA-BF74-42BB-920C-E463302ADE7C}" srcOrd="5" destOrd="0" presId="urn:microsoft.com/office/officeart/2005/8/layout/process5"/>
    <dgm:cxn modelId="{DEFB9976-404C-4CFB-8253-86E027054F4A}" type="presParOf" srcId="{5E0F91AA-BF74-42BB-920C-E463302ADE7C}" destId="{D350FD60-22DA-480A-B55F-8888FB91330E}" srcOrd="0" destOrd="0" presId="urn:microsoft.com/office/officeart/2005/8/layout/process5"/>
    <dgm:cxn modelId="{8B6E313A-DAEB-4B70-8629-72B411439292}" type="presParOf" srcId="{DC93FCDA-1676-4E27-8BFD-88084C88AA97}" destId="{D28FABF2-8E47-4287-ABF0-EAD22D2B8E86}" srcOrd="6" destOrd="0" presId="urn:microsoft.com/office/officeart/2005/8/layout/process5"/>
    <dgm:cxn modelId="{5D408690-C875-41C7-A1E0-5CF13231AFC8}" type="presParOf" srcId="{DC93FCDA-1676-4E27-8BFD-88084C88AA97}" destId="{733AEB1A-A4E9-49C3-8324-32FAD273B427}" srcOrd="7" destOrd="0" presId="urn:microsoft.com/office/officeart/2005/8/layout/process5"/>
    <dgm:cxn modelId="{0B7C149E-09B4-4154-89F2-DF3C93E27AC7}" type="presParOf" srcId="{733AEB1A-A4E9-49C3-8324-32FAD273B427}" destId="{C09591B7-259C-4066-AB54-342DA3D1213C}" srcOrd="0" destOrd="0" presId="urn:microsoft.com/office/officeart/2005/8/layout/process5"/>
    <dgm:cxn modelId="{F7FE64AA-2E02-4581-AA96-03D71817AB72}" type="presParOf" srcId="{DC93FCDA-1676-4E27-8BFD-88084C88AA97}" destId="{E55C3D36-87B2-495F-BC2A-453A5389EF4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6F618-75B2-4D18-A148-E35109FFF3F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3D0410B7-E79A-409D-878C-9F9A61708119}">
      <dgm:prSet phldrT="[Text]" custT="1"/>
      <dgm:spPr/>
      <dgm:t>
        <a:bodyPr/>
        <a:lstStyle/>
        <a:p>
          <a:r>
            <a:rPr lang="de-DE" sz="2800" b="1" dirty="0"/>
            <a:t>Kundenorientierung</a:t>
          </a:r>
          <a:endParaRPr lang="de-DE" sz="1800" b="1" dirty="0"/>
        </a:p>
      </dgm:t>
    </dgm:pt>
    <dgm:pt modelId="{16220C0B-0673-4F56-B36A-E6ABB687F82E}" type="parTrans" cxnId="{0D50E58A-EC80-4540-A0B8-FC3107D86F1D}">
      <dgm:prSet/>
      <dgm:spPr/>
      <dgm:t>
        <a:bodyPr/>
        <a:lstStyle/>
        <a:p>
          <a:endParaRPr lang="de-DE"/>
        </a:p>
      </dgm:t>
    </dgm:pt>
    <dgm:pt modelId="{18FD518B-1195-436F-818F-967AC913F5D5}" type="sibTrans" cxnId="{0D50E58A-EC80-4540-A0B8-FC3107D86F1D}">
      <dgm:prSet/>
      <dgm:spPr/>
      <dgm:t>
        <a:bodyPr/>
        <a:lstStyle/>
        <a:p>
          <a:endParaRPr lang="de-DE"/>
        </a:p>
      </dgm:t>
    </dgm:pt>
    <dgm:pt modelId="{F23510C3-A4D6-439C-BF47-4C957328A0C4}">
      <dgm:prSet phldrT="[Text]" custT="1"/>
      <dgm:spPr/>
      <dgm:t>
        <a:bodyPr/>
        <a:lstStyle/>
        <a:p>
          <a:r>
            <a:rPr lang="de-DE" sz="2800" b="1" dirty="0"/>
            <a:t>Produktqualität</a:t>
          </a:r>
          <a:r>
            <a:rPr lang="de-DE" sz="2800" dirty="0"/>
            <a:t> steigt</a:t>
          </a:r>
        </a:p>
      </dgm:t>
    </dgm:pt>
    <dgm:pt modelId="{F64DDA11-57AD-41D2-A329-ECE58A779760}" type="parTrans" cxnId="{AE304406-D4FB-4261-903C-A253ADCB080C}">
      <dgm:prSet/>
      <dgm:spPr/>
      <dgm:t>
        <a:bodyPr/>
        <a:lstStyle/>
        <a:p>
          <a:endParaRPr lang="de-DE"/>
        </a:p>
      </dgm:t>
    </dgm:pt>
    <dgm:pt modelId="{E3D04261-B8D7-4260-B429-C328B9239502}" type="sibTrans" cxnId="{AE304406-D4FB-4261-903C-A253ADCB080C}">
      <dgm:prSet/>
      <dgm:spPr/>
      <dgm:t>
        <a:bodyPr/>
        <a:lstStyle/>
        <a:p>
          <a:endParaRPr lang="de-DE"/>
        </a:p>
      </dgm:t>
    </dgm:pt>
    <dgm:pt modelId="{D327AC9D-7C8B-4F06-ADEC-C6EF819AB793}">
      <dgm:prSet phldrT="[Text]" custT="1"/>
      <dgm:spPr/>
      <dgm:t>
        <a:bodyPr/>
        <a:lstStyle/>
        <a:p>
          <a:r>
            <a:rPr lang="de-DE" sz="2800" b="1" dirty="0"/>
            <a:t>Kundenzufriedenheit</a:t>
          </a:r>
          <a:r>
            <a:rPr lang="de-DE" sz="2800" dirty="0"/>
            <a:t> steigt</a:t>
          </a:r>
        </a:p>
      </dgm:t>
    </dgm:pt>
    <dgm:pt modelId="{3AA25B33-CACF-4714-91DF-5214154BCB60}" type="parTrans" cxnId="{10BF509C-B0CF-460B-BEA4-1AC023CE78BD}">
      <dgm:prSet/>
      <dgm:spPr/>
      <dgm:t>
        <a:bodyPr/>
        <a:lstStyle/>
        <a:p>
          <a:endParaRPr lang="de-DE"/>
        </a:p>
      </dgm:t>
    </dgm:pt>
    <dgm:pt modelId="{83DFE01A-C763-4B12-87D8-413820DC43C5}" type="sibTrans" cxnId="{10BF509C-B0CF-460B-BEA4-1AC023CE78BD}">
      <dgm:prSet/>
      <dgm:spPr/>
      <dgm:t>
        <a:bodyPr/>
        <a:lstStyle/>
        <a:p>
          <a:endParaRPr lang="de-DE"/>
        </a:p>
      </dgm:t>
    </dgm:pt>
    <dgm:pt modelId="{D054CA13-FD4F-4325-BB80-2B45215AF333}">
      <dgm:prSet custT="1"/>
      <dgm:spPr/>
      <dgm:t>
        <a:bodyPr/>
        <a:lstStyle/>
        <a:p>
          <a:r>
            <a:rPr lang="de-DE" sz="2800" b="1" dirty="0"/>
            <a:t>Kundenbindung</a:t>
          </a:r>
          <a:endParaRPr lang="de-DE" sz="1800" b="1" dirty="0"/>
        </a:p>
      </dgm:t>
    </dgm:pt>
    <dgm:pt modelId="{84762EF2-BDB2-4D78-8CB7-A0A02E940F5F}" type="parTrans" cxnId="{E865F9F5-0289-4502-B75E-83AE890574C5}">
      <dgm:prSet/>
      <dgm:spPr/>
      <dgm:t>
        <a:bodyPr/>
        <a:lstStyle/>
        <a:p>
          <a:endParaRPr lang="de-DE"/>
        </a:p>
      </dgm:t>
    </dgm:pt>
    <dgm:pt modelId="{2487CF9E-0B67-447A-9DB0-FB989A0D4D92}" type="sibTrans" cxnId="{E865F9F5-0289-4502-B75E-83AE890574C5}">
      <dgm:prSet/>
      <dgm:spPr/>
      <dgm:t>
        <a:bodyPr/>
        <a:lstStyle/>
        <a:p>
          <a:endParaRPr lang="de-DE"/>
        </a:p>
      </dgm:t>
    </dgm:pt>
    <dgm:pt modelId="{3013C9B7-EB7E-462C-9A6A-AF3DE9F6585F}">
      <dgm:prSet custT="1"/>
      <dgm:spPr/>
      <dgm:t>
        <a:bodyPr/>
        <a:lstStyle/>
        <a:p>
          <a:r>
            <a:rPr lang="de-DE" sz="2800" b="1" dirty="0"/>
            <a:t>Kundenwert</a:t>
          </a:r>
          <a:r>
            <a:rPr lang="de-DE" sz="1800" dirty="0"/>
            <a:t> </a:t>
          </a:r>
          <a:r>
            <a:rPr lang="de-DE" sz="1800" b="1" dirty="0"/>
            <a:t>steigt</a:t>
          </a:r>
        </a:p>
      </dgm:t>
    </dgm:pt>
    <dgm:pt modelId="{1832BC98-D43F-40D0-80F9-2ABAD08B85A7}" type="parTrans" cxnId="{97469EB0-CBB6-4CB4-90E2-3B3E48096F21}">
      <dgm:prSet/>
      <dgm:spPr/>
      <dgm:t>
        <a:bodyPr/>
        <a:lstStyle/>
        <a:p>
          <a:endParaRPr lang="de-DE"/>
        </a:p>
      </dgm:t>
    </dgm:pt>
    <dgm:pt modelId="{B8899AAA-9091-40E5-B82C-FD7248921ADD}" type="sibTrans" cxnId="{97469EB0-CBB6-4CB4-90E2-3B3E48096F21}">
      <dgm:prSet/>
      <dgm:spPr/>
      <dgm:t>
        <a:bodyPr/>
        <a:lstStyle/>
        <a:p>
          <a:endParaRPr lang="de-DE"/>
        </a:p>
      </dgm:t>
    </dgm:pt>
    <dgm:pt modelId="{72748239-EB4B-4F11-AF9B-1AF85A744B68}">
      <dgm:prSet custT="1"/>
      <dgm:spPr/>
      <dgm:t>
        <a:bodyPr/>
        <a:lstStyle/>
        <a:p>
          <a:r>
            <a:rPr lang="de-DE" sz="4400" b="1" u="sng" dirty="0"/>
            <a:t>Unternehmenserfolg</a:t>
          </a:r>
          <a:endParaRPr lang="de-DE" sz="1800" b="1" u="sng" dirty="0"/>
        </a:p>
      </dgm:t>
    </dgm:pt>
    <dgm:pt modelId="{B87EFECF-8592-4385-BD53-F10469970118}" type="parTrans" cxnId="{0C843EDC-B9A3-43D3-B22B-FC0F60E28F11}">
      <dgm:prSet/>
      <dgm:spPr/>
      <dgm:t>
        <a:bodyPr/>
        <a:lstStyle/>
        <a:p>
          <a:endParaRPr lang="de-DE"/>
        </a:p>
      </dgm:t>
    </dgm:pt>
    <dgm:pt modelId="{84AC3B3C-D9F8-4020-BF65-CF178B677C1B}" type="sibTrans" cxnId="{0C843EDC-B9A3-43D3-B22B-FC0F60E28F11}">
      <dgm:prSet/>
      <dgm:spPr/>
      <dgm:t>
        <a:bodyPr/>
        <a:lstStyle/>
        <a:p>
          <a:endParaRPr lang="de-DE"/>
        </a:p>
      </dgm:t>
    </dgm:pt>
    <dgm:pt modelId="{CB3CFAE0-6038-422D-8246-17F522F208ED}" type="pres">
      <dgm:prSet presAssocID="{05A6F618-75B2-4D18-A148-E35109FFF3FE}" presName="Name0" presStyleCnt="0">
        <dgm:presLayoutVars>
          <dgm:dir/>
          <dgm:animLvl val="lvl"/>
          <dgm:resizeHandles val="exact"/>
        </dgm:presLayoutVars>
      </dgm:prSet>
      <dgm:spPr/>
    </dgm:pt>
    <dgm:pt modelId="{21207055-782A-4E50-9501-A68C51C5B471}" type="pres">
      <dgm:prSet presAssocID="{72748239-EB4B-4F11-AF9B-1AF85A744B68}" presName="boxAndChildren" presStyleCnt="0"/>
      <dgm:spPr/>
    </dgm:pt>
    <dgm:pt modelId="{0E9722EA-5F8B-4174-BDC7-772ACB6F8BFE}" type="pres">
      <dgm:prSet presAssocID="{72748239-EB4B-4F11-AF9B-1AF85A744B68}" presName="parentTextBox" presStyleLbl="node1" presStyleIdx="0" presStyleCnt="6"/>
      <dgm:spPr/>
    </dgm:pt>
    <dgm:pt modelId="{061EDA19-9CBC-4272-AA76-3185DF914591}" type="pres">
      <dgm:prSet presAssocID="{B8899AAA-9091-40E5-B82C-FD7248921ADD}" presName="sp" presStyleCnt="0"/>
      <dgm:spPr/>
    </dgm:pt>
    <dgm:pt modelId="{A8D19E18-B2A8-456C-B1B1-79685AD886C1}" type="pres">
      <dgm:prSet presAssocID="{3013C9B7-EB7E-462C-9A6A-AF3DE9F6585F}" presName="arrowAndChildren" presStyleCnt="0"/>
      <dgm:spPr/>
    </dgm:pt>
    <dgm:pt modelId="{939594A1-6FA1-4747-846A-1EA9453A6FCE}" type="pres">
      <dgm:prSet presAssocID="{3013C9B7-EB7E-462C-9A6A-AF3DE9F6585F}" presName="parentTextArrow" presStyleLbl="node1" presStyleIdx="1" presStyleCnt="6"/>
      <dgm:spPr/>
    </dgm:pt>
    <dgm:pt modelId="{0569DD5F-B7C6-4E19-BB0D-407B9776D26E}" type="pres">
      <dgm:prSet presAssocID="{2487CF9E-0B67-447A-9DB0-FB989A0D4D92}" presName="sp" presStyleCnt="0"/>
      <dgm:spPr/>
    </dgm:pt>
    <dgm:pt modelId="{564217B1-5243-4DC6-9DA4-25737A3623A9}" type="pres">
      <dgm:prSet presAssocID="{D054CA13-FD4F-4325-BB80-2B45215AF333}" presName="arrowAndChildren" presStyleCnt="0"/>
      <dgm:spPr/>
    </dgm:pt>
    <dgm:pt modelId="{BE812203-547F-49BE-958D-18E35F91568A}" type="pres">
      <dgm:prSet presAssocID="{D054CA13-FD4F-4325-BB80-2B45215AF333}" presName="parentTextArrow" presStyleLbl="node1" presStyleIdx="2" presStyleCnt="6"/>
      <dgm:spPr/>
    </dgm:pt>
    <dgm:pt modelId="{CF25F347-7AE5-4F1A-B176-50C3380C0030}" type="pres">
      <dgm:prSet presAssocID="{83DFE01A-C763-4B12-87D8-413820DC43C5}" presName="sp" presStyleCnt="0"/>
      <dgm:spPr/>
    </dgm:pt>
    <dgm:pt modelId="{8DED3F9E-79E8-42FA-886F-26C6A6D18092}" type="pres">
      <dgm:prSet presAssocID="{D327AC9D-7C8B-4F06-ADEC-C6EF819AB793}" presName="arrowAndChildren" presStyleCnt="0"/>
      <dgm:spPr/>
    </dgm:pt>
    <dgm:pt modelId="{8F38590C-6BBD-4813-B051-9BC1D5C68318}" type="pres">
      <dgm:prSet presAssocID="{D327AC9D-7C8B-4F06-ADEC-C6EF819AB793}" presName="parentTextArrow" presStyleLbl="node1" presStyleIdx="3" presStyleCnt="6"/>
      <dgm:spPr/>
    </dgm:pt>
    <dgm:pt modelId="{F1613DDD-DE9C-422D-9A0E-5E21A75582E5}" type="pres">
      <dgm:prSet presAssocID="{E3D04261-B8D7-4260-B429-C328B9239502}" presName="sp" presStyleCnt="0"/>
      <dgm:spPr/>
    </dgm:pt>
    <dgm:pt modelId="{C470DCC2-F125-4ED7-B721-4E27BB16543D}" type="pres">
      <dgm:prSet presAssocID="{F23510C3-A4D6-439C-BF47-4C957328A0C4}" presName="arrowAndChildren" presStyleCnt="0"/>
      <dgm:spPr/>
    </dgm:pt>
    <dgm:pt modelId="{FD9E2CB3-6582-40BF-994A-BDD3471F7056}" type="pres">
      <dgm:prSet presAssocID="{F23510C3-A4D6-439C-BF47-4C957328A0C4}" presName="parentTextArrow" presStyleLbl="node1" presStyleIdx="4" presStyleCnt="6"/>
      <dgm:spPr/>
    </dgm:pt>
    <dgm:pt modelId="{8069AA63-78A5-4D3F-895F-DFCAD1E4C2A3}" type="pres">
      <dgm:prSet presAssocID="{18FD518B-1195-436F-818F-967AC913F5D5}" presName="sp" presStyleCnt="0"/>
      <dgm:spPr/>
    </dgm:pt>
    <dgm:pt modelId="{8DBEAD81-F8EE-4327-AE48-4EE3A80369D9}" type="pres">
      <dgm:prSet presAssocID="{3D0410B7-E79A-409D-878C-9F9A61708119}" presName="arrowAndChildren" presStyleCnt="0"/>
      <dgm:spPr/>
    </dgm:pt>
    <dgm:pt modelId="{6180B596-02BB-401F-9B1D-1B165D3AC997}" type="pres">
      <dgm:prSet presAssocID="{3D0410B7-E79A-409D-878C-9F9A61708119}" presName="parentTextArrow" presStyleLbl="node1" presStyleIdx="5" presStyleCnt="6"/>
      <dgm:spPr/>
    </dgm:pt>
  </dgm:ptLst>
  <dgm:cxnLst>
    <dgm:cxn modelId="{AE304406-D4FB-4261-903C-A253ADCB080C}" srcId="{05A6F618-75B2-4D18-A148-E35109FFF3FE}" destId="{F23510C3-A4D6-439C-BF47-4C957328A0C4}" srcOrd="1" destOrd="0" parTransId="{F64DDA11-57AD-41D2-A329-ECE58A779760}" sibTransId="{E3D04261-B8D7-4260-B429-C328B9239502}"/>
    <dgm:cxn modelId="{9AB24F39-4003-46DB-9B7E-0B69991993FA}" type="presOf" srcId="{D327AC9D-7C8B-4F06-ADEC-C6EF819AB793}" destId="{8F38590C-6BBD-4813-B051-9BC1D5C68318}" srcOrd="0" destOrd="0" presId="urn:microsoft.com/office/officeart/2005/8/layout/process4"/>
    <dgm:cxn modelId="{7B79FF3B-BB3C-4174-A730-738ADF8737BC}" type="presOf" srcId="{3013C9B7-EB7E-462C-9A6A-AF3DE9F6585F}" destId="{939594A1-6FA1-4747-846A-1EA9453A6FCE}" srcOrd="0" destOrd="0" presId="urn:microsoft.com/office/officeart/2005/8/layout/process4"/>
    <dgm:cxn modelId="{AB6E7F66-1DD7-42B6-A79F-7B3A14E143A0}" type="presOf" srcId="{72748239-EB4B-4F11-AF9B-1AF85A744B68}" destId="{0E9722EA-5F8B-4174-BDC7-772ACB6F8BFE}" srcOrd="0" destOrd="0" presId="urn:microsoft.com/office/officeart/2005/8/layout/process4"/>
    <dgm:cxn modelId="{F0181771-E7EE-41E5-A071-36B15FA65B48}" type="presOf" srcId="{F23510C3-A4D6-439C-BF47-4C957328A0C4}" destId="{FD9E2CB3-6582-40BF-994A-BDD3471F7056}" srcOrd="0" destOrd="0" presId="urn:microsoft.com/office/officeart/2005/8/layout/process4"/>
    <dgm:cxn modelId="{D68F7A74-290C-4A4A-9B40-43284961CB3A}" type="presOf" srcId="{3D0410B7-E79A-409D-878C-9F9A61708119}" destId="{6180B596-02BB-401F-9B1D-1B165D3AC997}" srcOrd="0" destOrd="0" presId="urn:microsoft.com/office/officeart/2005/8/layout/process4"/>
    <dgm:cxn modelId="{C88D1C7F-5C1A-4100-9369-1380A660C96F}" type="presOf" srcId="{05A6F618-75B2-4D18-A148-E35109FFF3FE}" destId="{CB3CFAE0-6038-422D-8246-17F522F208ED}" srcOrd="0" destOrd="0" presId="urn:microsoft.com/office/officeart/2005/8/layout/process4"/>
    <dgm:cxn modelId="{0D50E58A-EC80-4540-A0B8-FC3107D86F1D}" srcId="{05A6F618-75B2-4D18-A148-E35109FFF3FE}" destId="{3D0410B7-E79A-409D-878C-9F9A61708119}" srcOrd="0" destOrd="0" parTransId="{16220C0B-0673-4F56-B36A-E6ABB687F82E}" sibTransId="{18FD518B-1195-436F-818F-967AC913F5D5}"/>
    <dgm:cxn modelId="{CF5FB495-4AEF-42F0-9949-36322904EFC6}" type="presOf" srcId="{D054CA13-FD4F-4325-BB80-2B45215AF333}" destId="{BE812203-547F-49BE-958D-18E35F91568A}" srcOrd="0" destOrd="0" presId="urn:microsoft.com/office/officeart/2005/8/layout/process4"/>
    <dgm:cxn modelId="{10BF509C-B0CF-460B-BEA4-1AC023CE78BD}" srcId="{05A6F618-75B2-4D18-A148-E35109FFF3FE}" destId="{D327AC9D-7C8B-4F06-ADEC-C6EF819AB793}" srcOrd="2" destOrd="0" parTransId="{3AA25B33-CACF-4714-91DF-5214154BCB60}" sibTransId="{83DFE01A-C763-4B12-87D8-413820DC43C5}"/>
    <dgm:cxn modelId="{97469EB0-CBB6-4CB4-90E2-3B3E48096F21}" srcId="{05A6F618-75B2-4D18-A148-E35109FFF3FE}" destId="{3013C9B7-EB7E-462C-9A6A-AF3DE9F6585F}" srcOrd="4" destOrd="0" parTransId="{1832BC98-D43F-40D0-80F9-2ABAD08B85A7}" sibTransId="{B8899AAA-9091-40E5-B82C-FD7248921ADD}"/>
    <dgm:cxn modelId="{0C843EDC-B9A3-43D3-B22B-FC0F60E28F11}" srcId="{05A6F618-75B2-4D18-A148-E35109FFF3FE}" destId="{72748239-EB4B-4F11-AF9B-1AF85A744B68}" srcOrd="5" destOrd="0" parTransId="{B87EFECF-8592-4385-BD53-F10469970118}" sibTransId="{84AC3B3C-D9F8-4020-BF65-CF178B677C1B}"/>
    <dgm:cxn modelId="{E865F9F5-0289-4502-B75E-83AE890574C5}" srcId="{05A6F618-75B2-4D18-A148-E35109FFF3FE}" destId="{D054CA13-FD4F-4325-BB80-2B45215AF333}" srcOrd="3" destOrd="0" parTransId="{84762EF2-BDB2-4D78-8CB7-A0A02E940F5F}" sibTransId="{2487CF9E-0B67-447A-9DB0-FB989A0D4D92}"/>
    <dgm:cxn modelId="{D24EBF57-193B-4125-A48B-84967A2D338A}" type="presParOf" srcId="{CB3CFAE0-6038-422D-8246-17F522F208ED}" destId="{21207055-782A-4E50-9501-A68C51C5B471}" srcOrd="0" destOrd="0" presId="urn:microsoft.com/office/officeart/2005/8/layout/process4"/>
    <dgm:cxn modelId="{25FF75D5-965A-4383-8F0A-3F67974EC158}" type="presParOf" srcId="{21207055-782A-4E50-9501-A68C51C5B471}" destId="{0E9722EA-5F8B-4174-BDC7-772ACB6F8BFE}" srcOrd="0" destOrd="0" presId="urn:microsoft.com/office/officeart/2005/8/layout/process4"/>
    <dgm:cxn modelId="{41837EE7-254D-4628-9A3A-563276959784}" type="presParOf" srcId="{CB3CFAE0-6038-422D-8246-17F522F208ED}" destId="{061EDA19-9CBC-4272-AA76-3185DF914591}" srcOrd="1" destOrd="0" presId="urn:microsoft.com/office/officeart/2005/8/layout/process4"/>
    <dgm:cxn modelId="{54598526-1166-48C9-A597-45F53DB6F409}" type="presParOf" srcId="{CB3CFAE0-6038-422D-8246-17F522F208ED}" destId="{A8D19E18-B2A8-456C-B1B1-79685AD886C1}" srcOrd="2" destOrd="0" presId="urn:microsoft.com/office/officeart/2005/8/layout/process4"/>
    <dgm:cxn modelId="{81CDB678-66EA-4BE9-9896-6516DA9F604F}" type="presParOf" srcId="{A8D19E18-B2A8-456C-B1B1-79685AD886C1}" destId="{939594A1-6FA1-4747-846A-1EA9453A6FCE}" srcOrd="0" destOrd="0" presId="urn:microsoft.com/office/officeart/2005/8/layout/process4"/>
    <dgm:cxn modelId="{CCA73685-0493-4687-9306-7D48E24D382F}" type="presParOf" srcId="{CB3CFAE0-6038-422D-8246-17F522F208ED}" destId="{0569DD5F-B7C6-4E19-BB0D-407B9776D26E}" srcOrd="3" destOrd="0" presId="urn:microsoft.com/office/officeart/2005/8/layout/process4"/>
    <dgm:cxn modelId="{864583D4-74C3-4E10-950F-AA9E3B98A3AD}" type="presParOf" srcId="{CB3CFAE0-6038-422D-8246-17F522F208ED}" destId="{564217B1-5243-4DC6-9DA4-25737A3623A9}" srcOrd="4" destOrd="0" presId="urn:microsoft.com/office/officeart/2005/8/layout/process4"/>
    <dgm:cxn modelId="{7892B9AC-814B-4D74-AB0B-019D318D3207}" type="presParOf" srcId="{564217B1-5243-4DC6-9DA4-25737A3623A9}" destId="{BE812203-547F-49BE-958D-18E35F91568A}" srcOrd="0" destOrd="0" presId="urn:microsoft.com/office/officeart/2005/8/layout/process4"/>
    <dgm:cxn modelId="{699499AA-AF7A-4BDF-BFF3-CEBF9F8F0050}" type="presParOf" srcId="{CB3CFAE0-6038-422D-8246-17F522F208ED}" destId="{CF25F347-7AE5-4F1A-B176-50C3380C0030}" srcOrd="5" destOrd="0" presId="urn:microsoft.com/office/officeart/2005/8/layout/process4"/>
    <dgm:cxn modelId="{D77A743E-D557-4FC9-925A-E3E2F4CB02E3}" type="presParOf" srcId="{CB3CFAE0-6038-422D-8246-17F522F208ED}" destId="{8DED3F9E-79E8-42FA-886F-26C6A6D18092}" srcOrd="6" destOrd="0" presId="urn:microsoft.com/office/officeart/2005/8/layout/process4"/>
    <dgm:cxn modelId="{5DEA6AA3-3484-49B6-B75D-E4245F3120AC}" type="presParOf" srcId="{8DED3F9E-79E8-42FA-886F-26C6A6D18092}" destId="{8F38590C-6BBD-4813-B051-9BC1D5C68318}" srcOrd="0" destOrd="0" presId="urn:microsoft.com/office/officeart/2005/8/layout/process4"/>
    <dgm:cxn modelId="{0CC7A181-8D02-4635-8751-49DE55678063}" type="presParOf" srcId="{CB3CFAE0-6038-422D-8246-17F522F208ED}" destId="{F1613DDD-DE9C-422D-9A0E-5E21A75582E5}" srcOrd="7" destOrd="0" presId="urn:microsoft.com/office/officeart/2005/8/layout/process4"/>
    <dgm:cxn modelId="{E7140FED-08CD-48F2-B864-3FAF25FED2F3}" type="presParOf" srcId="{CB3CFAE0-6038-422D-8246-17F522F208ED}" destId="{C470DCC2-F125-4ED7-B721-4E27BB16543D}" srcOrd="8" destOrd="0" presId="urn:microsoft.com/office/officeart/2005/8/layout/process4"/>
    <dgm:cxn modelId="{0B9E23D8-CFB4-4D61-B43D-BC81C8002048}" type="presParOf" srcId="{C470DCC2-F125-4ED7-B721-4E27BB16543D}" destId="{FD9E2CB3-6582-40BF-994A-BDD3471F7056}" srcOrd="0" destOrd="0" presId="urn:microsoft.com/office/officeart/2005/8/layout/process4"/>
    <dgm:cxn modelId="{06A46FEC-B5B3-4088-9FFB-966A1DF82A8A}" type="presParOf" srcId="{CB3CFAE0-6038-422D-8246-17F522F208ED}" destId="{8069AA63-78A5-4D3F-895F-DFCAD1E4C2A3}" srcOrd="9" destOrd="0" presId="urn:microsoft.com/office/officeart/2005/8/layout/process4"/>
    <dgm:cxn modelId="{EAAC006F-A0C1-456F-9B6D-FEFB2F6F04C3}" type="presParOf" srcId="{CB3CFAE0-6038-422D-8246-17F522F208ED}" destId="{8DBEAD81-F8EE-4327-AE48-4EE3A80369D9}" srcOrd="10" destOrd="0" presId="urn:microsoft.com/office/officeart/2005/8/layout/process4"/>
    <dgm:cxn modelId="{5E2B78C4-3332-4835-ADEC-A6B5BE0BEBCC}" type="presParOf" srcId="{8DBEAD81-F8EE-4327-AE48-4EE3A80369D9}" destId="{6180B596-02BB-401F-9B1D-1B165D3AC9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E617B-AF31-4638-BE6F-6202C8F5DD8A}">
      <dsp:nvSpPr>
        <dsp:cNvPr id="0" name=""/>
        <dsp:cNvSpPr/>
      </dsp:nvSpPr>
      <dsp:spPr>
        <a:xfrm>
          <a:off x="10483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Erstkontakt</a:t>
          </a:r>
        </a:p>
      </dsp:txBody>
      <dsp:txXfrm>
        <a:off x="65547" y="504913"/>
        <a:ext cx="3023259" cy="1769904"/>
      </dsp:txXfrm>
    </dsp:sp>
    <dsp:sp modelId="{605F639C-F610-436C-A063-CA410A8B9002}">
      <dsp:nvSpPr>
        <dsp:cNvPr id="0" name=""/>
        <dsp:cNvSpPr/>
      </dsp:nvSpPr>
      <dsp:spPr>
        <a:xfrm>
          <a:off x="3419609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419609" y="1156742"/>
        <a:ext cx="464995" cy="466248"/>
      </dsp:txXfrm>
    </dsp:sp>
    <dsp:sp modelId="{3FD7FB81-AD1F-4F55-840B-DE20647989E0}">
      <dsp:nvSpPr>
        <dsp:cNvPr id="0" name=""/>
        <dsp:cNvSpPr/>
      </dsp:nvSpPr>
      <dsp:spPr>
        <a:xfrm>
          <a:off x="4397226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 err="1"/>
            <a:t>Pre</a:t>
          </a:r>
          <a:r>
            <a:rPr lang="de-DE" sz="3900" b="1" kern="1200" dirty="0"/>
            <a:t>-Sales-Kontakt</a:t>
          </a:r>
        </a:p>
      </dsp:txBody>
      <dsp:txXfrm>
        <a:off x="4452290" y="504913"/>
        <a:ext cx="3023259" cy="1769904"/>
      </dsp:txXfrm>
    </dsp:sp>
    <dsp:sp modelId="{C2FB4F32-2C1F-4F59-9314-1654FF6981DE}">
      <dsp:nvSpPr>
        <dsp:cNvPr id="0" name=""/>
        <dsp:cNvSpPr/>
      </dsp:nvSpPr>
      <dsp:spPr>
        <a:xfrm>
          <a:off x="7806351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7806351" y="1156742"/>
        <a:ext cx="464995" cy="466248"/>
      </dsp:txXfrm>
    </dsp:sp>
    <dsp:sp modelId="{15117A7A-3F09-405F-9C89-E3A7BD46D697}">
      <dsp:nvSpPr>
        <dsp:cNvPr id="0" name=""/>
        <dsp:cNvSpPr/>
      </dsp:nvSpPr>
      <dsp:spPr>
        <a:xfrm>
          <a:off x="8783968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8839032" y="504913"/>
        <a:ext cx="3023259" cy="1769904"/>
      </dsp:txXfrm>
    </dsp:sp>
    <dsp:sp modelId="{5E0F91AA-BF74-42BB-920C-E463302ADE7C}">
      <dsp:nvSpPr>
        <dsp:cNvPr id="0" name=""/>
        <dsp:cNvSpPr/>
      </dsp:nvSpPr>
      <dsp:spPr>
        <a:xfrm rot="7336160">
          <a:off x="8927970" y="2742716"/>
          <a:ext cx="838730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-5400000">
        <a:off x="9176443" y="2729894"/>
        <a:ext cx="466248" cy="605606"/>
      </dsp:txXfrm>
    </dsp:sp>
    <dsp:sp modelId="{D28FABF2-8E47-4287-ABF0-EAD22D2B8E86}">
      <dsp:nvSpPr>
        <dsp:cNvPr id="0" name=""/>
        <dsp:cNvSpPr/>
      </dsp:nvSpPr>
      <dsp:spPr>
        <a:xfrm>
          <a:off x="6751966" y="3667970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After-Sales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6807030" y="3723034"/>
        <a:ext cx="3023259" cy="1769904"/>
      </dsp:txXfrm>
    </dsp:sp>
    <dsp:sp modelId="{733AEB1A-A4E9-49C3-8324-32FAD273B427}">
      <dsp:nvSpPr>
        <dsp:cNvPr id="0" name=""/>
        <dsp:cNvSpPr/>
      </dsp:nvSpPr>
      <dsp:spPr>
        <a:xfrm rot="10845733">
          <a:off x="4897515" y="4182649"/>
          <a:ext cx="1310554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10800000">
        <a:off x="5130629" y="4339616"/>
        <a:ext cx="1077430" cy="466248"/>
      </dsp:txXfrm>
    </dsp:sp>
    <dsp:sp modelId="{E55C3D36-87B2-495F-BC2A-453A5389EF44}">
      <dsp:nvSpPr>
        <dsp:cNvPr id="0" name=""/>
        <dsp:cNvSpPr/>
      </dsp:nvSpPr>
      <dsp:spPr>
        <a:xfrm>
          <a:off x="1146054" y="359338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Re-Sales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1201118" y="3648453"/>
        <a:ext cx="3023259" cy="1769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22EA-5F8B-4174-BDC7-772ACB6F8BFE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b="1" u="sng" kern="1200" dirty="0"/>
            <a:t>Unternehmenserfolg</a:t>
          </a:r>
          <a:endParaRPr lang="de-DE" sz="1800" b="1" u="sng" kern="1200" dirty="0"/>
        </a:p>
      </dsp:txBody>
      <dsp:txXfrm>
        <a:off x="0" y="3844668"/>
        <a:ext cx="10515600" cy="504610"/>
      </dsp:txXfrm>
    </dsp:sp>
    <dsp:sp modelId="{939594A1-6FA1-4747-846A-1EA9453A6FCE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2">
            <a:hueOff val="191613"/>
            <a:satOff val="-1095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Kundenwert</a:t>
          </a:r>
          <a:r>
            <a:rPr lang="de-DE" sz="1800" kern="1200" dirty="0"/>
            <a:t> </a:t>
          </a:r>
          <a:r>
            <a:rPr lang="de-DE" sz="1800" b="1" kern="1200" dirty="0"/>
            <a:t>steigt</a:t>
          </a:r>
        </a:p>
      </dsp:txBody>
      <dsp:txXfrm rot="10800000">
        <a:off x="0" y="3076146"/>
        <a:ext cx="10515600" cy="504281"/>
      </dsp:txXfrm>
    </dsp:sp>
    <dsp:sp modelId="{BE812203-547F-49BE-958D-18E35F91568A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2">
            <a:hueOff val="383227"/>
            <a:satOff val="-2190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Kundenbindung</a:t>
          </a:r>
          <a:endParaRPr lang="de-DE" sz="1800" b="1" kern="1200" dirty="0"/>
        </a:p>
      </dsp:txBody>
      <dsp:txXfrm rot="10800000">
        <a:off x="0" y="2307624"/>
        <a:ext cx="10515600" cy="504281"/>
      </dsp:txXfrm>
    </dsp:sp>
    <dsp:sp modelId="{8F38590C-6BBD-4813-B051-9BC1D5C68318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2">
            <a:hueOff val="574840"/>
            <a:satOff val="-3285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Kundenzufriedenheit</a:t>
          </a:r>
          <a:r>
            <a:rPr lang="de-DE" sz="2800" kern="1200" dirty="0"/>
            <a:t> steigt</a:t>
          </a:r>
        </a:p>
      </dsp:txBody>
      <dsp:txXfrm rot="10800000">
        <a:off x="0" y="1539102"/>
        <a:ext cx="10515600" cy="504281"/>
      </dsp:txXfrm>
    </dsp:sp>
    <dsp:sp modelId="{FD9E2CB3-6582-40BF-994A-BDD3471F7056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2">
            <a:hueOff val="766454"/>
            <a:satOff val="-4380"/>
            <a:lumOff val="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Produktqualität</a:t>
          </a:r>
          <a:r>
            <a:rPr lang="de-DE" sz="2800" kern="1200" dirty="0"/>
            <a:t> steigt</a:t>
          </a:r>
        </a:p>
      </dsp:txBody>
      <dsp:txXfrm rot="10800000">
        <a:off x="0" y="770580"/>
        <a:ext cx="10515600" cy="504281"/>
      </dsp:txXfrm>
    </dsp:sp>
    <dsp:sp modelId="{6180B596-02BB-401F-9B1D-1B165D3AC997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Kundenorientierung</a:t>
          </a:r>
          <a:endParaRPr lang="de-DE" sz="1800" b="1" kern="1200" dirty="0"/>
        </a:p>
      </dsp:txBody>
      <dsp:txXfrm rot="10800000">
        <a:off x="0" y="2058"/>
        <a:ext cx="10515600" cy="50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A711-06A9-47CE-8725-105218D2C14B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01BE-069E-49EA-A8B8-5819325C2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Anbietermarkt -&gt; Nachfragemarkt, gesättigter Markt, </a:t>
            </a:r>
            <a:r>
              <a:rPr lang="de-DE" dirty="0" err="1"/>
              <a:t>austausc´hbare</a:t>
            </a:r>
            <a:r>
              <a:rPr lang="de-DE" dirty="0"/>
              <a:t> Produkte, </a:t>
            </a:r>
            <a:r>
              <a:rPr lang="de-DE" dirty="0" err="1"/>
              <a:t>gestiegende</a:t>
            </a:r>
            <a:r>
              <a:rPr lang="de-DE" dirty="0"/>
              <a:t> Markttransparenz</a:t>
            </a:r>
          </a:p>
          <a:p>
            <a:r>
              <a:rPr lang="de-DE" dirty="0"/>
              <a:t>Kundenzufriedenheit: Mundpropaganda, weniger Kundenabwanderung, Wiederverkaufsrate, geringe Preisempfindlichkeit, sinkende Marketing,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9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8FD5C-7F6F-C270-0D05-140E3F61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6EA65-D14E-76A3-271A-E2319C17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31E8F-39C8-94F0-2DE0-D695ED38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91CB1-BC43-9E18-B032-E253462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3CD79-7E61-DC66-DF80-9109770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C0C16-C109-C0C6-6EEE-5B63986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391C10-AC3B-AD15-A165-997D59FB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68E88-9FD5-EDE0-D2C2-A51B561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AD904-D0A9-3AD8-21CF-992F3141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1FEC5-2864-BFF6-0C88-EDB3DAD7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6D00B8-8572-9728-9BCA-76C3344D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E6192-8C51-4332-5BD1-E1870037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3B5D-C882-2CF2-AB59-E3B6D3E7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8A68-8264-1C50-AADA-3E84DCB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FE58F-669B-D27E-EDDC-3D5D15A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CAD6-0562-2CC7-F6AE-F425BF0D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99CD-47D2-34C7-B024-4A31BB68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D9AEC-4540-8822-E1F9-077D11A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7AC4-8CF1-1875-F768-4992E89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F0462-00D7-3639-ADEE-70877AA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14CF-3939-E764-03CD-6F2C471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CEA8C-38B6-AEF1-E9B4-5B42BAFF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D2E8-9783-2847-1976-9C35B5E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957E3-7F63-6F54-6434-B6AB557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E18D-BBB9-2892-5E4C-BBCE77E8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3928-5A4E-5DDF-1083-B3640EF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78292-C74C-5E8C-4FD8-B7CA7D62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3C437-3A26-E3DE-5450-AD4494F7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CCE2D-43C8-13DA-0A96-F111FE98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39AB3-478A-D9F9-B8E4-478286A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9C13A-A3F8-CF6B-D4F2-C34EDA23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3223-8245-6C7C-9E4E-BAFA963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73B73-D715-28F1-CC30-E4C30A6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91AFC-D94E-82B4-0ECF-F10A196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C462B3-7070-45D8-C487-9FAE834C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C2609-E212-95E3-49B2-BA0E6460D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E6994-C6D4-E2C2-C582-9C0C027B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183E9-5582-AC01-C90B-82A141D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47244-8C13-3402-C5E7-2095756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1435-4B5E-06FC-E44E-431A550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30575-BBFD-3389-B5C6-090EAFB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8A12-0C8A-2946-78F3-129C43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5C4649-C182-FD8B-20DB-708707A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A8A7C-35F9-0630-E402-556E0B49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C0F70-CC1B-3B66-6A30-9CC44C9D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E60A85-730E-3E7C-24DF-DBAF046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495D-8BE5-AEFF-B72F-BFF2940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C445B-5B1D-5593-C5F5-3B610F6B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6EDB6-DDA7-12FB-1892-563CA270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382B-53D2-A2CF-A6DB-EC49B9C9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46E91-2595-802E-294D-A14A79D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CE91B-629B-52DD-1147-F73CD66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4A24-A283-F540-F151-988EDEF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150819-4929-BEB2-F848-C689A218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A9E35-178C-E709-BE3C-47E62525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646C2-DA13-CA67-261C-5BC2DEE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368723-7A5C-007F-A17B-B54EC651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2FC92-BC19-F827-ED70-B6BA8ECB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15BF6-59DD-4629-F576-CF4009A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DB59-B9CE-88C1-15DA-A70AF210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6B1-6482-1A18-9513-A51FE7C2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8C6E5-23F7-79AB-906B-B046ADF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38A15-A1ED-1933-0D38-BA546238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9OO8ZNKtWc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D2CE-43BB-0A90-9253-A2026F99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4E8FEA-4D5C-247D-8A7B-0A78F6664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Costumer</a:t>
            </a:r>
            <a:br>
              <a:rPr lang="de-DE" dirty="0"/>
            </a:br>
            <a:r>
              <a:rPr lang="de-DE" dirty="0" err="1"/>
              <a:t>Relationship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3221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braucht ein gutes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  <a:p>
            <a:r>
              <a:rPr lang="de-DE" dirty="0"/>
              <a:t>Personal</a:t>
            </a:r>
          </a:p>
          <a:p>
            <a:r>
              <a:rPr lang="de-DE" dirty="0"/>
              <a:t>Organisation/ Struktur</a:t>
            </a:r>
          </a:p>
          <a:p>
            <a:r>
              <a:rPr lang="de-DE" dirty="0"/>
              <a:t>Umweltanalyse</a:t>
            </a:r>
          </a:p>
        </p:txBody>
      </p:sp>
    </p:spTree>
    <p:extLst>
      <p:ext uri="{BB962C8B-B14F-4D97-AF65-F5344CB8AC3E}">
        <p14:creationId xmlns:p14="http://schemas.microsoft.com/office/powerpoint/2010/main" val="308792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80FF-E2E2-DF36-0710-9EAAD67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Marktanteile führende Anbieter von CRM Systemen 2020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5A0796-EC1E-F6FD-3A13-742DBBCE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85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DEAFE59-4990-1B96-DF25-60E5D5AE464D}"/>
              </a:ext>
            </a:extLst>
          </p:cNvPr>
          <p:cNvSpPr txBox="1"/>
          <p:nvPr/>
        </p:nvSpPr>
        <p:spPr>
          <a:xfrm>
            <a:off x="0" y="6169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https://de.statista.com/statistik/daten/studie/262328/umfrage/marktanteile-der-anbieter-von-crm-software-weltweit/, Stand 04.05.2022</a:t>
            </a:r>
          </a:p>
        </p:txBody>
      </p:sp>
    </p:spTree>
    <p:extLst>
      <p:ext uri="{BB962C8B-B14F-4D97-AF65-F5344CB8AC3E}">
        <p14:creationId xmlns:p14="http://schemas.microsoft.com/office/powerpoint/2010/main" val="340244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D1BD1-1640-94EF-A85A-F7B6CAB1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bei der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85DD8-96F8-E582-F36C-8010320A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5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201FD-4DED-422F-54BC-BFBCF47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Zukunftserwartungen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D4E92-CFE8-BC2E-7146-01C3FFA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Mobile CRM Anwendungen</a:t>
            </a:r>
          </a:p>
          <a:p>
            <a:r>
              <a:rPr lang="de-DE" dirty="0"/>
              <a:t>Cloud basierte Technologien</a:t>
            </a:r>
          </a:p>
          <a:p>
            <a:r>
              <a:rPr lang="de-DE" dirty="0"/>
              <a:t>Anwendung von KI für CRM Systeme</a:t>
            </a:r>
          </a:p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114112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4274-8C56-A844-9459-86D7CF9C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cloudbasiertes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C307E-2594-D506-633E-69BF3DBD5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von CRM-Anbieter gehostet</a:t>
            </a:r>
          </a:p>
          <a:p>
            <a:r>
              <a:rPr lang="de-DE" dirty="0"/>
              <a:t>Mit Internetverbindung und Webbrowser auf Daten zugreifen</a:t>
            </a:r>
          </a:p>
          <a:p>
            <a:r>
              <a:rPr lang="de-DE" dirty="0"/>
              <a:t>Auch SaaS (Software </a:t>
            </a:r>
            <a:r>
              <a:rPr lang="de-DE" dirty="0" err="1"/>
              <a:t>as</a:t>
            </a:r>
            <a:r>
              <a:rPr lang="de-DE" dirty="0"/>
              <a:t> a Service) oder Online-/Web-CRM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Gegenteil </a:t>
            </a:r>
            <a:r>
              <a:rPr lang="de-DE" dirty="0">
                <a:sym typeface="Wingdings" panose="05000000000000000000" pitchFamily="2" charset="2"/>
              </a:rPr>
              <a:t> Inhouse CRM</a:t>
            </a:r>
          </a:p>
          <a:p>
            <a:r>
              <a:rPr lang="de-DE" dirty="0">
                <a:sym typeface="Wingdings" panose="05000000000000000000" pitchFamily="2" charset="2"/>
              </a:rPr>
              <a:t>Auf Servern des Unternehmens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12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09B94-5B63-0B78-B54A-C2CF8BEA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cloudbasiertem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E802F-461C-C0FD-86E0-B070E1DB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Hardware notwendig</a:t>
            </a:r>
          </a:p>
          <a:p>
            <a:r>
              <a:rPr lang="de-DE" dirty="0"/>
              <a:t>Geringere Kosten</a:t>
            </a:r>
          </a:p>
          <a:p>
            <a:r>
              <a:rPr lang="de-DE" dirty="0"/>
              <a:t>Zeitliche und örtliche Flexibilität</a:t>
            </a:r>
          </a:p>
          <a:p>
            <a:r>
              <a:rPr lang="de-DE" dirty="0"/>
              <a:t>Mit mobilen Endgeräten auf Daten zugreifen</a:t>
            </a:r>
          </a:p>
          <a:p>
            <a:r>
              <a:rPr lang="de-DE" dirty="0"/>
              <a:t>Höhere Sicherheit</a:t>
            </a:r>
          </a:p>
        </p:txBody>
      </p:sp>
    </p:spTree>
    <p:extLst>
      <p:ext uri="{BB962C8B-B14F-4D97-AF65-F5344CB8AC3E}">
        <p14:creationId xmlns:p14="http://schemas.microsoft.com/office/powerpoint/2010/main" val="12249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15A5-3792-715C-DC43-A89A17C8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und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17D6D-1132-F58F-E20D-02EDE39C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8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4DFE-D485-6A43-A4BA-F91D3B9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der Anwendung von KI bei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5AFA-A65A-47E9-430C-8CDDF30A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25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88CE-4D8C-C4DC-72B1-FB217E5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DB2C8-2302-7E3A-76ED-8904A4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CRM?</a:t>
            </a:r>
          </a:p>
          <a:p>
            <a:r>
              <a:rPr lang="de-DE" dirty="0"/>
              <a:t>Historie</a:t>
            </a:r>
          </a:p>
          <a:p>
            <a:r>
              <a:rPr lang="de-DE" dirty="0"/>
              <a:t>Arten des CRM</a:t>
            </a:r>
          </a:p>
          <a:p>
            <a:r>
              <a:rPr lang="de-DE" dirty="0"/>
              <a:t>Beispiel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Zukunftstrends</a:t>
            </a:r>
          </a:p>
          <a:p>
            <a:r>
              <a:rPr lang="de-DE" dirty="0"/>
              <a:t>KI</a:t>
            </a:r>
          </a:p>
        </p:txBody>
      </p:sp>
    </p:spTree>
    <p:extLst>
      <p:ext uri="{BB962C8B-B14F-4D97-AF65-F5344CB8AC3E}">
        <p14:creationId xmlns:p14="http://schemas.microsoft.com/office/powerpoint/2010/main" val="12807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307C8-97C0-9ED1-AB38-AE6226F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F84F-A4BB-F70A-1C43-17D9E07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Ganzheitliche Lösung</a:t>
            </a:r>
          </a:p>
          <a:p>
            <a:r>
              <a:rPr lang="de-DE" dirty="0"/>
              <a:t>Festhalten relevanter Kunden und Lead Daten: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- Kontaktdaten</a:t>
            </a:r>
            <a:br>
              <a:rPr lang="de-DE" dirty="0"/>
            </a:br>
            <a:r>
              <a:rPr lang="de-DE" dirty="0"/>
              <a:t>- Schriftverkehr</a:t>
            </a:r>
            <a:br>
              <a:rPr lang="de-DE" dirty="0"/>
            </a:br>
            <a:r>
              <a:rPr lang="de-DE" dirty="0"/>
              <a:t>- Kommunikationsprotokoll</a:t>
            </a:r>
            <a:br>
              <a:rPr lang="de-DE" dirty="0"/>
            </a:br>
            <a:r>
              <a:rPr lang="de-DE" dirty="0"/>
              <a:t>- ABC Klassifizierung</a:t>
            </a:r>
            <a:br>
              <a:rPr lang="de-DE" dirty="0"/>
            </a:br>
            <a:r>
              <a:rPr lang="de-DE" dirty="0"/>
              <a:t>- Termine, Präsentationen, ERP Daten, Notizen […]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5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Dauerhafte, langfristige Kundenbindung</a:t>
            </a:r>
          </a:p>
          <a:p>
            <a:r>
              <a:rPr lang="de-DE" dirty="0"/>
              <a:t>Maximierung des Kundenwerts</a:t>
            </a:r>
          </a:p>
          <a:p>
            <a:r>
              <a:rPr lang="de-DE" dirty="0"/>
              <a:t>Management der Angebote, Kontakte</a:t>
            </a:r>
          </a:p>
        </p:txBody>
      </p:sp>
    </p:spTree>
    <p:extLst>
      <p:ext uri="{BB962C8B-B14F-4D97-AF65-F5344CB8AC3E}">
        <p14:creationId xmlns:p14="http://schemas.microsoft.com/office/powerpoint/2010/main" val="147293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FA261-A484-0DD7-12F3-737305D5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pic>
        <p:nvPicPr>
          <p:cNvPr id="4" name="Onlinemedien 3" title="CRM Software und wofür man sie braucht">
            <a:hlinkClick r:id="" action="ppaction://media"/>
            <a:extLst>
              <a:ext uri="{FF2B5EF4-FFF2-40B4-BE49-F238E27FC236}">
                <a16:creationId xmlns:a16="http://schemas.microsoft.com/office/drawing/2014/main" id="{6F7D3915-81A7-699A-B419-45134D400AE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95194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A00FE-DED3-6653-291B-CA8EC3C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39BF2-C239-30CF-BA83-4EB83CEA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Verschärfter Wettbewerb </a:t>
            </a:r>
          </a:p>
          <a:p>
            <a:r>
              <a:rPr lang="de-DE" dirty="0"/>
              <a:t>kürzere Produktlebenszyklen</a:t>
            </a:r>
          </a:p>
          <a:p>
            <a:r>
              <a:rPr lang="de-DE" dirty="0"/>
              <a:t>Kundenzufriedenheit</a:t>
            </a:r>
          </a:p>
          <a:p>
            <a:r>
              <a:rPr lang="de-DE" dirty="0"/>
              <a:t>sinkende Marketing und Vertriebskosten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A11DA9-B57F-55A2-081C-E93C310DB89E}"/>
              </a:ext>
            </a:extLst>
          </p:cNvPr>
          <p:cNvSpPr/>
          <p:nvPr/>
        </p:nvSpPr>
        <p:spPr>
          <a:xfrm>
            <a:off x="640080" y="5019040"/>
            <a:ext cx="202184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BBBE-AE51-1021-5C61-4D3FEE68DF95}"/>
              </a:ext>
            </a:extLst>
          </p:cNvPr>
          <p:cNvSpPr txBox="1"/>
          <p:nvPr/>
        </p:nvSpPr>
        <p:spPr>
          <a:xfrm>
            <a:off x="2783840" y="505968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Effektivitätssteigerung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3066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F112-4829-303F-91EE-66DF5B8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Lead vs. Kunde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56ECBB-9519-4197-B114-735C07CC7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Potentieller Kunde</a:t>
            </a:r>
          </a:p>
          <a:p>
            <a:r>
              <a:rPr lang="de-DE" dirty="0"/>
              <a:t>unbekannte Wirtschaftskraft</a:t>
            </a:r>
          </a:p>
          <a:p>
            <a:r>
              <a:rPr lang="de-DE" dirty="0"/>
              <a:t>unbekanntes Kaufverhalten</a:t>
            </a:r>
          </a:p>
          <a:p>
            <a:r>
              <a:rPr lang="de-DE" dirty="0"/>
              <a:t>Bedürfnisermittlung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4EDF357-F95E-511D-6914-0C489535C2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Bedürfnisse bekannt</a:t>
            </a:r>
          </a:p>
          <a:p>
            <a:r>
              <a:rPr lang="de-DE" dirty="0"/>
              <a:t>Kontakt bereits hergestellt</a:t>
            </a:r>
          </a:p>
          <a:p>
            <a:r>
              <a:rPr lang="de-DE" dirty="0"/>
              <a:t>Informationen über Zusatzprodukte </a:t>
            </a:r>
          </a:p>
          <a:p>
            <a:r>
              <a:rPr lang="de-DE" dirty="0"/>
              <a:t>Servicebindung</a:t>
            </a:r>
          </a:p>
          <a:p>
            <a:r>
              <a:rPr lang="de-DE" dirty="0"/>
              <a:t>ABC Klassifizierung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25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7319-F01D-E81E-40FC-24263176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de-DE" b="1" dirty="0"/>
              <a:t>Kundenzyklus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95C5B5-579F-722D-B7E2-C10A217BC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21673"/>
              </p:ext>
            </p:extLst>
          </p:nvPr>
        </p:nvGraphicFramePr>
        <p:xfrm>
          <a:off x="264160" y="944880"/>
          <a:ext cx="11927840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9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1187B-07A4-A9BD-C3EC-2EE9C1E9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Wirkungskette des CRM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6A0119B-BB65-36C2-E229-816526916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13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04696"/>
      </p:ext>
    </p:extLst>
  </p:cSld>
  <p:clrMapOvr>
    <a:masterClrMapping/>
  </p:clrMapOvr>
</p:sld>
</file>

<file path=ppt/theme/theme1.xml><?xml version="1.0" encoding="utf-8"?>
<a:theme xmlns:a="http://schemas.openxmlformats.org/drawingml/2006/main" name="PH rot neutral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Breitbild</PresentationFormat>
  <Paragraphs>83</Paragraphs>
  <Slides>17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PH rot neutral</vt:lpstr>
      <vt:lpstr>CRM </vt:lpstr>
      <vt:lpstr>Gliederung</vt:lpstr>
      <vt:lpstr>Was ist CRM?</vt:lpstr>
      <vt:lpstr>Ziele des CRM?</vt:lpstr>
      <vt:lpstr>Warum CRM?</vt:lpstr>
      <vt:lpstr>Warum CRM?</vt:lpstr>
      <vt:lpstr>Lead vs. Kunde</vt:lpstr>
      <vt:lpstr>Kundenzyklus</vt:lpstr>
      <vt:lpstr>Wirkungskette des CRM</vt:lpstr>
      <vt:lpstr>Was braucht ein gutes CRM?</vt:lpstr>
      <vt:lpstr>Marktanteile führende Anbieter von CRM Systemen 2020</vt:lpstr>
      <vt:lpstr>Herausforderungen bei der Implementierung</vt:lpstr>
      <vt:lpstr>Zukunftserwartungen</vt:lpstr>
      <vt:lpstr>Was ist cloudbasiertes CRM?</vt:lpstr>
      <vt:lpstr>Vorteile von cloudbasiertem CRM</vt:lpstr>
      <vt:lpstr>KI und CRM</vt:lpstr>
      <vt:lpstr>Vorteile von der Anwendung von KI bei CRM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</dc:title>
  <dc:creator>Viktoria Stiem</dc:creator>
  <cp:lastModifiedBy>Ivka Fuchs</cp:lastModifiedBy>
  <cp:revision>4</cp:revision>
  <dcterms:created xsi:type="dcterms:W3CDTF">2022-05-04T08:13:32Z</dcterms:created>
  <dcterms:modified xsi:type="dcterms:W3CDTF">2022-05-09T14:56:25Z</dcterms:modified>
</cp:coreProperties>
</file>