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580" autoAdjust="0"/>
  </p:normalViewPr>
  <p:slideViewPr>
    <p:cSldViewPr snapToGrid="0">
      <p:cViewPr varScale="1">
        <p:scale>
          <a:sx n="71" d="100"/>
          <a:sy n="71" d="100"/>
        </p:scale>
        <p:origin x="71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3ABEA-D424-4DC2-AA42-A69C399C5899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7ADE4-8A78-42F0-AC5B-794B908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Silt moving through flowing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Water has velocity and silt diffuses as well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Flux (change of concentration across surface) of silt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Besides a surface, we need one more thing to take flux: 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Vector field that represents movement of silt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7ADE4-8A78-42F0-AC5B-794B908D5F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1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Diffusion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Draw surface on board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Imagine c(</a:t>
                </a:r>
                <a:r>
                  <a:rPr lang="en-US" dirty="0" err="1"/>
                  <a:t>x,y</a:t>
                </a:r>
                <a:r>
                  <a:rPr lang="en-US" dirty="0"/>
                  <a:t>) maps concentration to every point on </a:t>
                </a:r>
                <a:r>
                  <a:rPr lang="en-US" dirty="0" err="1"/>
                  <a:t>xy</a:t>
                </a:r>
                <a:r>
                  <a:rPr lang="en-US" dirty="0"/>
                  <a:t>-place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If we place a particle of silt somewhere, in what direction will it go?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Add D: diffusivity constant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Advection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Draw water flow in one direction on 3D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Indicate area of high concentration, what happens here?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 lot moves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Indicate area of low concertation, what happens here?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Less moves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Relationship? (know direction already, but looking for a scalar multiple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Directly proportional to concentration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Total vector field is the sum of the two sources of motion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Diffusion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Draw surface on board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Imagine c(</a:t>
                </a:r>
                <a:r>
                  <a:rPr lang="en-US" dirty="0" err="1"/>
                  <a:t>x,y</a:t>
                </a:r>
                <a:r>
                  <a:rPr lang="en-US" dirty="0"/>
                  <a:t>) maps concentration to every point on </a:t>
                </a:r>
                <a:r>
                  <a:rPr lang="en-US" dirty="0" err="1"/>
                  <a:t>xy</a:t>
                </a:r>
                <a:r>
                  <a:rPr lang="en-US" dirty="0"/>
                  <a:t>-place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If we place a particle of silt somewhere, in what direction will it go?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b="0" i="0">
                    <a:latin typeface="Cambria Math" panose="02040503050406030204" pitchFamily="18" charset="0"/>
                  </a:rPr>
                  <a:t>−∇𝑐</a:t>
                </a:r>
                <a:endParaRPr lang="en-US" b="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Add D: diffusivity constant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Advection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Draw water flow in one direction on 3D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Indicate area of high concentration, what happens here?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 lot moves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Indicate area of low concertation, what happens here?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Less moves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Relationship? (know direction already, but looking for a scalar multiple of </a:t>
                </a:r>
                <a:r>
                  <a:rPr lang="en-US" b="0" i="0">
                    <a:latin typeface="Cambria Math" panose="02040503050406030204" pitchFamily="18" charset="0"/>
                  </a:rPr>
                  <a:t>𝑣 ⃗</a:t>
                </a:r>
                <a:endParaRPr lang="en-US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Directly proportional to concentration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Total vector field is the sum of the two sources of motion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7ADE4-8A78-42F0-AC5B-794B908D5F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7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know a general form for the vector field of silt motion, but we don’t know 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Continuity equation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Change in concentration (from other source such as heat)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plus amount of concentration coming from motion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= generation – amount of silt generated, per unit time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Plug in	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What is each term?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– diffusion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– advection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– generation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Simplification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Steady state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Use this equation to find c at diff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7ADE4-8A78-42F0-AC5B-794B908D5F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5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e>
                    </m:nary>
                  </m:oMath>
                </a14:m>
                <a:endParaRPr lang="en-US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𝑑𝑥𝑑𝑧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Show Animation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b="0" i="0">
                    <a:latin typeface="Cambria Math" panose="02040503050406030204" pitchFamily="18" charset="0"/>
                  </a:rPr>
                  <a:t>=∫∫_𝜎▒〖(−𝛻 ⃗𝑐+𝑗 ⃗𝑐)⋅𝑗 ⃗𝑑𝑆〗</a:t>
                </a:r>
                <a:endParaRPr lang="en-US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b="0" i="0">
                    <a:latin typeface="Cambria Math" panose="02040503050406030204" pitchFamily="18" charset="0"/>
                  </a:rPr>
                  <a:t>=∫_(−1)^1▒∫_(−1)^1▒(𝑐−𝜕𝑐/𝜕𝑦)𝑑𝑥𝑑𝑧=</a:t>
                </a:r>
                <a:endParaRPr lang="en-US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/>
                  <a:t>Show Animatio</a:t>
                </a:r>
                <a:r>
                  <a:rPr lang="en-US" dirty="0"/>
                  <a:t>n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7ADE4-8A78-42F0-AC5B-794B908D5F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7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61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97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63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44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57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8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3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1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4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2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7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F40E-E172-4479-9B6C-499541B8CA7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0104-33C6-4EF4-A68D-E0929E0C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12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inuity_equation#Differential_form" TargetMode="External"/><Relationship Id="rId2" Type="http://schemas.openxmlformats.org/officeDocument/2006/relationships/hyperlink" Target="https://en.wikipedia.org/wiki/Convection%E2%80%93diffusion_equation#Deriv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monstrations.wolfram.com/SteadyStateTwoDimensionalConvectionDiffusionEqu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Flux and The Convection-Diffusion Equation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Kevin Gottlieb</a:t>
            </a:r>
          </a:p>
          <a:p>
            <a:r>
              <a:rPr lang="en-US" dirty="0"/>
              <a:t>MV </a:t>
            </a:r>
            <a:r>
              <a:rPr lang="en-US" dirty="0" err="1"/>
              <a:t>Calc</a:t>
            </a:r>
            <a:r>
              <a:rPr lang="en-US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53174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8510" y="2342372"/>
            <a:ext cx="8743448" cy="381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2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Advection and Diffusion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Diffusion – motion from higher to lower concentration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𝑑𝑖𝑓𝑓𝑢𝑠𝑖𝑜𝑛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Advection (Convection) – bulk motion, </a:t>
                </a:r>
                <a:r>
                  <a:rPr lang="en-US" dirty="0" err="1"/>
                  <a:t>eg</a:t>
                </a:r>
                <a:r>
                  <a:rPr lang="en-US" dirty="0"/>
                  <a:t>. velocity of water flow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𝑎𝑑𝑣𝑒𝑐𝑡𝑖𝑜𝑛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42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024125"/>
              </a:xfrm>
            </p:spPr>
            <p:txBody>
              <a:bodyPr/>
              <a:lstStyle/>
              <a:p>
                <a:r>
                  <a:rPr lang="en-US" dirty="0"/>
                  <a:t>Continuity Equation: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Convection-Diffusion Equation: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Incompressible Flow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constant)</a:t>
                </a:r>
              </a:p>
              <a:p>
                <a:r>
                  <a:rPr lang="en-US" dirty="0"/>
                  <a:t>Simplification: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024125"/>
              </a:xfrm>
              <a:blipFill>
                <a:blip r:embed="rId3"/>
                <a:stretch>
                  <a:fillRect l="-676" t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86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𝑑𝑆</m:t>
                        </m:r>
                      </m:e>
                    </m:nary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b="0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∈[−1,1]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dirty="0"/>
                  <a:t>oriented y+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∫</m:t>
                    </m:r>
                    <m:nary>
                      <m:naryPr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𝑑𝑆</m:t>
                        </m:r>
                      </m:e>
                    </m:nary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6" t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58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https://en.wikipedia.org/wiki/Convection%E2%80%93diffusion_equation#Derivation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https://en.wikipedia.org/wiki/Continuity_equation#Differential_form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http://demonstrations.wolfram.com/SteadyStateTwoDimensionalConvectionDiffusionEquation/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06685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128</TotalTime>
  <Words>403</Words>
  <Application>Microsoft Office PowerPoint</Application>
  <PresentationFormat>Widescreen</PresentationFormat>
  <Paragraphs>68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Century Gothic</vt:lpstr>
      <vt:lpstr>Vapor Trail</vt:lpstr>
      <vt:lpstr>Flux and The Convection-Diffusion Equation</vt:lpstr>
      <vt:lpstr>The Problem</vt:lpstr>
      <vt:lpstr>Advection and Diffusion</vt:lpstr>
      <vt:lpstr>The Equation</vt:lpstr>
      <vt:lpstr>Flux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Convection-Diffusion Equation</dc:title>
  <dc:creator>Gottlieb, Kevin '19</dc:creator>
  <cp:lastModifiedBy>Gottlieb, Kevin '19</cp:lastModifiedBy>
  <cp:revision>3</cp:revision>
  <dcterms:created xsi:type="dcterms:W3CDTF">2017-05-09T08:36:11Z</dcterms:created>
  <dcterms:modified xsi:type="dcterms:W3CDTF">2017-05-11T20:44:37Z</dcterms:modified>
</cp:coreProperties>
</file>