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b="0" spc="0" sz="88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Aptos"/>
                <a:ea typeface="Aptos"/>
                <a:cs typeface="Aptos"/>
                <a:sym typeface="Apto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Aptos"/>
                <a:ea typeface="Aptos"/>
                <a:cs typeface="Aptos"/>
                <a:sym typeface="Apto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BO ICT 2023/2024…"/>
          <p:cNvSpPr txBox="1"/>
          <p:nvPr>
            <p:ph type="body" idx="21"/>
          </p:nvPr>
        </p:nvSpPr>
        <p:spPr>
          <a:xfrm>
            <a:off x="1201340" y="9127696"/>
            <a:ext cx="21971003" cy="33691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94360">
              <a:defRPr sz="2592"/>
            </a:pPr>
            <a:r>
              <a:t>HBO ICT 2023/2024</a:t>
            </a:r>
          </a:p>
          <a:p>
            <a:pPr defTabSz="594360">
              <a:defRPr sz="2592"/>
            </a:pPr>
          </a:p>
          <a:p>
            <a:pPr defTabSz="594360">
              <a:defRPr sz="2592"/>
            </a:pPr>
            <a:r>
              <a:t>Jogchum Lindeboom</a:t>
            </a:r>
          </a:p>
          <a:p>
            <a:pPr defTabSz="594360">
              <a:defRPr sz="2592"/>
            </a:pPr>
            <a:r>
              <a:t>Meint van den Berg</a:t>
            </a:r>
          </a:p>
          <a:p>
            <a:pPr defTabSz="594360">
              <a:defRPr sz="2592"/>
            </a:pPr>
            <a:r>
              <a:t>Brian van Bergen </a:t>
            </a:r>
          </a:p>
          <a:p>
            <a:pPr defTabSz="594360">
              <a:defRPr sz="2592"/>
            </a:pPr>
            <a:r>
              <a:t>Alice Tel</a:t>
            </a:r>
          </a:p>
          <a:p>
            <a:pPr defTabSz="594360">
              <a:defRPr sz="2592"/>
            </a:pPr>
          </a:p>
          <a:p>
            <a:pPr defTabSz="594360">
              <a:defRPr sz="2592"/>
            </a:pPr>
            <a:r>
              <a:t>08/04/2024</a:t>
            </a:r>
          </a:p>
        </p:txBody>
      </p:sp>
      <p:sp>
        <p:nvSpPr>
          <p:cNvPr id="170" name="Feniks…"/>
          <p:cNvSpPr txBox="1"/>
          <p:nvPr>
            <p:ph type="ctrTitle"/>
          </p:nvPr>
        </p:nvSpPr>
        <p:spPr>
          <a:xfrm>
            <a:off x="1206496" y="26003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  <a:p>
            <a:pPr>
              <a:defRPr spc="-159" sz="8000"/>
            </a:pPr>
            <a:r>
              <a:t>UMCG Beatrix kinderziekenhuis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andingspagina"/>
          <p:cNvSpPr txBox="1"/>
          <p:nvPr>
            <p:ph type="ctrTitle"/>
          </p:nvPr>
        </p:nvSpPr>
        <p:spPr>
          <a:xfrm>
            <a:off x="787687" y="-156682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Landingspagina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8571" y="41013"/>
            <a:ext cx="9661681" cy="10088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5304" y="10065913"/>
            <a:ext cx="9661680" cy="32603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Huisstijl UMCG…"/>
          <p:cNvSpPr txBox="1"/>
          <p:nvPr/>
        </p:nvSpPr>
        <p:spPr>
          <a:xfrm>
            <a:off x="1055623" y="4598155"/>
            <a:ext cx="5892662" cy="232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/>
            </a:pPr>
            <a:r>
              <a:t>Huisstijl UMCG</a:t>
            </a:r>
          </a:p>
          <a:p>
            <a:pPr>
              <a:defRPr sz="3700"/>
            </a:pPr>
            <a:r>
              <a:t>Header en Footer UMCG</a:t>
            </a:r>
          </a:p>
          <a:p>
            <a:pPr>
              <a:defRPr sz="3700"/>
            </a:pPr>
          </a:p>
          <a:p>
            <a:pPr>
              <a:defRPr sz="3700"/>
            </a:pPr>
            <a:r>
              <a:t>Logo wordt nog bijgevoegd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705971" y="739587"/>
            <a:ext cx="7158320" cy="2958915"/>
          </a:xfrm>
          <a:prstGeom prst="rect">
            <a:avLst/>
          </a:prstGeom>
        </p:spPr>
        <p:txBody>
          <a:bodyPr/>
          <a:lstStyle/>
          <a:p>
            <a:pPr/>
            <a:r>
              <a:t>De Feniks</a:t>
            </a:r>
          </a:p>
        </p:txBody>
      </p:sp>
      <p:pic>
        <p:nvPicPr>
          <p:cNvPr id="178" name="Picture 4" descr="Picture 4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5742" y="346075"/>
            <a:ext cx="13716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594955" y="369768"/>
            <a:ext cx="21031201" cy="2651127"/>
          </a:xfrm>
          <a:prstGeom prst="rect">
            <a:avLst/>
          </a:prstGeom>
        </p:spPr>
        <p:txBody>
          <a:bodyPr/>
          <a:lstStyle/>
          <a:p>
            <a:pPr/>
            <a:r>
              <a:t>Standaard Thema</a:t>
            </a:r>
          </a:p>
        </p:txBody>
      </p:sp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15291" y="3091533"/>
            <a:ext cx="1505067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5241" y="9098281"/>
            <a:ext cx="1855589" cy="4617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93171" y="7833359"/>
            <a:ext cx="2068949" cy="5882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Onderwater Thema</a:t>
            </a:r>
          </a:p>
        </p:txBody>
      </p:sp>
      <p:pic>
        <p:nvPicPr>
          <p:cNvPr id="18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1" y="3091535"/>
            <a:ext cx="15936688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Harry Potter Thema</a:t>
            </a:r>
          </a:p>
        </p:txBody>
      </p:sp>
      <p:pic>
        <p:nvPicPr>
          <p:cNvPr id="19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5773" y="3091535"/>
            <a:ext cx="15936683" cy="10624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7811" y="3091535"/>
            <a:ext cx="1505067" cy="301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2447" y="3091533"/>
            <a:ext cx="1090753" cy="218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7635241" y="10004824"/>
            <a:ext cx="1855589" cy="371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ontent Placeholder 13" descr="Content Placeholder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4893174" y="9578106"/>
            <a:ext cx="2068949" cy="413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val 3"/>
          <p:cNvSpPr/>
          <p:nvPr/>
        </p:nvSpPr>
        <p:spPr>
          <a:xfrm>
            <a:off x="7542373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2" name="Oval 4"/>
          <p:cNvSpPr/>
          <p:nvPr/>
        </p:nvSpPr>
        <p:spPr>
          <a:xfrm>
            <a:off x="8571465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3" name="Oval 5"/>
          <p:cNvSpPr/>
          <p:nvPr/>
        </p:nvSpPr>
        <p:spPr>
          <a:xfrm>
            <a:off x="9600557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4" name="Oval 6"/>
          <p:cNvSpPr/>
          <p:nvPr/>
        </p:nvSpPr>
        <p:spPr>
          <a:xfrm>
            <a:off x="10629649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5" name="Oval 7"/>
          <p:cNvSpPr/>
          <p:nvPr/>
        </p:nvSpPr>
        <p:spPr>
          <a:xfrm>
            <a:off x="11658741" y="6116394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6" name="Oval 8"/>
          <p:cNvSpPr/>
          <p:nvPr/>
        </p:nvSpPr>
        <p:spPr>
          <a:xfrm>
            <a:off x="12687834" y="6133013"/>
            <a:ext cx="427545" cy="404813"/>
          </a:xfrm>
          <a:prstGeom prst="ellipse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7" name="Oval 9"/>
          <p:cNvSpPr/>
          <p:nvPr/>
        </p:nvSpPr>
        <p:spPr>
          <a:xfrm>
            <a:off x="7542373" y="7106087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8" name="Oval 10"/>
          <p:cNvSpPr/>
          <p:nvPr/>
        </p:nvSpPr>
        <p:spPr>
          <a:xfrm>
            <a:off x="8571465" y="7106087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9" name="Oval 11"/>
          <p:cNvSpPr/>
          <p:nvPr/>
        </p:nvSpPr>
        <p:spPr>
          <a:xfrm>
            <a:off x="9600557" y="7106087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0" name="Oval 12"/>
          <p:cNvSpPr/>
          <p:nvPr/>
        </p:nvSpPr>
        <p:spPr>
          <a:xfrm>
            <a:off x="10629649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1" name="Oval 13"/>
          <p:cNvSpPr/>
          <p:nvPr/>
        </p:nvSpPr>
        <p:spPr>
          <a:xfrm>
            <a:off x="11658741" y="7106087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2" name="Oval 14"/>
          <p:cNvSpPr/>
          <p:nvPr/>
        </p:nvSpPr>
        <p:spPr>
          <a:xfrm>
            <a:off x="12687834" y="7122705"/>
            <a:ext cx="427545" cy="4048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3" name="TextBox 15"/>
          <p:cNvSpPr txBox="1"/>
          <p:nvPr/>
        </p:nvSpPr>
        <p:spPr>
          <a:xfrm>
            <a:off x="11763984" y="5747062"/>
            <a:ext cx="13493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Led-lampjes</a:t>
            </a:r>
          </a:p>
        </p:txBody>
      </p:sp>
      <p:sp>
        <p:nvSpPr>
          <p:cNvPr id="214" name="TextBox 16"/>
          <p:cNvSpPr txBox="1"/>
          <p:nvPr/>
        </p:nvSpPr>
        <p:spPr>
          <a:xfrm>
            <a:off x="12204401" y="7598096"/>
            <a:ext cx="1019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Knoppen</a:t>
            </a:r>
          </a:p>
        </p:txBody>
      </p:sp>
      <p:sp>
        <p:nvSpPr>
          <p:cNvPr id="215" name="Rectangle 17"/>
          <p:cNvSpPr/>
          <p:nvPr/>
        </p:nvSpPr>
        <p:spPr>
          <a:xfrm>
            <a:off x="13937085" y="6419745"/>
            <a:ext cx="2328421" cy="702961"/>
          </a:xfrm>
          <a:prstGeom prst="rect">
            <a:avLst/>
          </a:prstGeom>
          <a:solidFill>
            <a:srgbClr val="15608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6" name="TextBox 18"/>
          <p:cNvSpPr txBox="1"/>
          <p:nvPr/>
        </p:nvSpPr>
        <p:spPr>
          <a:xfrm>
            <a:off x="14448459" y="7141567"/>
            <a:ext cx="8536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8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7" name="IoT Puzzel"/>
          <p:cNvSpPr txBox="1"/>
          <p:nvPr/>
        </p:nvSpPr>
        <p:spPr>
          <a:xfrm>
            <a:off x="1209207" y="1070376"/>
            <a:ext cx="7075171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IoT Puzzel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