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7" name="Shape 16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 and houmo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Text"/>
          <p:cNvSpPr txBox="1"/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</p:spPr>
        <p:txBody>
          <a:bodyPr lIns="91439" tIns="91439" rIns="91439" bIns="91439" anchor="ctr"/>
          <a:lstStyle>
            <a:lvl1pPr defTabSz="1828800">
              <a:lnSpc>
                <a:spcPct val="90000"/>
              </a:lnSpc>
              <a:defRPr b="0" spc="0" sz="8800">
                <a:latin typeface="Aptos Display"/>
                <a:ea typeface="Aptos Display"/>
                <a:cs typeface="Aptos Display"/>
                <a:sym typeface="Aptos Displ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0" name="Body Level One…"/>
          <p:cNvSpPr txBox="1"/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lIns="91439" tIns="91439" rIns="91439" bIns="91439"/>
          <a:lstStyle>
            <a:lvl1pPr marL="457200" indent="-457200" defTabSz="1828800">
              <a:spcBef>
                <a:spcPts val="2000"/>
              </a:spcBef>
              <a:buSzPct val="100000"/>
              <a:buFont typeface="Arial"/>
              <a:defRPr sz="5600">
                <a:latin typeface="Aptos"/>
                <a:ea typeface="Aptos"/>
                <a:cs typeface="Aptos"/>
                <a:sym typeface="Aptos"/>
              </a:defRPr>
            </a:lvl1pPr>
            <a:lvl2pPr marL="990600" indent="-533400" defTabSz="1828800">
              <a:spcBef>
                <a:spcPts val="2000"/>
              </a:spcBef>
              <a:buSzPct val="100000"/>
              <a:buFont typeface="Arial"/>
              <a:defRPr sz="5600">
                <a:latin typeface="Aptos"/>
                <a:ea typeface="Aptos"/>
                <a:cs typeface="Aptos"/>
                <a:sym typeface="Aptos"/>
              </a:defRPr>
            </a:lvl2pPr>
            <a:lvl3pPr marL="1554479" indent="-640079" defTabSz="1828800">
              <a:spcBef>
                <a:spcPts val="2000"/>
              </a:spcBef>
              <a:buSzPct val="100000"/>
              <a:buFont typeface="Arial"/>
              <a:defRPr sz="5600">
                <a:latin typeface="Aptos"/>
                <a:ea typeface="Aptos"/>
                <a:cs typeface="Aptos"/>
                <a:sym typeface="Aptos"/>
              </a:defRPr>
            </a:lvl3pPr>
            <a:lvl4pPr marL="2082800" indent="-711200" defTabSz="1828800">
              <a:spcBef>
                <a:spcPts val="2000"/>
              </a:spcBef>
              <a:buSzPct val="100000"/>
              <a:buFont typeface="Arial"/>
              <a:defRPr sz="5600">
                <a:latin typeface="Aptos"/>
                <a:ea typeface="Aptos"/>
                <a:cs typeface="Aptos"/>
                <a:sym typeface="Aptos"/>
              </a:defRPr>
            </a:lvl4pPr>
            <a:lvl5pPr marL="2540000" indent="-711200" defTabSz="1828800">
              <a:spcBef>
                <a:spcPts val="2000"/>
              </a:spcBef>
              <a:buSzPct val="100000"/>
              <a:buFont typeface="Arial"/>
              <a:defRPr sz="5600">
                <a:latin typeface="Aptos"/>
                <a:ea typeface="Aptos"/>
                <a:cs typeface="Aptos"/>
                <a:sym typeface="Apto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1" name="Slide Number"/>
          <p:cNvSpPr txBox="1"/>
          <p:nvPr>
            <p:ph type="sldNum" sz="quarter" idx="2"/>
          </p:nvPr>
        </p:nvSpPr>
        <p:spPr>
          <a:xfrm>
            <a:off x="22172989" y="12802235"/>
            <a:ext cx="534611" cy="551181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1828800">
              <a:defRPr sz="2400">
                <a:solidFill>
                  <a:srgbClr val="757575"/>
                </a:solidFill>
                <a:latin typeface="Aptos"/>
                <a:ea typeface="Aptos"/>
                <a:cs typeface="Aptos"/>
                <a:sym typeface="Apto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Text"/>
          <p:cNvSpPr txBox="1"/>
          <p:nvPr>
            <p:ph type="title"/>
          </p:nvPr>
        </p:nvSpPr>
        <p:spPr>
          <a:xfrm>
            <a:off x="3048000" y="2244725"/>
            <a:ext cx="18288000" cy="4775201"/>
          </a:xfrm>
          <a:prstGeom prst="rect">
            <a:avLst/>
          </a:prstGeom>
        </p:spPr>
        <p:txBody>
          <a:bodyPr lIns="91439" tIns="91439" rIns="91439" bIns="91439" anchor="b"/>
          <a:lstStyle>
            <a:lvl1pPr algn="ctr" defTabSz="1828800">
              <a:lnSpc>
                <a:spcPct val="90000"/>
              </a:lnSpc>
              <a:defRPr b="0" spc="0" sz="12000">
                <a:latin typeface="Aptos Display"/>
                <a:ea typeface="Aptos Display"/>
                <a:cs typeface="Aptos Display"/>
                <a:sym typeface="Aptos Displ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9" name="Body Level One…"/>
          <p:cNvSpPr txBox="1"/>
          <p:nvPr>
            <p:ph type="body" sz="quarter" idx="1"/>
          </p:nvPr>
        </p:nvSpPr>
        <p:spPr>
          <a:xfrm>
            <a:off x="3048000" y="7204075"/>
            <a:ext cx="18288000" cy="3311525"/>
          </a:xfrm>
          <a:prstGeom prst="rect">
            <a:avLst/>
          </a:prstGeom>
        </p:spPr>
        <p:txBody>
          <a:bodyPr lIns="91439" tIns="91439" rIns="91439" bIns="91439"/>
          <a:lstStyle>
            <a:lvl1pPr marL="0" indent="0" algn="ctr" defTabSz="1828800">
              <a:spcBef>
                <a:spcPts val="2000"/>
              </a:spcBef>
              <a:buSzTx/>
              <a:buNone/>
              <a:defRPr>
                <a:latin typeface="Aptos"/>
                <a:ea typeface="Aptos"/>
                <a:cs typeface="Aptos"/>
                <a:sym typeface="Aptos"/>
              </a:defRPr>
            </a:lvl1pPr>
            <a:lvl2pPr marL="0" indent="457200" algn="ctr" defTabSz="1828800">
              <a:spcBef>
                <a:spcPts val="2000"/>
              </a:spcBef>
              <a:buSzTx/>
              <a:buNone/>
              <a:defRPr>
                <a:latin typeface="Aptos"/>
                <a:ea typeface="Aptos"/>
                <a:cs typeface="Aptos"/>
                <a:sym typeface="Aptos"/>
              </a:defRPr>
            </a:lvl2pPr>
            <a:lvl3pPr marL="0" indent="914400" algn="ctr" defTabSz="1828800">
              <a:spcBef>
                <a:spcPts val="2000"/>
              </a:spcBef>
              <a:buSzTx/>
              <a:buNone/>
              <a:defRPr>
                <a:latin typeface="Aptos"/>
                <a:ea typeface="Aptos"/>
                <a:cs typeface="Aptos"/>
                <a:sym typeface="Aptos"/>
              </a:defRPr>
            </a:lvl3pPr>
            <a:lvl4pPr marL="0" indent="1371600" algn="ctr" defTabSz="1828800">
              <a:spcBef>
                <a:spcPts val="2000"/>
              </a:spcBef>
              <a:buSzTx/>
              <a:buNone/>
              <a:defRPr>
                <a:latin typeface="Aptos"/>
                <a:ea typeface="Aptos"/>
                <a:cs typeface="Aptos"/>
                <a:sym typeface="Aptos"/>
              </a:defRPr>
            </a:lvl4pPr>
            <a:lvl5pPr marL="0" indent="1828800" algn="ctr" defTabSz="1828800">
              <a:spcBef>
                <a:spcPts val="2000"/>
              </a:spcBef>
              <a:buSzTx/>
              <a:buNone/>
              <a:defRPr>
                <a:latin typeface="Aptos"/>
                <a:ea typeface="Aptos"/>
                <a:cs typeface="Aptos"/>
                <a:sym typeface="Apto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Slide Number"/>
          <p:cNvSpPr txBox="1"/>
          <p:nvPr>
            <p:ph type="sldNum" sz="quarter" idx="2"/>
          </p:nvPr>
        </p:nvSpPr>
        <p:spPr>
          <a:xfrm>
            <a:off x="22172989" y="12802235"/>
            <a:ext cx="534611" cy="551181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1828800">
              <a:defRPr sz="2400">
                <a:solidFill>
                  <a:srgbClr val="757575"/>
                </a:solidFill>
                <a:latin typeface="Aptos"/>
                <a:ea typeface="Aptos"/>
                <a:cs typeface="Aptos"/>
                <a:sym typeface="Apto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 and houmo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g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Jogchum, Meint, Brian, Alice…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defTabSz="387984">
              <a:defRPr sz="1692"/>
            </a:pPr>
            <a:r>
              <a:t>Jogchum, Meint, Brian, Alice</a:t>
            </a:r>
          </a:p>
          <a:p>
            <a:pPr defTabSz="387984">
              <a:defRPr sz="1692"/>
            </a:pPr>
            <a:r>
              <a:t>HBO ICT 2023/2024</a:t>
            </a:r>
          </a:p>
        </p:txBody>
      </p:sp>
      <p:sp>
        <p:nvSpPr>
          <p:cNvPr id="170" name="Fenik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Feniks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itle 1"/>
          <p:cNvSpPr txBox="1"/>
          <p:nvPr>
            <p:ph type="title"/>
          </p:nvPr>
        </p:nvSpPr>
        <p:spPr>
          <a:xfrm>
            <a:off x="705971" y="739587"/>
            <a:ext cx="7158320" cy="2958915"/>
          </a:xfrm>
          <a:prstGeom prst="rect">
            <a:avLst/>
          </a:prstGeom>
        </p:spPr>
        <p:txBody>
          <a:bodyPr/>
          <a:lstStyle/>
          <a:p>
            <a:pPr/>
            <a:r>
              <a:t>De Feniks</a:t>
            </a:r>
          </a:p>
        </p:txBody>
      </p:sp>
      <p:pic>
        <p:nvPicPr>
          <p:cNvPr id="173" name="Picture 4" descr="Picture 4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45742" y="346075"/>
            <a:ext cx="13716001" cy="1371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itle 1"/>
          <p:cNvSpPr txBox="1"/>
          <p:nvPr>
            <p:ph type="title"/>
          </p:nvPr>
        </p:nvSpPr>
        <p:spPr>
          <a:xfrm>
            <a:off x="594955" y="369768"/>
            <a:ext cx="21031201" cy="2651127"/>
          </a:xfrm>
          <a:prstGeom prst="rect">
            <a:avLst/>
          </a:prstGeom>
        </p:spPr>
        <p:txBody>
          <a:bodyPr/>
          <a:lstStyle/>
          <a:p>
            <a:pPr/>
            <a:r>
              <a:t>Standaard Thema</a:t>
            </a:r>
          </a:p>
        </p:txBody>
      </p:sp>
      <p:pic>
        <p:nvPicPr>
          <p:cNvPr id="176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55771" y="3091535"/>
            <a:ext cx="15936688" cy="106244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Content Placeholder 13" descr="Content Placeholder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07811" y="3091535"/>
            <a:ext cx="1505067" cy="30101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Content Placeholder 13" descr="Content Placeholder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615291" y="3091533"/>
            <a:ext cx="1505067" cy="21815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Content Placeholder 13" descr="Content Placeholder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35241" y="9098281"/>
            <a:ext cx="1855589" cy="46177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Content Placeholder 13" descr="Content Placeholder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893171" y="7833359"/>
            <a:ext cx="2068949" cy="58826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Onderwater Thema</a:t>
            </a:r>
          </a:p>
        </p:txBody>
      </p:sp>
      <p:pic>
        <p:nvPicPr>
          <p:cNvPr id="183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55771" y="3091535"/>
            <a:ext cx="15936688" cy="106244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Content Placeholder 13" descr="Content Placeholder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07811" y="3091535"/>
            <a:ext cx="1505067" cy="30101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Content Placeholder 13" descr="Content Placeholder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822447" y="3091533"/>
            <a:ext cx="1090753" cy="21815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Content Placeholder 13" descr="Content Placeholder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0800000">
            <a:off x="7635241" y="10004824"/>
            <a:ext cx="1855589" cy="37111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Content Placeholder 13" descr="Content Placeholder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0800000">
            <a:off x="14893174" y="9578106"/>
            <a:ext cx="2068949" cy="41378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Harry Potter Thema</a:t>
            </a:r>
          </a:p>
        </p:txBody>
      </p:sp>
      <p:pic>
        <p:nvPicPr>
          <p:cNvPr id="190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55773" y="3091535"/>
            <a:ext cx="15936683" cy="106244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Content Placeholder 13" descr="Content Placeholder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07811" y="3091535"/>
            <a:ext cx="1505067" cy="30101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Content Placeholder 13" descr="Content Placeholder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822447" y="3091533"/>
            <a:ext cx="1090753" cy="21815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Content Placeholder 13" descr="Content Placeholder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0800000">
            <a:off x="7635241" y="10004824"/>
            <a:ext cx="1855589" cy="37111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Content Placeholder 13" descr="Content Placeholder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0800000">
            <a:off x="14893174" y="9578106"/>
            <a:ext cx="2068949" cy="41378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Landingspagina"/>
          <p:cNvSpPr txBox="1"/>
          <p:nvPr>
            <p:ph type="ctrTitle"/>
          </p:nvPr>
        </p:nvSpPr>
        <p:spPr>
          <a:xfrm>
            <a:off x="787687" y="-156682"/>
            <a:ext cx="21971004" cy="4648201"/>
          </a:xfrm>
          <a:prstGeom prst="rect">
            <a:avLst/>
          </a:prstGeom>
        </p:spPr>
        <p:txBody>
          <a:bodyPr/>
          <a:lstStyle/>
          <a:p>
            <a:pPr/>
            <a:r>
              <a:t>Landingspagina</a:t>
            </a:r>
          </a:p>
        </p:txBody>
      </p:sp>
      <p:pic>
        <p:nvPicPr>
          <p:cNvPr id="19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78571" y="41013"/>
            <a:ext cx="9661681" cy="100884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855304" y="10065913"/>
            <a:ext cx="9661680" cy="3260391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Huisstijl UMCG…"/>
          <p:cNvSpPr txBox="1"/>
          <p:nvPr/>
        </p:nvSpPr>
        <p:spPr>
          <a:xfrm>
            <a:off x="1055623" y="4598155"/>
            <a:ext cx="5892662" cy="23236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700"/>
            </a:pPr>
            <a:r>
              <a:t>Huisstijl UMCG</a:t>
            </a:r>
          </a:p>
          <a:p>
            <a:pPr>
              <a:defRPr sz="3700"/>
            </a:pPr>
            <a:r>
              <a:t>Header en Footer UMCG</a:t>
            </a:r>
          </a:p>
          <a:p>
            <a:pPr>
              <a:defRPr sz="3700"/>
            </a:pPr>
          </a:p>
          <a:p>
            <a:pPr>
              <a:defRPr sz="3700"/>
            </a:pPr>
            <a:r>
              <a:t>Logo wordt nog bijgevoegd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Oval 3"/>
          <p:cNvSpPr/>
          <p:nvPr/>
        </p:nvSpPr>
        <p:spPr>
          <a:xfrm>
            <a:off x="7542373" y="6116394"/>
            <a:ext cx="427545" cy="404813"/>
          </a:xfrm>
          <a:prstGeom prst="ellipse">
            <a:avLst/>
          </a:prstGeom>
          <a:solidFill>
            <a:srgbClr val="156082"/>
          </a:solidFill>
          <a:ln w="19050">
            <a:solidFill>
              <a:srgbClr val="092937"/>
            </a:solidFill>
            <a:miter/>
          </a:ln>
        </p:spPr>
        <p:txBody>
          <a:bodyPr lIns="45719" rIns="45719" anchor="ctr"/>
          <a:lstStyle/>
          <a:p>
            <a:pPr defTabSz="914400">
              <a:defRPr sz="180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defRPr>
            </a:pPr>
          </a:p>
        </p:txBody>
      </p:sp>
      <p:sp>
        <p:nvSpPr>
          <p:cNvPr id="202" name="Oval 4"/>
          <p:cNvSpPr/>
          <p:nvPr/>
        </p:nvSpPr>
        <p:spPr>
          <a:xfrm>
            <a:off x="8571465" y="6116394"/>
            <a:ext cx="427545" cy="404813"/>
          </a:xfrm>
          <a:prstGeom prst="ellipse">
            <a:avLst/>
          </a:prstGeom>
          <a:solidFill>
            <a:srgbClr val="156082"/>
          </a:solidFill>
          <a:ln w="19050">
            <a:solidFill>
              <a:srgbClr val="092937"/>
            </a:solidFill>
            <a:miter/>
          </a:ln>
        </p:spPr>
        <p:txBody>
          <a:bodyPr lIns="45719" rIns="45719" anchor="ctr"/>
          <a:lstStyle/>
          <a:p>
            <a:pPr defTabSz="914400">
              <a:defRPr sz="180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defRPr>
            </a:pPr>
          </a:p>
        </p:txBody>
      </p:sp>
      <p:sp>
        <p:nvSpPr>
          <p:cNvPr id="203" name="Oval 5"/>
          <p:cNvSpPr/>
          <p:nvPr/>
        </p:nvSpPr>
        <p:spPr>
          <a:xfrm>
            <a:off x="9600557" y="6116394"/>
            <a:ext cx="427545" cy="404813"/>
          </a:xfrm>
          <a:prstGeom prst="ellipse">
            <a:avLst/>
          </a:prstGeom>
          <a:solidFill>
            <a:srgbClr val="156082"/>
          </a:solidFill>
          <a:ln w="19050">
            <a:solidFill>
              <a:srgbClr val="092937"/>
            </a:solidFill>
            <a:miter/>
          </a:ln>
        </p:spPr>
        <p:txBody>
          <a:bodyPr lIns="45719" rIns="45719" anchor="ctr"/>
          <a:lstStyle/>
          <a:p>
            <a:pPr defTabSz="914400">
              <a:defRPr sz="180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defRPr>
            </a:pPr>
          </a:p>
        </p:txBody>
      </p:sp>
      <p:sp>
        <p:nvSpPr>
          <p:cNvPr id="204" name="Oval 6"/>
          <p:cNvSpPr/>
          <p:nvPr/>
        </p:nvSpPr>
        <p:spPr>
          <a:xfrm>
            <a:off x="10629649" y="6133013"/>
            <a:ext cx="427545" cy="404813"/>
          </a:xfrm>
          <a:prstGeom prst="ellipse">
            <a:avLst/>
          </a:prstGeom>
          <a:solidFill>
            <a:srgbClr val="156082"/>
          </a:solidFill>
          <a:ln w="19050">
            <a:solidFill>
              <a:srgbClr val="092937"/>
            </a:solidFill>
            <a:miter/>
          </a:ln>
        </p:spPr>
        <p:txBody>
          <a:bodyPr lIns="45719" rIns="45719" anchor="ctr"/>
          <a:lstStyle/>
          <a:p>
            <a:pPr defTabSz="914400">
              <a:defRPr sz="180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defRPr>
            </a:pPr>
          </a:p>
        </p:txBody>
      </p:sp>
      <p:sp>
        <p:nvSpPr>
          <p:cNvPr id="205" name="Oval 7"/>
          <p:cNvSpPr/>
          <p:nvPr/>
        </p:nvSpPr>
        <p:spPr>
          <a:xfrm>
            <a:off x="11658741" y="6116394"/>
            <a:ext cx="427545" cy="404813"/>
          </a:xfrm>
          <a:prstGeom prst="ellipse">
            <a:avLst/>
          </a:prstGeom>
          <a:solidFill>
            <a:srgbClr val="156082"/>
          </a:solidFill>
          <a:ln w="19050">
            <a:solidFill>
              <a:srgbClr val="092937"/>
            </a:solidFill>
            <a:miter/>
          </a:ln>
        </p:spPr>
        <p:txBody>
          <a:bodyPr lIns="45719" rIns="45719" anchor="ctr"/>
          <a:lstStyle/>
          <a:p>
            <a:pPr defTabSz="914400">
              <a:defRPr sz="180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defRPr>
            </a:pPr>
          </a:p>
        </p:txBody>
      </p:sp>
      <p:sp>
        <p:nvSpPr>
          <p:cNvPr id="206" name="Oval 8"/>
          <p:cNvSpPr/>
          <p:nvPr/>
        </p:nvSpPr>
        <p:spPr>
          <a:xfrm>
            <a:off x="12687833" y="6133013"/>
            <a:ext cx="427545" cy="404813"/>
          </a:xfrm>
          <a:prstGeom prst="ellipse">
            <a:avLst/>
          </a:prstGeom>
          <a:solidFill>
            <a:srgbClr val="156082"/>
          </a:solidFill>
          <a:ln w="19050">
            <a:solidFill>
              <a:srgbClr val="092937"/>
            </a:solidFill>
            <a:miter/>
          </a:ln>
        </p:spPr>
        <p:txBody>
          <a:bodyPr lIns="45719" rIns="45719" anchor="ctr"/>
          <a:lstStyle/>
          <a:p>
            <a:pPr defTabSz="914400">
              <a:defRPr sz="180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defRPr>
            </a:pPr>
          </a:p>
        </p:txBody>
      </p:sp>
      <p:sp>
        <p:nvSpPr>
          <p:cNvPr id="207" name="Oval 9"/>
          <p:cNvSpPr/>
          <p:nvPr/>
        </p:nvSpPr>
        <p:spPr>
          <a:xfrm>
            <a:off x="7542373" y="7106086"/>
            <a:ext cx="427545" cy="404813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defTabSz="914400">
              <a:defRPr sz="180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defRPr>
            </a:pPr>
          </a:p>
        </p:txBody>
      </p:sp>
      <p:sp>
        <p:nvSpPr>
          <p:cNvPr id="208" name="Oval 10"/>
          <p:cNvSpPr/>
          <p:nvPr/>
        </p:nvSpPr>
        <p:spPr>
          <a:xfrm>
            <a:off x="8571465" y="7106086"/>
            <a:ext cx="427545" cy="404813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defTabSz="914400">
              <a:defRPr sz="180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defRPr>
            </a:pPr>
          </a:p>
        </p:txBody>
      </p:sp>
      <p:sp>
        <p:nvSpPr>
          <p:cNvPr id="209" name="Oval 11"/>
          <p:cNvSpPr/>
          <p:nvPr/>
        </p:nvSpPr>
        <p:spPr>
          <a:xfrm>
            <a:off x="9600557" y="7106086"/>
            <a:ext cx="427545" cy="404813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defTabSz="914400">
              <a:defRPr sz="180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defRPr>
            </a:pPr>
          </a:p>
        </p:txBody>
      </p:sp>
      <p:sp>
        <p:nvSpPr>
          <p:cNvPr id="210" name="Oval 12"/>
          <p:cNvSpPr/>
          <p:nvPr/>
        </p:nvSpPr>
        <p:spPr>
          <a:xfrm>
            <a:off x="10629649" y="7122705"/>
            <a:ext cx="427545" cy="404813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defTabSz="914400">
              <a:defRPr sz="180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defRPr>
            </a:pPr>
          </a:p>
        </p:txBody>
      </p:sp>
      <p:sp>
        <p:nvSpPr>
          <p:cNvPr id="211" name="Oval 13"/>
          <p:cNvSpPr/>
          <p:nvPr/>
        </p:nvSpPr>
        <p:spPr>
          <a:xfrm>
            <a:off x="11658741" y="7106086"/>
            <a:ext cx="427545" cy="404813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defTabSz="914400">
              <a:defRPr sz="180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defRPr>
            </a:pPr>
          </a:p>
        </p:txBody>
      </p:sp>
      <p:sp>
        <p:nvSpPr>
          <p:cNvPr id="212" name="Oval 14"/>
          <p:cNvSpPr/>
          <p:nvPr/>
        </p:nvSpPr>
        <p:spPr>
          <a:xfrm>
            <a:off x="12687833" y="7122705"/>
            <a:ext cx="427545" cy="404813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defTabSz="914400">
              <a:defRPr sz="180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defRPr>
            </a:pPr>
          </a:p>
        </p:txBody>
      </p:sp>
      <p:sp>
        <p:nvSpPr>
          <p:cNvPr id="213" name="TextBox 15"/>
          <p:cNvSpPr txBox="1"/>
          <p:nvPr/>
        </p:nvSpPr>
        <p:spPr>
          <a:xfrm>
            <a:off x="11763984" y="5747062"/>
            <a:ext cx="134938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l" defTabSz="914400">
              <a:defRPr sz="180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defRPr>
            </a:lvl1pPr>
          </a:lstStyle>
          <a:p>
            <a:pPr/>
            <a:r>
              <a:t>Led-lampjes</a:t>
            </a:r>
          </a:p>
        </p:txBody>
      </p:sp>
      <p:sp>
        <p:nvSpPr>
          <p:cNvPr id="214" name="TextBox 16"/>
          <p:cNvSpPr txBox="1"/>
          <p:nvPr/>
        </p:nvSpPr>
        <p:spPr>
          <a:xfrm>
            <a:off x="12204401" y="7598097"/>
            <a:ext cx="101943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l" defTabSz="914400">
              <a:defRPr sz="180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defRPr>
            </a:lvl1pPr>
          </a:lstStyle>
          <a:p>
            <a:pPr/>
            <a:r>
              <a:t>Knoppen</a:t>
            </a:r>
          </a:p>
        </p:txBody>
      </p:sp>
      <p:sp>
        <p:nvSpPr>
          <p:cNvPr id="215" name="Rectangle 17"/>
          <p:cNvSpPr/>
          <p:nvPr/>
        </p:nvSpPr>
        <p:spPr>
          <a:xfrm>
            <a:off x="13937086" y="6419745"/>
            <a:ext cx="2328421" cy="702961"/>
          </a:xfrm>
          <a:prstGeom prst="rect">
            <a:avLst/>
          </a:prstGeom>
          <a:solidFill>
            <a:srgbClr val="156082"/>
          </a:solidFill>
          <a:ln w="19050">
            <a:solidFill>
              <a:srgbClr val="092937"/>
            </a:solidFill>
            <a:miter/>
          </a:ln>
        </p:spPr>
        <p:txBody>
          <a:bodyPr lIns="45719" rIns="45719" anchor="ctr"/>
          <a:lstStyle/>
          <a:p>
            <a:pPr defTabSz="914400">
              <a:defRPr sz="180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defRPr>
            </a:pPr>
          </a:p>
        </p:txBody>
      </p:sp>
      <p:sp>
        <p:nvSpPr>
          <p:cNvPr id="216" name="TextBox 18"/>
          <p:cNvSpPr txBox="1"/>
          <p:nvPr/>
        </p:nvSpPr>
        <p:spPr>
          <a:xfrm>
            <a:off x="14448458" y="7141566"/>
            <a:ext cx="85367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l" defTabSz="914400">
              <a:defRPr sz="180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defRPr>
            </a:lvl1pPr>
          </a:lstStyle>
          <a:p>
            <a:pPr/>
            <a:r>
              <a:t>Display</a:t>
            </a:r>
          </a:p>
        </p:txBody>
      </p:sp>
      <p:sp>
        <p:nvSpPr>
          <p:cNvPr id="217" name="IoT Puzzel"/>
          <p:cNvSpPr txBox="1"/>
          <p:nvPr/>
        </p:nvSpPr>
        <p:spPr>
          <a:xfrm>
            <a:off x="1209207" y="1070376"/>
            <a:ext cx="7075171" cy="1849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232" sz="11600">
                <a:solidFill>
                  <a:srgbClr val="000000"/>
                </a:solidFill>
              </a:defRPr>
            </a:lvl1pPr>
          </a:lstStyle>
          <a:p>
            <a:pPr/>
            <a:r>
              <a:t>IoT Puzzel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