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Black and white photo of the underside of a bridge going over a river and against the sky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Black and white photo of the Zeeland Bridge in the Netherlands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the underside of a bridge going over a river and against the sky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21/05/2024"/>
          <p:cNvSpPr txBox="1"/>
          <p:nvPr>
            <p:ph type="body" idx="21"/>
          </p:nvPr>
        </p:nvSpPr>
        <p:spPr>
          <a:xfrm>
            <a:off x="952500" y="9321799"/>
            <a:ext cx="13500101" cy="635001"/>
          </a:xfrm>
          <a:prstGeom prst="rect">
            <a:avLst/>
          </a:prstGeom>
        </p:spPr>
        <p:txBody>
          <a:bodyPr/>
          <a:lstStyle/>
          <a:p>
            <a:pPr/>
            <a:r>
              <a:t>21/05/2024</a:t>
            </a:r>
          </a:p>
        </p:txBody>
      </p:sp>
      <p:sp>
        <p:nvSpPr>
          <p:cNvPr id="138" name="Feni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</p:txBody>
      </p:sp>
      <p:sp>
        <p:nvSpPr>
          <p:cNvPr id="139" name="Jogchu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Jogchum</a:t>
            </a:r>
          </a:p>
          <a:p>
            <a:pPr/>
            <a:r>
              <a:t>Meint</a:t>
            </a:r>
          </a:p>
          <a:p>
            <a:pPr/>
            <a:r>
              <a:t>Brian</a:t>
            </a:r>
          </a:p>
          <a:p>
            <a:pPr/>
            <a:r>
              <a:t>Alice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abase structu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structuur</a:t>
            </a:r>
          </a:p>
        </p:txBody>
      </p:sp>
      <p:sp>
        <p:nvSpPr>
          <p:cNvPr id="142" name="Inventarisatie…"/>
          <p:cNvSpPr txBox="1"/>
          <p:nvPr>
            <p:ph type="body" sz="quarter" idx="1"/>
          </p:nvPr>
        </p:nvSpPr>
        <p:spPr>
          <a:xfrm>
            <a:off x="345190" y="4219987"/>
            <a:ext cx="8864152" cy="3274177"/>
          </a:xfrm>
          <a:prstGeom prst="rect">
            <a:avLst/>
          </a:prstGeom>
        </p:spPr>
        <p:txBody>
          <a:bodyPr/>
          <a:lstStyle/>
          <a:p>
            <a:pPr/>
            <a:r>
              <a:t>Inventarisatie</a:t>
            </a:r>
          </a:p>
          <a:p>
            <a:pPr/>
            <a:r>
              <a:t>Normalisatie</a:t>
            </a:r>
          </a:p>
          <a:p>
            <a:pPr/>
            <a:r>
              <a:t>Koppeltabel</a:t>
            </a:r>
          </a:p>
        </p:txBody>
      </p:sp>
      <p:sp>
        <p:nvSpPr>
          <p:cNvPr id="143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6" name="Image"/>
          <p:cNvGrpSpPr/>
          <p:nvPr/>
        </p:nvGrpSpPr>
        <p:grpSpPr>
          <a:xfrm>
            <a:off x="14730303" y="4967978"/>
            <a:ext cx="9129308" cy="8088616"/>
            <a:chOff x="0" y="0"/>
            <a:chExt cx="9129307" cy="8088614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899"/>
              <a:ext cx="8875308" cy="77584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4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129308" cy="8088616"/>
            </a:xfrm>
            <a:prstGeom prst="rect">
              <a:avLst/>
            </a:prstGeom>
            <a:effectLst/>
          </p:spPr>
        </p:pic>
      </p:grpSp>
      <p:grpSp>
        <p:nvGrpSpPr>
          <p:cNvPr id="149" name="Image"/>
          <p:cNvGrpSpPr/>
          <p:nvPr/>
        </p:nvGrpSpPr>
        <p:grpSpPr>
          <a:xfrm>
            <a:off x="5880536" y="3472642"/>
            <a:ext cx="8382148" cy="9590116"/>
            <a:chOff x="0" y="0"/>
            <a:chExt cx="8382147" cy="9590114"/>
          </a:xfrm>
        </p:grpSpPr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128148" cy="92599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382148" cy="959011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base connect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connectie</a:t>
            </a:r>
          </a:p>
        </p:txBody>
      </p:sp>
      <p:sp>
        <p:nvSpPr>
          <p:cNvPr id="152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oortgang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game</a:t>
            </a:r>
          </a:p>
        </p:txBody>
      </p:sp>
      <p:sp>
        <p:nvSpPr>
          <p:cNvPr id="155" name="Double-click to edi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oortgang puzz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puzzel</a:t>
            </a:r>
          </a:p>
        </p:txBody>
      </p:sp>
      <p:sp>
        <p:nvSpPr>
          <p:cNvPr id="159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