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3849" r:id="rId6"/>
    <p:sldId id="3844" r:id="rId7"/>
    <p:sldId id="3846" r:id="rId8"/>
    <p:sldId id="3852" r:id="rId9"/>
    <p:sldId id="3850" r:id="rId10"/>
    <p:sldId id="261" r:id="rId11"/>
    <p:sldId id="384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3339" autoAdjust="0"/>
  </p:normalViewPr>
  <p:slideViewPr>
    <p:cSldViewPr snapToGrid="0">
      <p:cViewPr varScale="1">
        <p:scale>
          <a:sx n="148" d="100"/>
          <a:sy n="148" d="100"/>
        </p:scale>
        <p:origin x="708" y="126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kort</a:t>
            </a:r>
            <a:r>
              <a:rPr lang="en-US" dirty="0"/>
              <a:t> </a:t>
            </a:r>
            <a:r>
              <a:rPr lang="en-US" dirty="0" err="1"/>
              <a:t>vertellen</a:t>
            </a:r>
            <a:r>
              <a:rPr lang="en-US" dirty="0"/>
              <a:t> over </a:t>
            </a:r>
            <a:r>
              <a:rPr lang="en-US" dirty="0" err="1"/>
              <a:t>ons</a:t>
            </a:r>
            <a:r>
              <a:rPr lang="en-US" dirty="0"/>
              <a:t> product</a:t>
            </a:r>
          </a:p>
          <a:p>
            <a:endParaRPr lang="en-US" dirty="0"/>
          </a:p>
          <a:p>
            <a:r>
              <a:rPr lang="en-US" dirty="0"/>
              <a:t>We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gekozen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intergratie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spel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fysieke</a:t>
            </a:r>
            <a:r>
              <a:rPr lang="en-US" dirty="0"/>
              <a:t> </a:t>
            </a:r>
            <a:r>
              <a:rPr lang="en-US" dirty="0" err="1"/>
              <a:t>puzzel</a:t>
            </a:r>
            <a:r>
              <a:rPr lang="en-US" dirty="0"/>
              <a:t> om </a:t>
            </a:r>
            <a:r>
              <a:rPr lang="en-US" dirty="0" err="1"/>
              <a:t>digitaal</a:t>
            </a:r>
            <a:r>
              <a:rPr lang="en-US" dirty="0"/>
              <a:t> met </a:t>
            </a:r>
            <a:r>
              <a:rPr lang="en-US" dirty="0" err="1"/>
              <a:t>fysiek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Mengen, </a:t>
            </a:r>
            <a:r>
              <a:rPr lang="en-US" dirty="0" err="1"/>
              <a:t>en</a:t>
            </a:r>
            <a:r>
              <a:rPr lang="en-US" dirty="0"/>
              <a:t> om de </a:t>
            </a:r>
            <a:r>
              <a:rPr lang="en-US" dirty="0" err="1"/>
              <a:t>kinderen</a:t>
            </a:r>
            <a:r>
              <a:rPr lang="en-US" dirty="0"/>
              <a:t> </a:t>
            </a:r>
            <a:r>
              <a:rPr lang="en-US" dirty="0" err="1"/>
              <a:t>actief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houden</a:t>
            </a:r>
            <a:r>
              <a:rPr lang="en-US" dirty="0"/>
              <a:t> is de </a:t>
            </a:r>
            <a:r>
              <a:rPr lang="en-US" dirty="0" err="1"/>
              <a:t>puzzel</a:t>
            </a:r>
            <a:r>
              <a:rPr lang="en-US" dirty="0"/>
              <a:t> </a:t>
            </a:r>
            <a:r>
              <a:rPr lang="en-US" dirty="0" err="1"/>
              <a:t>fysiek</a:t>
            </a:r>
            <a:r>
              <a:rPr lang="en-US" dirty="0"/>
              <a:t> </a:t>
            </a:r>
            <a:r>
              <a:rPr lang="en-US" dirty="0" err="1"/>
              <a:t>gescheiden</a:t>
            </a:r>
            <a:r>
              <a:rPr lang="en-US" dirty="0"/>
              <a:t> van het </a:t>
            </a:r>
            <a:r>
              <a:rPr lang="en-US" dirty="0" err="1"/>
              <a:t>spel</a:t>
            </a:r>
            <a:r>
              <a:rPr lang="en-US" dirty="0"/>
              <a:t>.</a:t>
            </a:r>
          </a:p>
          <a:p>
            <a:r>
              <a:rPr lang="en-US" dirty="0"/>
              <a:t>Er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gemaakt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spel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puzzel</a:t>
            </a:r>
            <a:r>
              <a:rPr lang="en-US" dirty="0"/>
              <a:t> </a:t>
            </a:r>
            <a:r>
              <a:rPr lang="en-US" dirty="0" err="1"/>
              <a:t>combinatie</a:t>
            </a:r>
            <a:r>
              <a:rPr lang="en-US" dirty="0"/>
              <a:t>. We </a:t>
            </a:r>
            <a:r>
              <a:rPr lang="en-US" dirty="0" err="1"/>
              <a:t>hebben</a:t>
            </a:r>
            <a:r>
              <a:rPr lang="en-US" dirty="0"/>
              <a:t> 1 </a:t>
            </a:r>
            <a:r>
              <a:rPr lang="en-US" dirty="0" err="1"/>
              <a:t>spel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1 </a:t>
            </a:r>
            <a:r>
              <a:rPr lang="en-US" dirty="0" err="1"/>
              <a:t>puzzel</a:t>
            </a:r>
            <a:r>
              <a:rPr lang="en-US" dirty="0"/>
              <a:t> </a:t>
            </a:r>
            <a:r>
              <a:rPr lang="en-US" dirty="0" err="1"/>
              <a:t>gebouwd</a:t>
            </a:r>
            <a:r>
              <a:rPr lang="en-US" dirty="0"/>
              <a:t> om de </a:t>
            </a:r>
            <a:r>
              <a:rPr lang="en-US" dirty="0" err="1"/>
              <a:t>functionaliteit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demonstreren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62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Vertel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iets</a:t>
            </a:r>
            <a:r>
              <a:rPr lang="en-US" dirty="0"/>
              <a:t> over het </a:t>
            </a:r>
            <a:r>
              <a:rPr lang="en-US" dirty="0" err="1"/>
              <a:t>spel</a:t>
            </a:r>
            <a:r>
              <a:rPr lang="en-US" dirty="0"/>
              <a:t> </a:t>
            </a:r>
            <a:r>
              <a:rPr lang="en-US" dirty="0" err="1"/>
              <a:t>zelf</a:t>
            </a:r>
            <a:endParaRPr lang="en-US" dirty="0"/>
          </a:p>
          <a:p>
            <a:r>
              <a:rPr lang="en-US" dirty="0"/>
              <a:t>Het is </a:t>
            </a:r>
            <a:r>
              <a:rPr lang="en-US" dirty="0" err="1"/>
              <a:t>gebaseerd</a:t>
            </a:r>
            <a:r>
              <a:rPr lang="en-US" dirty="0"/>
              <a:t> op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klassiek</a:t>
            </a:r>
            <a:r>
              <a:rPr lang="en-US" dirty="0"/>
              <a:t> </a:t>
            </a:r>
            <a:r>
              <a:rPr lang="en-US" dirty="0" err="1"/>
              <a:t>spel</a:t>
            </a:r>
            <a:r>
              <a:rPr lang="en-US" dirty="0"/>
              <a:t>, flappy bird. Het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kort</a:t>
            </a:r>
            <a:r>
              <a:rPr lang="en-US" dirty="0"/>
              <a:t> maar </a:t>
            </a:r>
            <a:r>
              <a:rPr lang="en-US" dirty="0" err="1"/>
              <a:t>krachtig</a:t>
            </a:r>
            <a:r>
              <a:rPr lang="en-US" dirty="0"/>
              <a:t> </a:t>
            </a:r>
            <a:r>
              <a:rPr lang="en-US" dirty="0" err="1"/>
              <a:t>spel</a:t>
            </a:r>
            <a:r>
              <a:rPr lang="en-US" dirty="0"/>
              <a:t>. Je </a:t>
            </a:r>
            <a:r>
              <a:rPr lang="en-US" dirty="0" err="1"/>
              <a:t>kunt</a:t>
            </a:r>
            <a:r>
              <a:rPr lang="en-US" dirty="0"/>
              <a:t> het </a:t>
            </a:r>
            <a:r>
              <a:rPr lang="en-US" dirty="0" err="1"/>
              <a:t>oppakken</a:t>
            </a:r>
            <a:r>
              <a:rPr lang="en-US" dirty="0"/>
              <a:t>, </a:t>
            </a:r>
            <a:r>
              <a:rPr lang="en-US" dirty="0" err="1"/>
              <a:t>spelen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net zo </a:t>
            </a:r>
            <a:r>
              <a:rPr lang="en-US" dirty="0" err="1"/>
              <a:t>snel</a:t>
            </a:r>
            <a:r>
              <a:rPr lang="en-US" dirty="0"/>
              <a:t> </a:t>
            </a:r>
            <a:r>
              <a:rPr lang="en-US" dirty="0" err="1"/>
              <a:t>weer</a:t>
            </a:r>
            <a:r>
              <a:rPr lang="en-US" dirty="0"/>
              <a:t> </a:t>
            </a:r>
            <a:r>
              <a:rPr lang="en-US" dirty="0" err="1"/>
              <a:t>neerleggen</a:t>
            </a:r>
            <a:r>
              <a:rPr lang="en-US" dirty="0"/>
              <a:t>. Als </a:t>
            </a:r>
            <a:r>
              <a:rPr lang="en-US" dirty="0" err="1"/>
              <a:t>een</a:t>
            </a:r>
            <a:r>
              <a:rPr lang="en-US" dirty="0"/>
              <a:t> kind </a:t>
            </a:r>
            <a:r>
              <a:rPr lang="en-US" dirty="0" err="1"/>
              <a:t>opgeroepen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, </a:t>
            </a:r>
            <a:r>
              <a:rPr lang="en-US" dirty="0" err="1"/>
              <a:t>kunnen</a:t>
            </a:r>
            <a:r>
              <a:rPr lang="en-US" dirty="0"/>
              <a:t> ze </a:t>
            </a:r>
            <a:r>
              <a:rPr lang="en-US" dirty="0" err="1"/>
              <a:t>ook</a:t>
            </a:r>
            <a:r>
              <a:rPr lang="en-US" dirty="0"/>
              <a:t> net zo </a:t>
            </a:r>
            <a:r>
              <a:rPr lang="en-US" dirty="0" err="1"/>
              <a:t>snel</a:t>
            </a:r>
            <a:r>
              <a:rPr lang="en-US" dirty="0"/>
              <a:t> het </a:t>
            </a:r>
            <a:r>
              <a:rPr lang="en-US" dirty="0" err="1"/>
              <a:t>weer</a:t>
            </a:r>
            <a:r>
              <a:rPr lang="en-US" dirty="0"/>
              <a:t> </a:t>
            </a:r>
            <a:r>
              <a:rPr lang="en-US" dirty="0" err="1"/>
              <a:t>neerleggen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verder</a:t>
            </a:r>
            <a:r>
              <a:rPr lang="en-US" dirty="0"/>
              <a:t> </a:t>
            </a:r>
            <a:r>
              <a:rPr lang="en-US" dirty="0" err="1"/>
              <a:t>gaan</a:t>
            </a:r>
            <a:r>
              <a:rPr lang="en-US" dirty="0"/>
              <a:t> met </a:t>
            </a:r>
            <a:r>
              <a:rPr lang="en-US" dirty="0" err="1"/>
              <a:t>hun</a:t>
            </a:r>
            <a:r>
              <a:rPr lang="en-US" dirty="0"/>
              <a:t> </a:t>
            </a:r>
            <a:r>
              <a:rPr lang="en-US" dirty="0" err="1"/>
              <a:t>dag</a:t>
            </a:r>
            <a:r>
              <a:rPr lang="en-US" dirty="0"/>
              <a:t>. Als er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tijd</a:t>
            </a:r>
            <a:r>
              <a:rPr lang="en-US" dirty="0"/>
              <a:t> </a:t>
            </a:r>
            <a:r>
              <a:rPr lang="en-US" dirty="0" err="1"/>
              <a:t>genoeg</a:t>
            </a:r>
            <a:r>
              <a:rPr lang="en-US" dirty="0"/>
              <a:t> is om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spel</a:t>
            </a:r>
            <a:r>
              <a:rPr lang="en-US" dirty="0"/>
              <a:t> </a:t>
            </a:r>
            <a:r>
              <a:rPr lang="en-US" dirty="0" err="1"/>
              <a:t>volledig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spelen</a:t>
            </a:r>
            <a:r>
              <a:rPr lang="en-US" dirty="0"/>
              <a:t>, wat heel </a:t>
            </a:r>
            <a:r>
              <a:rPr lang="en-US" dirty="0" err="1"/>
              <a:t>makkelijk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aangezien</a:t>
            </a:r>
            <a:r>
              <a:rPr lang="en-US" dirty="0"/>
              <a:t> het </a:t>
            </a:r>
            <a:r>
              <a:rPr lang="en-US" dirty="0" err="1"/>
              <a:t>spel</a:t>
            </a:r>
            <a:r>
              <a:rPr lang="en-US" dirty="0"/>
              <a:t> zo </a:t>
            </a:r>
            <a:r>
              <a:rPr lang="en-US" dirty="0" err="1"/>
              <a:t>kort</a:t>
            </a:r>
            <a:r>
              <a:rPr lang="en-US" dirty="0"/>
              <a:t> is, </a:t>
            </a:r>
            <a:r>
              <a:rPr lang="en-US" dirty="0" err="1"/>
              <a:t>kan</a:t>
            </a:r>
            <a:r>
              <a:rPr lang="en-US" dirty="0"/>
              <a:t> er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iets</a:t>
            </a:r>
            <a:r>
              <a:rPr lang="en-US" dirty="0"/>
              <a:t> </a:t>
            </a:r>
            <a:r>
              <a:rPr lang="en-US" dirty="0" err="1"/>
              <a:t>achtergelaten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via het scoreboard.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kinderen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3 </a:t>
            </a:r>
            <a:r>
              <a:rPr lang="en-US" dirty="0" err="1"/>
              <a:t>letterige</a:t>
            </a:r>
            <a:r>
              <a:rPr lang="en-US" dirty="0"/>
              <a:t> naam </a:t>
            </a:r>
            <a:r>
              <a:rPr lang="en-US" dirty="0" err="1"/>
              <a:t>achterlaten</a:t>
            </a:r>
            <a:r>
              <a:rPr lang="en-US" dirty="0"/>
              <a:t>. </a:t>
            </a:r>
            <a:r>
              <a:rPr lang="en-US" dirty="0" err="1"/>
              <a:t>Hiervoor</a:t>
            </a:r>
            <a:r>
              <a:rPr lang="en-US" dirty="0"/>
              <a:t> is </a:t>
            </a:r>
            <a:r>
              <a:rPr lang="en-US" dirty="0" err="1"/>
              <a:t>gekozen</a:t>
            </a:r>
            <a:r>
              <a:rPr lang="en-US" dirty="0"/>
              <a:t> om wat </a:t>
            </a:r>
            <a:r>
              <a:rPr lang="en-US" dirty="0" err="1"/>
              <a:t>meer</a:t>
            </a:r>
            <a:r>
              <a:rPr lang="en-US" dirty="0"/>
              <a:t> die </a:t>
            </a:r>
            <a:r>
              <a:rPr lang="en-US" dirty="0" err="1"/>
              <a:t>klassieke</a:t>
            </a:r>
            <a:r>
              <a:rPr lang="en-US" dirty="0"/>
              <a:t> feel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behouden</a:t>
            </a:r>
            <a:r>
              <a:rPr lang="en-US" dirty="0"/>
              <a:t>. Er is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controle</a:t>
            </a:r>
            <a:r>
              <a:rPr lang="en-US" dirty="0"/>
              <a:t> op </a:t>
            </a:r>
            <a:r>
              <a:rPr lang="en-US" dirty="0" err="1"/>
              <a:t>bepaalde</a:t>
            </a:r>
            <a:r>
              <a:rPr lang="en-US" dirty="0"/>
              <a:t> letter </a:t>
            </a:r>
            <a:r>
              <a:rPr lang="en-US" dirty="0" err="1"/>
              <a:t>combinaties</a:t>
            </a:r>
            <a:r>
              <a:rPr lang="en-US" dirty="0"/>
              <a:t> die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tegoestaan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, </a:t>
            </a:r>
            <a:r>
              <a:rPr lang="en-US" dirty="0" err="1"/>
              <a:t>zowel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er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gecontroleerd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er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kwaadaardige</a:t>
            </a:r>
            <a:r>
              <a:rPr lang="en-US" dirty="0"/>
              <a:t> code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ingevuld</a:t>
            </a:r>
            <a:r>
              <a:rPr lang="en-US" dirty="0"/>
              <a:t> wat de </a:t>
            </a:r>
            <a:r>
              <a:rPr lang="en-US" dirty="0" err="1"/>
              <a:t>applicatie</a:t>
            </a:r>
            <a:r>
              <a:rPr lang="en-US" dirty="0"/>
              <a:t> </a:t>
            </a:r>
            <a:r>
              <a:rPr lang="en-US" dirty="0" err="1"/>
              <a:t>zou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breken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09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Vertel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iets</a:t>
            </a:r>
            <a:r>
              <a:rPr lang="en-US" dirty="0"/>
              <a:t> over de puzzle</a:t>
            </a:r>
          </a:p>
          <a:p>
            <a:r>
              <a:rPr lang="en-US" dirty="0"/>
              <a:t>Er is </a:t>
            </a:r>
            <a:r>
              <a:rPr lang="en-US" dirty="0" err="1"/>
              <a:t>gekozen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fysieke</a:t>
            </a:r>
            <a:r>
              <a:rPr lang="en-US" dirty="0"/>
              <a:t> </a:t>
            </a:r>
            <a:r>
              <a:rPr lang="en-US" dirty="0" err="1"/>
              <a:t>puzzel</a:t>
            </a:r>
            <a:r>
              <a:rPr lang="en-US" dirty="0"/>
              <a:t> om </a:t>
            </a:r>
            <a:r>
              <a:rPr lang="en-US" dirty="0" err="1"/>
              <a:t>ervoor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zorgen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kinderen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in </a:t>
            </a:r>
            <a:r>
              <a:rPr lang="en-US" dirty="0" err="1"/>
              <a:t>beweging</a:t>
            </a:r>
            <a:r>
              <a:rPr lang="en-US" dirty="0"/>
              <a:t> </a:t>
            </a:r>
            <a:r>
              <a:rPr lang="en-US" dirty="0" err="1"/>
              <a:t>blijven</a:t>
            </a:r>
            <a:r>
              <a:rPr lang="en-US" dirty="0"/>
              <a:t>. Het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puzzel</a:t>
            </a:r>
            <a:r>
              <a:rPr lang="en-US" dirty="0"/>
              <a:t> </a:t>
            </a:r>
            <a:r>
              <a:rPr lang="en-US" dirty="0" err="1"/>
              <a:t>waarbij</a:t>
            </a:r>
            <a:r>
              <a:rPr lang="en-US" dirty="0"/>
              <a:t> </a:t>
            </a:r>
            <a:r>
              <a:rPr lang="en-US" dirty="0" err="1"/>
              <a:t>lichtjes</a:t>
            </a:r>
            <a:r>
              <a:rPr lang="en-US" dirty="0"/>
              <a:t> </a:t>
            </a:r>
            <a:r>
              <a:rPr lang="en-US" dirty="0" err="1"/>
              <a:t>allemaal</a:t>
            </a:r>
            <a:r>
              <a:rPr lang="en-US" dirty="0"/>
              <a:t> op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kleur</a:t>
            </a:r>
            <a:r>
              <a:rPr lang="en-US" dirty="0"/>
              <a:t> </a:t>
            </a:r>
            <a:r>
              <a:rPr lang="en-US" dirty="0" err="1"/>
              <a:t>gezet</a:t>
            </a:r>
            <a:r>
              <a:rPr lang="en-US" dirty="0"/>
              <a:t> </a:t>
            </a:r>
            <a:r>
              <a:rPr lang="en-US" dirty="0" err="1"/>
              <a:t>moeten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door </a:t>
            </a:r>
            <a:r>
              <a:rPr lang="en-US" dirty="0" err="1"/>
              <a:t>middel</a:t>
            </a:r>
            <a:r>
              <a:rPr lang="en-US" dirty="0"/>
              <a:t> van </a:t>
            </a:r>
            <a:r>
              <a:rPr lang="en-US" dirty="0" err="1"/>
              <a:t>fysieke</a:t>
            </a:r>
            <a:r>
              <a:rPr lang="en-US" dirty="0"/>
              <a:t> </a:t>
            </a:r>
            <a:r>
              <a:rPr lang="en-US" dirty="0" err="1"/>
              <a:t>knoppen</a:t>
            </a:r>
            <a:r>
              <a:rPr lang="en-US" dirty="0"/>
              <a:t>, </a:t>
            </a:r>
            <a:r>
              <a:rPr lang="en-US" dirty="0" err="1"/>
              <a:t>waarna</a:t>
            </a:r>
            <a:r>
              <a:rPr lang="en-US" dirty="0"/>
              <a:t> er </a:t>
            </a:r>
            <a:r>
              <a:rPr lang="en-US" dirty="0" err="1"/>
              <a:t>een</a:t>
            </a:r>
            <a:r>
              <a:rPr lang="en-US" dirty="0"/>
              <a:t> code </a:t>
            </a:r>
            <a:r>
              <a:rPr lang="en-US" dirty="0" err="1"/>
              <a:t>verschijnt</a:t>
            </a:r>
            <a:r>
              <a:rPr lang="en-US" dirty="0"/>
              <a:t>. De </a:t>
            </a:r>
            <a:r>
              <a:rPr lang="en-US" dirty="0" err="1"/>
              <a:t>moeilijkheidsgraad</a:t>
            </a:r>
            <a:r>
              <a:rPr lang="en-US" dirty="0"/>
              <a:t> </a:t>
            </a:r>
            <a:r>
              <a:rPr lang="en-US" dirty="0" err="1"/>
              <a:t>hiervan</a:t>
            </a:r>
            <a:r>
              <a:rPr lang="en-US" dirty="0"/>
              <a:t> is </a:t>
            </a:r>
            <a:r>
              <a:rPr lang="en-US" dirty="0" err="1"/>
              <a:t>aanpasbaar</a:t>
            </a:r>
            <a:r>
              <a:rPr lang="en-US" dirty="0"/>
              <a:t> door het in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stellen</a:t>
            </a:r>
            <a:r>
              <a:rPr lang="en-US" dirty="0"/>
              <a:t> van </a:t>
            </a:r>
            <a:r>
              <a:rPr lang="en-US" dirty="0" err="1"/>
              <a:t>hoelang</a:t>
            </a:r>
            <a:r>
              <a:rPr lang="en-US" dirty="0"/>
              <a:t> er over de </a:t>
            </a:r>
            <a:r>
              <a:rPr lang="en-US" dirty="0" err="1"/>
              <a:t>puzzel</a:t>
            </a:r>
            <a:r>
              <a:rPr lang="en-US" dirty="0"/>
              <a:t> </a:t>
            </a:r>
            <a:r>
              <a:rPr lang="en-US" dirty="0" err="1"/>
              <a:t>gedaan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 Hierna </a:t>
            </a:r>
            <a:r>
              <a:rPr lang="en-US" dirty="0" err="1"/>
              <a:t>wordt</a:t>
            </a:r>
            <a:r>
              <a:rPr lang="en-US" dirty="0"/>
              <a:t> er </a:t>
            </a:r>
            <a:r>
              <a:rPr lang="en-US" dirty="0" err="1"/>
              <a:t>een</a:t>
            </a:r>
            <a:r>
              <a:rPr lang="en-US" dirty="0"/>
              <a:t> code </a:t>
            </a:r>
            <a:r>
              <a:rPr lang="en-US" dirty="0" err="1"/>
              <a:t>getoond</a:t>
            </a:r>
            <a:r>
              <a:rPr lang="en-US" dirty="0"/>
              <a:t> die per </a:t>
            </a:r>
            <a:r>
              <a:rPr lang="en-US" dirty="0" err="1"/>
              <a:t>dag</a:t>
            </a:r>
            <a:r>
              <a:rPr lang="en-US" dirty="0"/>
              <a:t> </a:t>
            </a:r>
            <a:r>
              <a:rPr lang="en-US" dirty="0" err="1"/>
              <a:t>gegenereerd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.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om </a:t>
            </a:r>
            <a:r>
              <a:rPr lang="en-US" dirty="0" err="1"/>
              <a:t>een</a:t>
            </a:r>
            <a:r>
              <a:rPr lang="en-US" dirty="0"/>
              <a:t> “skin”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unlocken</a:t>
            </a:r>
            <a:r>
              <a:rPr lang="en-US" dirty="0"/>
              <a:t> in het </a:t>
            </a:r>
            <a:r>
              <a:rPr lang="en-US" dirty="0" err="1"/>
              <a:t>spel</a:t>
            </a:r>
            <a:r>
              <a:rPr lang="en-US" dirty="0"/>
              <a:t>, </a:t>
            </a:r>
            <a:r>
              <a:rPr lang="en-US" dirty="0" err="1"/>
              <a:t>denk</a:t>
            </a:r>
            <a:r>
              <a:rPr lang="en-US" dirty="0"/>
              <a:t> </a:t>
            </a:r>
            <a:r>
              <a:rPr lang="en-US" dirty="0" err="1"/>
              <a:t>hierbij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bijvoorbeeld</a:t>
            </a:r>
            <a:r>
              <a:rPr lang="en-US" dirty="0"/>
              <a:t> de </a:t>
            </a:r>
            <a:r>
              <a:rPr lang="en-US" dirty="0" err="1"/>
              <a:t>achtergrond</a:t>
            </a:r>
            <a:r>
              <a:rPr lang="en-US" dirty="0"/>
              <a:t>, of het </a:t>
            </a:r>
            <a:r>
              <a:rPr lang="en-US" dirty="0" err="1"/>
              <a:t>uiterlijk</a:t>
            </a:r>
            <a:r>
              <a:rPr lang="en-US" dirty="0"/>
              <a:t> van de </a:t>
            </a:r>
            <a:r>
              <a:rPr lang="en-US" dirty="0" err="1"/>
              <a:t>feniks</a:t>
            </a:r>
            <a:r>
              <a:rPr lang="en-US" dirty="0"/>
              <a:t> </a:t>
            </a:r>
            <a:r>
              <a:rPr lang="en-US" dirty="0" err="1"/>
              <a:t>zelf</a:t>
            </a:r>
            <a:r>
              <a:rPr lang="en-US" dirty="0"/>
              <a:t>. Het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kort</a:t>
            </a:r>
            <a:r>
              <a:rPr lang="en-US" dirty="0"/>
              <a:t>, </a:t>
            </a:r>
            <a:r>
              <a:rPr lang="en-US" dirty="0" err="1"/>
              <a:t>simpel</a:t>
            </a:r>
            <a:r>
              <a:rPr lang="en-US" dirty="0"/>
              <a:t> </a:t>
            </a:r>
            <a:r>
              <a:rPr lang="en-US" dirty="0" err="1"/>
              <a:t>spel</a:t>
            </a:r>
            <a:r>
              <a:rPr lang="en-US" dirty="0"/>
              <a:t>, wat </a:t>
            </a:r>
            <a:r>
              <a:rPr lang="en-US" dirty="0" err="1"/>
              <a:t>makkelijk</a:t>
            </a:r>
            <a:r>
              <a:rPr lang="en-US" dirty="0"/>
              <a:t> op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pakken</a:t>
            </a:r>
            <a:r>
              <a:rPr lang="en-US" dirty="0"/>
              <a:t> is,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tijd</a:t>
            </a:r>
            <a:r>
              <a:rPr lang="en-US" dirty="0"/>
              <a:t> </a:t>
            </a:r>
            <a:r>
              <a:rPr lang="en-US" dirty="0" err="1"/>
              <a:t>vereist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27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Geef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kort</a:t>
            </a:r>
            <a:r>
              <a:rPr lang="en-US" dirty="0"/>
              <a:t> demo van het </a:t>
            </a:r>
            <a:r>
              <a:rPr lang="en-US" dirty="0" err="1"/>
              <a:t>spel</a:t>
            </a:r>
            <a:r>
              <a:rPr lang="en-US" dirty="0"/>
              <a:t>. Loop door de website </a:t>
            </a:r>
            <a:r>
              <a:rPr lang="en-US" dirty="0" err="1"/>
              <a:t>heen</a:t>
            </a:r>
            <a:r>
              <a:rPr lang="en-US" dirty="0"/>
              <a:t>, </a:t>
            </a:r>
            <a:r>
              <a:rPr lang="en-US" dirty="0" err="1"/>
              <a:t>laat</a:t>
            </a:r>
            <a:r>
              <a:rPr lang="en-US" dirty="0"/>
              <a:t> de </a:t>
            </a:r>
            <a:r>
              <a:rPr lang="en-US" dirty="0" err="1"/>
              <a:t>puzzel</a:t>
            </a:r>
            <a:r>
              <a:rPr lang="en-US" dirty="0"/>
              <a:t> </a:t>
            </a:r>
            <a:r>
              <a:rPr lang="en-US" dirty="0" err="1"/>
              <a:t>zien</a:t>
            </a:r>
            <a:r>
              <a:rPr lang="en-US" dirty="0"/>
              <a:t>, </a:t>
            </a:r>
            <a:r>
              <a:rPr lang="en-US" dirty="0" err="1"/>
              <a:t>zorg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code </a:t>
            </a:r>
            <a:r>
              <a:rPr lang="en-US" dirty="0" err="1"/>
              <a:t>uitkomt</a:t>
            </a:r>
            <a:r>
              <a:rPr lang="en-US" dirty="0"/>
              <a:t> die </a:t>
            </a:r>
            <a:r>
              <a:rPr lang="en-US" dirty="0" err="1"/>
              <a:t>ingevuld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in het </a:t>
            </a:r>
            <a:r>
              <a:rPr lang="en-US" dirty="0" err="1"/>
              <a:t>spel</a:t>
            </a:r>
            <a:r>
              <a:rPr lang="en-US" dirty="0"/>
              <a:t>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laat</a:t>
            </a:r>
            <a:r>
              <a:rPr lang="en-US" dirty="0"/>
              <a:t> het </a:t>
            </a:r>
            <a:r>
              <a:rPr lang="en-US" dirty="0" err="1"/>
              <a:t>spel</a:t>
            </a:r>
            <a:r>
              <a:rPr lang="en-US" dirty="0"/>
              <a:t> </a:t>
            </a:r>
            <a:r>
              <a:rPr lang="en-US" dirty="0" err="1"/>
              <a:t>zien</a:t>
            </a:r>
            <a:r>
              <a:rPr lang="en-US" dirty="0"/>
              <a:t> met de </a:t>
            </a:r>
            <a:r>
              <a:rPr lang="en-US" dirty="0" err="1"/>
              <a:t>unlockte</a:t>
            </a:r>
            <a:r>
              <a:rPr lang="en-US" dirty="0"/>
              <a:t> skins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38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0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2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B8A6E1-44B2-54E1-6460-1C9B27EE7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698912" cy="6858001"/>
            <a:chOff x="0" y="-1"/>
            <a:chExt cx="5698912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22D7888-22FA-4AA1-9BA4-CC61D6643D47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BB6E464-8999-4773-A1F2-E6CAA990E572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A14BE8-FDD0-4434-9C3E-BFF78C22D9E3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494E364-7EA8-4D92-915D-75D1A3A67C07}"/>
                </a:ext>
              </a:extLst>
            </p:cNvPr>
            <p:cNvSpPr/>
            <p:nvPr userDrawn="1"/>
          </p:nvSpPr>
          <p:spPr>
            <a:xfrm flipH="1">
              <a:off x="4132972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4F9EBE3B-A856-C23C-4698-B764DF4BC7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2118" y="262762"/>
            <a:ext cx="5507421" cy="3649718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4C9CB37-5251-201C-ACE3-FD69A00C77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7393" y="847600"/>
            <a:ext cx="4619625" cy="4617720"/>
          </a:xfrm>
          <a:prstGeom prst="ellipse">
            <a:avLst/>
          </a:prstGeom>
          <a:noFill/>
        </p:spPr>
        <p:txBody>
          <a:bodyPr tIns="54864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F08299-9068-827D-783B-BFF5B95E95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22118" y="4058263"/>
            <a:ext cx="5507421" cy="214148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 typeface="Arial" panose="020B0604020202020204" pitchFamily="34" charset="0"/>
              <a:buNone/>
              <a:defRPr sz="2400"/>
            </a:lvl1pPr>
            <a:lvl2pPr marL="228600">
              <a:lnSpc>
                <a:spcPct val="90000"/>
              </a:lnSpc>
              <a:buClr>
                <a:schemeClr val="accent2"/>
              </a:buClr>
              <a:defRPr sz="2000"/>
            </a:lvl2pPr>
            <a:lvl3pPr marL="457200">
              <a:lnSpc>
                <a:spcPct val="90000"/>
              </a:lnSpc>
              <a:buClr>
                <a:schemeClr val="accent2"/>
              </a:buClr>
              <a:defRPr sz="1800"/>
            </a:lvl3pPr>
            <a:lvl4pPr marL="685800">
              <a:lnSpc>
                <a:spcPct val="90000"/>
              </a:lnSpc>
              <a:buClr>
                <a:schemeClr val="accent2"/>
              </a:buClr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6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67" r:id="rId4"/>
    <p:sldLayoutId id="2147483650" r:id="rId5"/>
    <p:sldLayoutId id="2147483649" r:id="rId6"/>
    <p:sldLayoutId id="2147483662" r:id="rId7"/>
    <p:sldLayoutId id="2147483663" r:id="rId8"/>
    <p:sldLayoutId id="2147483652" r:id="rId9"/>
    <p:sldLayoutId id="2147483666" r:id="rId10"/>
    <p:sldLayoutId id="2147483664" r:id="rId11"/>
    <p:sldLayoutId id="2147483665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4474" y="2949739"/>
            <a:ext cx="6261291" cy="2396686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Feniks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49FBBD-FC19-DC06-E742-C1EA03030647}"/>
              </a:ext>
            </a:extLst>
          </p:cNvPr>
          <p:cNvSpPr txBox="1"/>
          <p:nvPr/>
        </p:nvSpPr>
        <p:spPr>
          <a:xfrm>
            <a:off x="162581" y="4746260"/>
            <a:ext cx="14189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Jogchum</a:t>
            </a:r>
          </a:p>
          <a:p>
            <a:r>
              <a:rPr lang="en-GB" dirty="0"/>
              <a:t>Brian</a:t>
            </a:r>
          </a:p>
          <a:p>
            <a:r>
              <a:rPr lang="en-GB" dirty="0" err="1"/>
              <a:t>Meint</a:t>
            </a:r>
            <a:endParaRPr lang="en-GB" dirty="0"/>
          </a:p>
          <a:p>
            <a:r>
              <a:rPr lang="en-GB" dirty="0"/>
              <a:t>Alice</a:t>
            </a:r>
          </a:p>
          <a:p>
            <a:endParaRPr lang="en-GB" dirty="0"/>
          </a:p>
          <a:p>
            <a:r>
              <a:rPr lang="en-GB" dirty="0"/>
              <a:t>01/07/2024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  <a:noFill/>
        </p:spPr>
        <p:txBody>
          <a:bodyPr>
            <a:normAutofit/>
          </a:bodyPr>
          <a:lstStyle/>
          <a:p>
            <a:r>
              <a:rPr lang="en-US" dirty="0" err="1"/>
              <a:t>Introductie</a:t>
            </a:r>
            <a:endParaRPr lang="en-US" dirty="0"/>
          </a:p>
          <a:p>
            <a:r>
              <a:rPr lang="en-US" dirty="0"/>
              <a:t>Wat is Feniks</a:t>
            </a:r>
          </a:p>
          <a:p>
            <a:r>
              <a:rPr lang="en-US" dirty="0"/>
              <a:t>Het </a:t>
            </a:r>
            <a:r>
              <a:rPr lang="en-US" dirty="0" err="1"/>
              <a:t>Spel</a:t>
            </a:r>
            <a:endParaRPr lang="en-US" dirty="0"/>
          </a:p>
          <a:p>
            <a:r>
              <a:rPr lang="en-US" dirty="0"/>
              <a:t>De </a:t>
            </a:r>
            <a:r>
              <a:rPr lang="en-US" dirty="0" err="1"/>
              <a:t>Puzzel</a:t>
            </a:r>
            <a:endParaRPr lang="en-US" dirty="0"/>
          </a:p>
          <a:p>
            <a:r>
              <a:rPr lang="en-US" dirty="0" err="1"/>
              <a:t>Een</a:t>
            </a:r>
            <a:r>
              <a:rPr lang="en-US" dirty="0"/>
              <a:t> Demo</a:t>
            </a:r>
          </a:p>
          <a:p>
            <a:r>
              <a:rPr lang="en-US" dirty="0" err="1"/>
              <a:t>Suggesties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uitbreiding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5" descr="Boy playing in playground in front of apartment building&#10;">
            <a:extLst>
              <a:ext uri="{FF2B5EF4-FFF2-40B4-BE49-F238E27FC236}">
                <a16:creationId xmlns:a16="http://schemas.microsoft.com/office/drawing/2014/main" id="{46148692-01F9-F0AF-248D-A06D949F31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168" y="923544"/>
            <a:ext cx="6455664" cy="5010912"/>
          </a:xfrm>
          <a:noFill/>
        </p:spPr>
        <p:txBody>
          <a:bodyPr anchor="ctr"/>
          <a:lstStyle/>
          <a:p>
            <a:r>
              <a:rPr lang="en-US" dirty="0"/>
              <a:t>Feniks</a:t>
            </a:r>
          </a:p>
        </p:txBody>
      </p:sp>
    </p:spTree>
    <p:extLst>
      <p:ext uri="{BB962C8B-B14F-4D97-AF65-F5344CB8AC3E}">
        <p14:creationId xmlns:p14="http://schemas.microsoft.com/office/powerpoint/2010/main" val="175612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13E45-4F5C-9394-1D42-7FB6C017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Het </a:t>
            </a:r>
            <a:r>
              <a:rPr lang="en-US" dirty="0" err="1"/>
              <a:t>spel</a:t>
            </a:r>
            <a:endParaRPr lang="en-US" dirty="0"/>
          </a:p>
        </p:txBody>
      </p:sp>
      <p:pic>
        <p:nvPicPr>
          <p:cNvPr id="7" name="Picture Placeholder 6" descr="A sign with a tree and a sign&#10;&#10;Description automatically generated with medium confidence">
            <a:extLst>
              <a:ext uri="{FF2B5EF4-FFF2-40B4-BE49-F238E27FC236}">
                <a16:creationId xmlns:a16="http://schemas.microsoft.com/office/drawing/2014/main" id="{B9BA770D-FC34-5669-1D31-C1BD71A0AB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877694"/>
            <a:ext cx="3108958" cy="2193542"/>
          </a:xfrm>
          <a:noFill/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C37F52-5C08-7C02-C9CA-E2AD930A95F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/>
          <a:p>
            <a:r>
              <a:rPr lang="en-US" dirty="0"/>
              <a:t>Feniks</a:t>
            </a:r>
          </a:p>
          <a:p>
            <a:r>
              <a:rPr lang="en-US" dirty="0" err="1"/>
              <a:t>Klassiek</a:t>
            </a:r>
            <a:r>
              <a:rPr lang="en-US" dirty="0"/>
              <a:t> </a:t>
            </a:r>
            <a:r>
              <a:rPr lang="en-US" dirty="0" err="1"/>
              <a:t>spel</a:t>
            </a:r>
            <a:endParaRPr lang="en-US" dirty="0"/>
          </a:p>
          <a:p>
            <a:r>
              <a:rPr lang="en-US" dirty="0" err="1"/>
              <a:t>Kort</a:t>
            </a:r>
            <a:r>
              <a:rPr lang="en-US" dirty="0"/>
              <a:t> maar </a:t>
            </a:r>
            <a:r>
              <a:rPr lang="en-US" dirty="0" err="1"/>
              <a:t>krachtig</a:t>
            </a:r>
            <a:endParaRPr lang="en-US" dirty="0"/>
          </a:p>
          <a:p>
            <a:r>
              <a:rPr lang="en-US" dirty="0"/>
              <a:t>Pick up and play</a:t>
            </a:r>
          </a:p>
          <a:p>
            <a:r>
              <a:rPr lang="en-US" dirty="0"/>
              <a:t>Scoreboard om </a:t>
            </a:r>
            <a:r>
              <a:rPr lang="en-US" dirty="0" err="1"/>
              <a:t>iets</a:t>
            </a:r>
            <a:r>
              <a:rPr lang="en-US" dirty="0"/>
              <a:t> achter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laten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329C46-C10F-5F70-D007-42C1F737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92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13E45-4F5C-9394-1D42-7FB6C017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</p:spPr>
        <p:txBody>
          <a:bodyPr anchor="ctr">
            <a:normAutofit/>
          </a:bodyPr>
          <a:lstStyle/>
          <a:p>
            <a:r>
              <a:rPr lang="en-US" dirty="0"/>
              <a:t>De </a:t>
            </a:r>
            <a:r>
              <a:rPr lang="en-US" dirty="0" err="1"/>
              <a:t>puzzel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C37F52-5C08-7C02-C9CA-E2AD930A9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</p:spPr>
        <p:txBody>
          <a:bodyPr anchor="ctr">
            <a:normAutofit/>
          </a:bodyPr>
          <a:lstStyle/>
          <a:p>
            <a:r>
              <a:rPr lang="en-US" dirty="0" err="1"/>
              <a:t>Fysiek</a:t>
            </a:r>
            <a:r>
              <a:rPr lang="en-US" dirty="0"/>
              <a:t> </a:t>
            </a:r>
            <a:r>
              <a:rPr lang="en-US" dirty="0" err="1"/>
              <a:t>spel</a:t>
            </a:r>
            <a:endParaRPr lang="en-US" dirty="0"/>
          </a:p>
          <a:p>
            <a:r>
              <a:rPr lang="en-US" dirty="0" err="1"/>
              <a:t>Lichtjes</a:t>
            </a:r>
            <a:r>
              <a:rPr lang="en-US" dirty="0"/>
              <a:t> om </a:t>
            </a:r>
            <a:r>
              <a:rPr lang="en-US" dirty="0" err="1"/>
              <a:t>aandacht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trekken</a:t>
            </a:r>
            <a:endParaRPr lang="en-US" dirty="0"/>
          </a:p>
          <a:p>
            <a:r>
              <a:rPr lang="en-US" dirty="0"/>
              <a:t>Codes </a:t>
            </a:r>
            <a:r>
              <a:rPr lang="en-US" dirty="0" err="1"/>
              <a:t>worden</a:t>
            </a:r>
            <a:r>
              <a:rPr lang="en-US" dirty="0"/>
              <a:t> per </a:t>
            </a:r>
            <a:r>
              <a:rPr lang="en-US" dirty="0" err="1"/>
              <a:t>dag</a:t>
            </a:r>
            <a:r>
              <a:rPr lang="en-US" dirty="0"/>
              <a:t> </a:t>
            </a:r>
            <a:r>
              <a:rPr lang="en-US" dirty="0" err="1"/>
              <a:t>gegenereerd</a:t>
            </a:r>
            <a:endParaRPr lang="en-US" dirty="0"/>
          </a:p>
          <a:p>
            <a:r>
              <a:rPr lang="en-US" dirty="0" err="1"/>
              <a:t>Simpel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snel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09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  <a:noFill/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12136E9-8B2C-D6F0-BE06-8CB7960E0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9FCF0-3504-408D-768D-3B7BBD46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 err="1"/>
              <a:t>Suggesties</a:t>
            </a:r>
            <a:r>
              <a:rPr lang="en-US" dirty="0"/>
              <a:t> om het </a:t>
            </a:r>
            <a:r>
              <a:rPr lang="en-US" dirty="0" err="1"/>
              <a:t>spel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breiden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8099"/>
            <a:ext cx="8012113" cy="42848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spellen</a:t>
            </a:r>
            <a:endParaRPr lang="en-US" dirty="0"/>
          </a:p>
          <a:p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puzzels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153A0-FF91-2C35-CFF6-8AD69DD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  <a:noFill/>
        </p:spPr>
        <p:txBody>
          <a:bodyPr/>
          <a:lstStyle/>
          <a:p>
            <a:r>
              <a:rPr lang="en-US" dirty="0" err="1"/>
              <a:t>Bedankt</a:t>
            </a:r>
            <a:r>
              <a:rPr lang="en-US" dirty="0"/>
              <a:t>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9A35A-4AD9-907E-84BF-72D1ABBC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8483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{91848B53-5EAF-4801-9DEF-D86453BAB084}tf78504181_win32</Template>
  <TotalTime>24</TotalTime>
  <Words>479</Words>
  <Application>Microsoft Office PowerPoint</Application>
  <PresentationFormat>Widescreen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Arial</vt:lpstr>
      <vt:lpstr>Avenir Next LT Pro</vt:lpstr>
      <vt:lpstr>Avenir Next LT Pro Light</vt:lpstr>
      <vt:lpstr>Calibri</vt:lpstr>
      <vt:lpstr>Tw Cen MT</vt:lpstr>
      <vt:lpstr>Custom</vt:lpstr>
      <vt:lpstr>Feniks</vt:lpstr>
      <vt:lpstr>Agenda</vt:lpstr>
      <vt:lpstr>Feniks</vt:lpstr>
      <vt:lpstr>Het spel</vt:lpstr>
      <vt:lpstr>De puzzel</vt:lpstr>
      <vt:lpstr>Demo</vt:lpstr>
      <vt:lpstr>Suggesties om het spel uit te breiden</vt:lpstr>
      <vt:lpstr>Bedankt!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Tel A, Alice</dc:creator>
  <cp:lastModifiedBy>Tel A, Alice</cp:lastModifiedBy>
  <cp:revision>1</cp:revision>
  <dcterms:created xsi:type="dcterms:W3CDTF">2024-06-28T11:45:04Z</dcterms:created>
  <dcterms:modified xsi:type="dcterms:W3CDTF">2024-06-28T12:09:16Z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