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7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CB4F-2643-45E8-9ADC-2D328B59E29F}" type="datetimeFigureOut">
              <a:rPr lang="zh-TW" altLang="en-US" smtClean="0"/>
              <a:t>2022/5/5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8A12C-DC20-4514-8EF8-AA71850EE5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0898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CB4F-2643-45E8-9ADC-2D328B59E29F}" type="datetimeFigureOut">
              <a:rPr lang="zh-TW" altLang="en-US" smtClean="0"/>
              <a:t>2022/5/5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8A12C-DC20-4514-8EF8-AA71850EE5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5844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CB4F-2643-45E8-9ADC-2D328B59E29F}" type="datetimeFigureOut">
              <a:rPr lang="zh-TW" altLang="en-US" smtClean="0"/>
              <a:t>2022/5/5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8A12C-DC20-4514-8EF8-AA71850EE5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6806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CB4F-2643-45E8-9ADC-2D328B59E29F}" type="datetimeFigureOut">
              <a:rPr lang="zh-TW" altLang="en-US" smtClean="0"/>
              <a:t>2022/5/5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8A12C-DC20-4514-8EF8-AA71850EE5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2105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CB4F-2643-45E8-9ADC-2D328B59E29F}" type="datetimeFigureOut">
              <a:rPr lang="zh-TW" altLang="en-US" smtClean="0"/>
              <a:t>2022/5/5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8A12C-DC20-4514-8EF8-AA71850EE5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4736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CB4F-2643-45E8-9ADC-2D328B59E29F}" type="datetimeFigureOut">
              <a:rPr lang="zh-TW" altLang="en-US" smtClean="0"/>
              <a:t>2022/5/5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8A12C-DC20-4514-8EF8-AA71850EE5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1878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CB4F-2643-45E8-9ADC-2D328B59E29F}" type="datetimeFigureOut">
              <a:rPr lang="zh-TW" altLang="en-US" smtClean="0"/>
              <a:t>2022/5/5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8A12C-DC20-4514-8EF8-AA71850EE5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5802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CB4F-2643-45E8-9ADC-2D328B59E29F}" type="datetimeFigureOut">
              <a:rPr lang="zh-TW" altLang="en-US" smtClean="0"/>
              <a:t>2022/5/5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8A12C-DC20-4514-8EF8-AA71850EE5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7530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CB4F-2643-45E8-9ADC-2D328B59E29F}" type="datetimeFigureOut">
              <a:rPr lang="zh-TW" altLang="en-US" smtClean="0"/>
              <a:t>2022/5/5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8A12C-DC20-4514-8EF8-AA71850EE5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0571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CB4F-2643-45E8-9ADC-2D328B59E29F}" type="datetimeFigureOut">
              <a:rPr lang="zh-TW" altLang="en-US" smtClean="0"/>
              <a:t>2022/5/5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8A12C-DC20-4514-8EF8-AA71850EE5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254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CB4F-2643-45E8-9ADC-2D328B59E29F}" type="datetimeFigureOut">
              <a:rPr lang="zh-TW" altLang="en-US" smtClean="0"/>
              <a:t>2022/5/5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8A12C-DC20-4514-8EF8-AA71850EE5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217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7CB4F-2643-45E8-9ADC-2D328B59E29F}" type="datetimeFigureOut">
              <a:rPr lang="zh-TW" altLang="en-US" smtClean="0"/>
              <a:t>2022/5/5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8A12C-DC20-4514-8EF8-AA71850EE5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1164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建立網站架構圖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627784" y="1700808"/>
            <a:ext cx="3925416" cy="864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戀上陽光</a:t>
            </a:r>
            <a:r>
              <a:rPr lang="en-US" altLang="zh-TW" dirty="0" smtClean="0"/>
              <a:t>Lolita</a:t>
            </a:r>
            <a:r>
              <a:rPr lang="zh-TW" altLang="en-US" dirty="0" smtClean="0"/>
              <a:t>手作飾品</a:t>
            </a:r>
            <a:r>
              <a:rPr lang="zh-TW" altLang="en-US" dirty="0" smtClean="0"/>
              <a:t>專賣</a:t>
            </a:r>
            <a:r>
              <a:rPr lang="zh-TW" altLang="en-US" dirty="0" smtClean="0"/>
              <a:t>店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5496" y="4221088"/>
            <a:ext cx="1224136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站長推廌</a:t>
            </a:r>
            <a:endParaRPr lang="zh-TW" altLang="en-US" dirty="0"/>
          </a:p>
        </p:txBody>
      </p:sp>
      <p:cxnSp>
        <p:nvCxnSpPr>
          <p:cNvPr id="8" name="直線單箭頭接點 7"/>
          <p:cNvCxnSpPr>
            <a:stCxn id="5" idx="2"/>
            <a:endCxn id="6" idx="0"/>
          </p:cNvCxnSpPr>
          <p:nvPr/>
        </p:nvCxnSpPr>
        <p:spPr>
          <a:xfrm flipH="1">
            <a:off x="647564" y="2564904"/>
            <a:ext cx="3942928" cy="165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403648" y="4221088"/>
            <a:ext cx="1224136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/>
              <a:t>客</a:t>
            </a:r>
            <a:r>
              <a:rPr lang="zh-TW" altLang="en-US" dirty="0" smtClean="0"/>
              <a:t>訂展示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771800" y="4230216"/>
            <a:ext cx="1224136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服務說明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139952" y="4230216"/>
            <a:ext cx="1224136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連絡我們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508104" y="4221088"/>
            <a:ext cx="1224136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會員中心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842797" y="4221088"/>
            <a:ext cx="681531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登入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634885" y="4230216"/>
            <a:ext cx="681531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註冊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8426973" y="4221088"/>
            <a:ext cx="681531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登出</a:t>
            </a:r>
            <a:endParaRPr lang="zh-TW" altLang="en-US" dirty="0"/>
          </a:p>
        </p:txBody>
      </p:sp>
      <p:cxnSp>
        <p:nvCxnSpPr>
          <p:cNvPr id="20" name="直線單箭頭接點 19"/>
          <p:cNvCxnSpPr>
            <a:stCxn id="5" idx="2"/>
            <a:endCxn id="12" idx="0"/>
          </p:cNvCxnSpPr>
          <p:nvPr/>
        </p:nvCxnSpPr>
        <p:spPr>
          <a:xfrm flipH="1">
            <a:off x="2015716" y="2564904"/>
            <a:ext cx="2574776" cy="165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5" idx="2"/>
            <a:endCxn id="13" idx="0"/>
          </p:cNvCxnSpPr>
          <p:nvPr/>
        </p:nvCxnSpPr>
        <p:spPr>
          <a:xfrm flipH="1">
            <a:off x="3383868" y="2564904"/>
            <a:ext cx="1206624" cy="1665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5" idx="2"/>
            <a:endCxn id="14" idx="0"/>
          </p:cNvCxnSpPr>
          <p:nvPr/>
        </p:nvCxnSpPr>
        <p:spPr>
          <a:xfrm>
            <a:off x="4590492" y="2564904"/>
            <a:ext cx="161528" cy="1665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5" idx="2"/>
            <a:endCxn id="15" idx="0"/>
          </p:cNvCxnSpPr>
          <p:nvPr/>
        </p:nvCxnSpPr>
        <p:spPr>
          <a:xfrm>
            <a:off x="4590492" y="2564904"/>
            <a:ext cx="1529680" cy="165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5" idx="2"/>
            <a:endCxn id="16" idx="0"/>
          </p:cNvCxnSpPr>
          <p:nvPr/>
        </p:nvCxnSpPr>
        <p:spPr>
          <a:xfrm>
            <a:off x="4590492" y="2564904"/>
            <a:ext cx="2593071" cy="165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5" idx="2"/>
            <a:endCxn id="17" idx="0"/>
          </p:cNvCxnSpPr>
          <p:nvPr/>
        </p:nvCxnSpPr>
        <p:spPr>
          <a:xfrm>
            <a:off x="4590492" y="2564904"/>
            <a:ext cx="3385159" cy="1665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5" idx="2"/>
            <a:endCxn id="18" idx="0"/>
          </p:cNvCxnSpPr>
          <p:nvPr/>
        </p:nvCxnSpPr>
        <p:spPr>
          <a:xfrm>
            <a:off x="4590492" y="2564904"/>
            <a:ext cx="4177247" cy="165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288755" y="5157192"/>
            <a:ext cx="1243685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優惠活動</a:t>
            </a:r>
            <a:endParaRPr lang="zh-TW" altLang="en-US" dirty="0"/>
          </a:p>
        </p:txBody>
      </p:sp>
      <p:cxnSp>
        <p:nvCxnSpPr>
          <p:cNvPr id="24" name="直線單箭頭接點 23"/>
          <p:cNvCxnSpPr/>
          <p:nvPr/>
        </p:nvCxnSpPr>
        <p:spPr>
          <a:xfrm>
            <a:off x="4742892" y="2717304"/>
            <a:ext cx="2781436" cy="2439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34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32</Words>
  <Application>Microsoft Office PowerPoint</Application>
  <PresentationFormat>如螢幕大小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建立網站架構圖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建立網站架構圖</dc:title>
  <dc:creator>user</dc:creator>
  <cp:lastModifiedBy>user</cp:lastModifiedBy>
  <cp:revision>6</cp:revision>
  <dcterms:created xsi:type="dcterms:W3CDTF">2022-05-03T01:43:31Z</dcterms:created>
  <dcterms:modified xsi:type="dcterms:W3CDTF">2022-05-05T04:03:48Z</dcterms:modified>
</cp:coreProperties>
</file>