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702" r:id="rId2"/>
  </p:sldMasterIdLst>
  <p:sldIdLst>
    <p:sldId id="264" r:id="rId3"/>
    <p:sldId id="277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5" r:id="rId14"/>
    <p:sldId id="274" r:id="rId15"/>
    <p:sldId id="276" r:id="rId16"/>
    <p:sldId id="278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0468-9F6E-4D28-9F72-5679CDE754FF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486D-4782-4EEB-85AA-874EE6D46B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7181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0468-9F6E-4D28-9F72-5679CDE754FF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486D-4782-4EEB-85AA-874EE6D46B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994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0468-9F6E-4D28-9F72-5679CDE754FF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486D-4782-4EEB-85AA-874EE6D46B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2665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0468-9F6E-4D28-9F72-5679CDE754FF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486D-4782-4EEB-85AA-874EE6D46B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550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0468-9F6E-4D28-9F72-5679CDE754FF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486D-4782-4EEB-85AA-874EE6D46B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8014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0468-9F6E-4D28-9F72-5679CDE754FF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486D-4782-4EEB-85AA-874EE6D46B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46731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0468-9F6E-4D28-9F72-5679CDE754FF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486D-4782-4EEB-85AA-874EE6D46B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470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0468-9F6E-4D28-9F72-5679CDE754FF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486D-4782-4EEB-85AA-874EE6D46B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69153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0468-9F6E-4D28-9F72-5679CDE754FF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486D-4782-4EEB-85AA-874EE6D46B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4083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0468-9F6E-4D28-9F72-5679CDE754FF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486D-4782-4EEB-85AA-874EE6D46B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12223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0468-9F6E-4D28-9F72-5679CDE754FF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486D-4782-4EEB-85AA-874EE6D46B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5597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0468-9F6E-4D28-9F72-5679CDE754FF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486D-4782-4EEB-85AA-874EE6D46B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80971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0468-9F6E-4D28-9F72-5679CDE754FF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486D-4782-4EEB-85AA-874EE6D46B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56918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0468-9F6E-4D28-9F72-5679CDE754FF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486D-4782-4EEB-85AA-874EE6D46B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2609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0468-9F6E-4D28-9F72-5679CDE754FF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486D-4782-4EEB-85AA-874EE6D46B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7570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0468-9F6E-4D28-9F72-5679CDE754FF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486D-4782-4EEB-85AA-874EE6D46B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276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0468-9F6E-4D28-9F72-5679CDE754FF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486D-4782-4EEB-85AA-874EE6D46B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187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0468-9F6E-4D28-9F72-5679CDE754FF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486D-4782-4EEB-85AA-874EE6D46B9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545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0468-9F6E-4D28-9F72-5679CDE754FF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486D-4782-4EEB-85AA-874EE6D46B9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6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0468-9F6E-4D28-9F72-5679CDE754FF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486D-4782-4EEB-85AA-874EE6D46B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4279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0468-9F6E-4D28-9F72-5679CDE754FF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486D-4782-4EEB-85AA-874EE6D46B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5446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0468-9F6E-4D28-9F72-5679CDE754FF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486D-4782-4EEB-85AA-874EE6D46B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62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88B0468-9F6E-4D28-9F72-5679CDE754FF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486D-4782-4EEB-85AA-874EE6D46B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10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B0468-9F6E-4D28-9F72-5679CDE754FF}" type="datetimeFigureOut">
              <a:rPr lang="zh-TW" altLang="en-US" smtClean="0"/>
              <a:t>2018/5/17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486D-4782-4EEB-85AA-874EE6D46B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948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10.0.2.15/dashborad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openstack.org/openstack-dev/devstack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Openstack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安裝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3100" dirty="0" smtClean="0">
                <a:latin typeface="標楷體" panose="03000509000000000000" pitchFamily="65" charset="-120"/>
                <a:ea typeface="標楷體" panose="03000509000000000000" pitchFamily="65" charset="-120"/>
                <a:cs typeface="Segoe UI" panose="020B0502040204020203" pitchFamily="34" charset="0"/>
              </a:rPr>
              <a:t>雲端運算與服務</a:t>
            </a:r>
            <a:r>
              <a:rPr lang="en-US" altLang="zh-CN" sz="3100" dirty="0" smtClean="0">
                <a:latin typeface="標楷體" panose="03000509000000000000" pitchFamily="65" charset="-120"/>
                <a:ea typeface="標楷體" panose="03000509000000000000" pitchFamily="65" charset="-120"/>
                <a:cs typeface="Segoe UI" panose="020B0502040204020203" pitchFamily="34" charset="0"/>
              </a:rPr>
              <a:t> </a:t>
            </a:r>
            <a:r>
              <a:rPr lang="en-US" altLang="zh-TW" sz="3100" dirty="0" smtClean="0">
                <a:latin typeface="標楷體" panose="03000509000000000000" pitchFamily="65" charset="-120"/>
                <a:ea typeface="標楷體" panose="03000509000000000000" pitchFamily="65" charset="-120"/>
                <a:cs typeface="Segoe UI" panose="020B0502040204020203" pitchFamily="34" charset="0"/>
              </a:rPr>
              <a:t>Homework 2</a:t>
            </a:r>
            <a:endParaRPr lang="zh-TW" altLang="en-US" sz="31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M10615090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吳澤鑫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M10615096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吳漢陽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59761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修改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local.conf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並安裝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239" y="930876"/>
            <a:ext cx="5055613" cy="5143385"/>
          </a:xfrm>
        </p:spPr>
      </p:pic>
      <p:sp>
        <p:nvSpPr>
          <p:cNvPr id="5" name="文字方塊 4"/>
          <p:cNvSpPr txBox="1"/>
          <p:nvPr/>
        </p:nvSpPr>
        <p:spPr>
          <a:xfrm>
            <a:off x="1054444" y="1908003"/>
            <a:ext cx="51980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vim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安裝完成後輸入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sudo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vim 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local.conf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對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local.conf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檔進行修改，將檔案改成右圖紅框地方後儲存檔案離開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vim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模式</a:t>
            </a:r>
            <a:r>
              <a:rPr lang="en-US" altLang="zh-TW" dirty="0" err="1" smtClean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Host_IP</a:t>
            </a:r>
            <a:r>
              <a:rPr lang="zh-TW" altLang="en-US" dirty="0" smtClean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可以在</a:t>
            </a:r>
            <a:r>
              <a:rPr lang="en-US" altLang="zh-TW" dirty="0" smtClean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terminal</a:t>
            </a:r>
            <a:r>
              <a:rPr lang="zh-TW" altLang="en-US" dirty="0" smtClean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上輸入</a:t>
            </a:r>
            <a:r>
              <a:rPr lang="en-US" altLang="zh-TW" dirty="0" err="1" smtClean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ifconfig</a:t>
            </a:r>
            <a:r>
              <a:rPr lang="zh-TW" altLang="en-US" dirty="0" smtClean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查看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./stack.sh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開始安裝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78" y="4372361"/>
            <a:ext cx="6086475" cy="6381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816453" y="3764693"/>
            <a:ext cx="1787610" cy="4530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866239" y="5165124"/>
            <a:ext cx="1149177" cy="172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2309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安裝完成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524" y="1690688"/>
            <a:ext cx="7343612" cy="4022725"/>
          </a:xfrm>
        </p:spPr>
      </p:pic>
      <p:sp>
        <p:nvSpPr>
          <p:cNvPr id="9" name="文字方塊 8"/>
          <p:cNvSpPr txBox="1"/>
          <p:nvPr/>
        </p:nvSpPr>
        <p:spPr>
          <a:xfrm>
            <a:off x="280086" y="2183027"/>
            <a:ext cx="40200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出現右圖紅框處表示安裝成功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接著開啟瀏覽器輸入</a:t>
            </a:r>
            <a:r>
              <a:rPr lang="en-US" altLang="zh-TW" dirty="0" smtClean="0">
                <a:hlinkClick r:id="rId3"/>
              </a:rPr>
              <a:t>http://10.0.2.15/dashborad</a:t>
            </a:r>
            <a:r>
              <a:rPr lang="zh-TW" altLang="en-US" dirty="0" smtClean="0"/>
              <a:t>就可以進入</a:t>
            </a:r>
            <a:r>
              <a:rPr lang="en-US" altLang="zh-TW" dirty="0" err="1" smtClean="0"/>
              <a:t>openstack</a:t>
            </a:r>
            <a:r>
              <a:rPr lang="zh-TW" altLang="en-US" dirty="0" smtClean="0"/>
              <a:t>登入頁面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58136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461" y="2691378"/>
            <a:ext cx="7633078" cy="3917353"/>
          </a:xfrm>
        </p:spPr>
      </p:pic>
      <p:sp>
        <p:nvSpPr>
          <p:cNvPr id="5" name="文字方塊 4"/>
          <p:cNvSpPr txBox="1"/>
          <p:nvPr/>
        </p:nvSpPr>
        <p:spPr>
          <a:xfrm>
            <a:off x="838200" y="1690688"/>
            <a:ext cx="6343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 smtClean="0"/>
              <a:t>登入後進入左側</a:t>
            </a:r>
            <a:r>
              <a:rPr lang="en-US" altLang="zh-TW" dirty="0" smtClean="0"/>
              <a:t>Project-&gt;Compute-&gt;instances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/>
              <a:t>點選右上角的</a:t>
            </a:r>
            <a:r>
              <a:rPr lang="en-US" altLang="zh-TW" dirty="0" smtClean="0"/>
              <a:t>Launch Instance</a:t>
            </a:r>
            <a:r>
              <a:rPr lang="zh-TW" altLang="en-US" dirty="0" smtClean="0"/>
              <a:t>就可以建立</a:t>
            </a:r>
            <a:r>
              <a:rPr lang="en-US" altLang="zh-TW" dirty="0" smtClean="0"/>
              <a:t>Instance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880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其他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718" y="1993557"/>
            <a:ext cx="7055082" cy="4351338"/>
          </a:xfrm>
        </p:spPr>
      </p:pic>
      <p:sp>
        <p:nvSpPr>
          <p:cNvPr id="5" name="文字方塊 4"/>
          <p:cNvSpPr txBox="1"/>
          <p:nvPr/>
        </p:nvSpPr>
        <p:spPr>
          <a:xfrm>
            <a:off x="838200" y="1993557"/>
            <a:ext cx="33630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這是我遇到的第一個問題，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./stack.sh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安裝後系統無法取得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local.conf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中的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HOST_IP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經過助教的幫忙之後發現是可能是使用者權限的問題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40907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其他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896651"/>
            <a:ext cx="5292066" cy="5461323"/>
          </a:xfrm>
        </p:spPr>
      </p:pic>
      <p:sp>
        <p:nvSpPr>
          <p:cNvPr id="5" name="文字方塊 4"/>
          <p:cNvSpPr txBox="1"/>
          <p:nvPr/>
        </p:nvSpPr>
        <p:spPr>
          <a:xfrm>
            <a:off x="838200" y="2240693"/>
            <a:ext cx="5090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這是我安裝時遇到的第二個問題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透過重新安裝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python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pip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後終於成功安裝完成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4352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9961" y="26799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End</a:t>
            </a:r>
            <a:endParaRPr lang="zh-TW" altLang="en-US" sz="5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8702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Outline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安裝環境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安裝流程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其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他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2395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安裝環境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Windows10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Virtualbox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建立一台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Ubuntu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Virtual Machine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利用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Devstack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來安裝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Openstack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83261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安裝流程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更新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Ubuntu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套件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建立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Stack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User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且授予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Stack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User 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sudo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權限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安裝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git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套件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Clone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devstack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複製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local.conf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並安裝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vim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套件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修改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local.conf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並安裝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安裝完成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建立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instances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2221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建立使用者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871" y="3000461"/>
            <a:ext cx="6492718" cy="3496645"/>
          </a:xfrm>
        </p:spPr>
      </p:pic>
      <p:sp>
        <p:nvSpPr>
          <p:cNvPr id="5" name="文字方塊 4"/>
          <p:cNvSpPr txBox="1"/>
          <p:nvPr/>
        </p:nvSpPr>
        <p:spPr>
          <a:xfrm>
            <a:off x="838200" y="1690688"/>
            <a:ext cx="7313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輸入 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sudo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useradd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–s /bin/bash –d /opt/stack –m stack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來創建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stack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使用者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輸入完之後會需要你輸入原先使用者密碼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4199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授予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Stack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User 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sudo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權限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363" y="2950348"/>
            <a:ext cx="7191761" cy="3608182"/>
          </a:xfrm>
        </p:spPr>
      </p:pic>
      <p:sp>
        <p:nvSpPr>
          <p:cNvPr id="7" name="文字方塊 6"/>
          <p:cNvSpPr txBox="1"/>
          <p:nvPr/>
        </p:nvSpPr>
        <p:spPr>
          <a:xfrm>
            <a:off x="838200" y="1616548"/>
            <a:ext cx="10595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echo 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"stack ALL=(ALL) NOPASSWD: ALL" | sudo tee /etc/sudoers.d/stac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k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這個指令是授予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stack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使用者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sudo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權限且不需每次輸入密碼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sudo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su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– stack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來切換使用者</a:t>
            </a:r>
            <a:endParaRPr lang="zh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2369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216978" cy="1027070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安裝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git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套件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295" y="2300716"/>
            <a:ext cx="4634308" cy="4351338"/>
          </a:xfrm>
        </p:spPr>
      </p:pic>
      <p:sp>
        <p:nvSpPr>
          <p:cNvPr id="5" name="文字方塊 4"/>
          <p:cNvSpPr txBox="1"/>
          <p:nvPr/>
        </p:nvSpPr>
        <p:spPr>
          <a:xfrm>
            <a:off x="838200" y="1392196"/>
            <a:ext cx="8344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因為需要將</a:t>
            </a:r>
            <a:r>
              <a:rPr lang="en-US" altLang="zh-TW" dirty="0" err="1" smtClean="0"/>
              <a:t>devstack</a:t>
            </a:r>
            <a:r>
              <a:rPr lang="zh-TW" altLang="en-US" dirty="0" smtClean="0"/>
              <a:t> </a:t>
            </a:r>
            <a:r>
              <a:rPr lang="en-US" altLang="zh-TW" dirty="0" smtClean="0"/>
              <a:t>clone</a:t>
            </a:r>
            <a:r>
              <a:rPr lang="zh-TW" altLang="en-US" dirty="0" smtClean="0"/>
              <a:t>下來需要</a:t>
            </a:r>
            <a:r>
              <a:rPr lang="en-US" altLang="zh-TW" dirty="0" err="1" smtClean="0"/>
              <a:t>git</a:t>
            </a:r>
            <a:r>
              <a:rPr lang="zh-TW" altLang="en-US" dirty="0" smtClean="0"/>
              <a:t>套件因此切換完使用者後須先安裝</a:t>
            </a:r>
            <a:r>
              <a:rPr lang="en-US" altLang="zh-TW" dirty="0" err="1" smtClean="0"/>
              <a:t>git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輸入</a:t>
            </a:r>
            <a:r>
              <a:rPr lang="en-US" altLang="zh-TW" dirty="0" err="1" smtClean="0"/>
              <a:t>sudo</a:t>
            </a:r>
            <a:r>
              <a:rPr lang="en-US" altLang="zh-TW" dirty="0" smtClean="0"/>
              <a:t> apt-get install -y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-core</a:t>
            </a:r>
          </a:p>
        </p:txBody>
      </p:sp>
    </p:spTree>
    <p:extLst>
      <p:ext uri="{BB962C8B-B14F-4D97-AF65-F5344CB8AC3E}">
        <p14:creationId xmlns:p14="http://schemas.microsoft.com/office/powerpoint/2010/main" val="3911997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Clone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devstack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5" y="3509319"/>
            <a:ext cx="8231283" cy="1876317"/>
          </a:xfrm>
        </p:spPr>
      </p:pic>
      <p:sp>
        <p:nvSpPr>
          <p:cNvPr id="5" name="文字方塊 4"/>
          <p:cNvSpPr txBox="1"/>
          <p:nvPr/>
        </p:nvSpPr>
        <p:spPr>
          <a:xfrm>
            <a:off x="838200" y="1779374"/>
            <a:ext cx="75705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git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clone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3"/>
              </a:rPr>
              <a:t>https://git.openstack.org/openstack-dev/devstack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cd 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devstack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移到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devstack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資料夾之目錄下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299130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9963" y="134358"/>
            <a:ext cx="10515600" cy="1325563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複製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local.conf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並安裝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vim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套件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962" y="2498581"/>
            <a:ext cx="6068239" cy="4351338"/>
          </a:xfrm>
        </p:spPr>
      </p:pic>
      <p:sp>
        <p:nvSpPr>
          <p:cNvPr id="5" name="文字方塊 4"/>
          <p:cNvSpPr txBox="1"/>
          <p:nvPr/>
        </p:nvSpPr>
        <p:spPr>
          <a:xfrm>
            <a:off x="895865" y="1517586"/>
            <a:ext cx="8962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 smtClean="0"/>
              <a:t>在</a:t>
            </a:r>
            <a:r>
              <a:rPr lang="en-US" altLang="zh-TW" dirty="0" err="1" smtClean="0"/>
              <a:t>devstack</a:t>
            </a:r>
            <a:r>
              <a:rPr lang="zh-TW" altLang="en-US" dirty="0" smtClean="0"/>
              <a:t>目錄下輸入</a:t>
            </a:r>
            <a:r>
              <a:rPr lang="en-US" altLang="zh-TW" dirty="0" err="1" smtClean="0"/>
              <a:t>cp</a:t>
            </a:r>
            <a:r>
              <a:rPr lang="en-US" altLang="zh-TW" dirty="0" smtClean="0"/>
              <a:t> samples/</a:t>
            </a:r>
            <a:r>
              <a:rPr lang="en-US" altLang="zh-TW" dirty="0" err="1" smtClean="0"/>
              <a:t>local.conf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chemeClr val="tx2"/>
                </a:solidFill>
              </a:rPr>
              <a:t>(</a:t>
            </a:r>
            <a:r>
              <a:rPr lang="zh-TW" altLang="en-US" dirty="0" smtClean="0">
                <a:solidFill>
                  <a:schemeClr val="tx2"/>
                </a:solidFill>
              </a:rPr>
              <a:t>此指令是複製路徑</a:t>
            </a:r>
            <a:r>
              <a:rPr lang="en-US" altLang="zh-TW" dirty="0" err="1" smtClean="0">
                <a:solidFill>
                  <a:schemeClr val="tx2"/>
                </a:solidFill>
              </a:rPr>
              <a:t>devstack</a:t>
            </a:r>
            <a:r>
              <a:rPr lang="en-US" altLang="zh-TW" dirty="0" smtClean="0">
                <a:solidFill>
                  <a:schemeClr val="tx2"/>
                </a:solidFill>
              </a:rPr>
              <a:t>/samples/</a:t>
            </a:r>
            <a:r>
              <a:rPr lang="zh-TW" altLang="en-US" dirty="0" smtClean="0">
                <a:solidFill>
                  <a:schemeClr val="tx2"/>
                </a:solidFill>
              </a:rPr>
              <a:t>中的</a:t>
            </a:r>
            <a:r>
              <a:rPr lang="en-US" altLang="zh-TW" dirty="0" err="1" smtClean="0">
                <a:solidFill>
                  <a:schemeClr val="tx2"/>
                </a:solidFill>
              </a:rPr>
              <a:t>loacal.conf</a:t>
            </a:r>
            <a:r>
              <a:rPr lang="zh-TW" altLang="en-US" dirty="0" smtClean="0">
                <a:solidFill>
                  <a:schemeClr val="tx2"/>
                </a:solidFill>
              </a:rPr>
              <a:t>檔至</a:t>
            </a:r>
            <a:r>
              <a:rPr lang="en-US" altLang="zh-TW" dirty="0" err="1" smtClean="0">
                <a:solidFill>
                  <a:schemeClr val="tx2"/>
                </a:solidFill>
              </a:rPr>
              <a:t>devstack</a:t>
            </a:r>
            <a:r>
              <a:rPr lang="zh-TW" altLang="en-US" dirty="0" smtClean="0">
                <a:solidFill>
                  <a:schemeClr val="tx2"/>
                </a:solidFill>
              </a:rPr>
              <a:t>的目錄下</a:t>
            </a:r>
            <a:r>
              <a:rPr lang="en-US" altLang="zh-TW" dirty="0" smtClean="0">
                <a:solidFill>
                  <a:schemeClr val="tx2"/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/>
              <a:t>接著需要安裝</a:t>
            </a:r>
            <a:r>
              <a:rPr lang="en-US" altLang="zh-TW" dirty="0" smtClean="0"/>
              <a:t>vim</a:t>
            </a:r>
            <a:r>
              <a:rPr lang="zh-TW" altLang="en-US" dirty="0" smtClean="0"/>
              <a:t>套件輸入 </a:t>
            </a:r>
            <a:r>
              <a:rPr lang="en-US" altLang="zh-TW" dirty="0" err="1" smtClean="0"/>
              <a:t>sudo</a:t>
            </a:r>
            <a:r>
              <a:rPr lang="en-US" altLang="zh-TW" dirty="0" smtClean="0"/>
              <a:t> apt-get install -y vim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701913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TM02900771[[fn=扇形區]]</Template>
  <TotalTime>70</TotalTime>
  <Words>390</Words>
  <Application>Microsoft Office PowerPoint</Application>
  <PresentationFormat>寬螢幕</PresentationFormat>
  <Paragraphs>54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15</vt:i4>
      </vt:variant>
    </vt:vector>
  </HeadingPairs>
  <TitlesOfParts>
    <vt:vector size="24" baseType="lpstr">
      <vt:lpstr>新細明體</vt:lpstr>
      <vt:lpstr>標楷體</vt:lpstr>
      <vt:lpstr>Arial</vt:lpstr>
      <vt:lpstr>Calibri</vt:lpstr>
      <vt:lpstr>Calibri Light</vt:lpstr>
      <vt:lpstr>Segoe UI</vt:lpstr>
      <vt:lpstr>Wingdings 2</vt:lpstr>
      <vt:lpstr>HDOfficeLightV0</vt:lpstr>
      <vt:lpstr>Office 佈景主題</vt:lpstr>
      <vt:lpstr>Openstack安裝  雲端運算與服務 Homework 2</vt:lpstr>
      <vt:lpstr>Outline</vt:lpstr>
      <vt:lpstr>安裝環境</vt:lpstr>
      <vt:lpstr>安裝流程</vt:lpstr>
      <vt:lpstr>建立使用者</vt:lpstr>
      <vt:lpstr>授予Stack User sudo權限</vt:lpstr>
      <vt:lpstr>安裝git套件</vt:lpstr>
      <vt:lpstr>Clone devstack</vt:lpstr>
      <vt:lpstr>複製local.conf並安裝vim套件</vt:lpstr>
      <vt:lpstr>修改local.conf並安裝</vt:lpstr>
      <vt:lpstr>安裝完成</vt:lpstr>
      <vt:lpstr>結果</vt:lpstr>
      <vt:lpstr>其他</vt:lpstr>
      <vt:lpstr>其他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Openstack安裝 雲端運算與服務 Homework 2</dc:title>
  <dc:creator>Ian</dc:creator>
  <cp:lastModifiedBy>Ian</cp:lastModifiedBy>
  <cp:revision>8</cp:revision>
  <dcterms:created xsi:type="dcterms:W3CDTF">2018-05-17T08:22:39Z</dcterms:created>
  <dcterms:modified xsi:type="dcterms:W3CDTF">2018-05-17T09:32:43Z</dcterms:modified>
</cp:coreProperties>
</file>