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3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0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2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1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2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4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9C12-57BE-4CA9-BA41-D92D7912B717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0FFEB0-B4B6-41B4-9F86-847B31ABD7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Openstack</a:t>
            </a:r>
            <a:r>
              <a:rPr lang="en-US" altLang="zh-TW" dirty="0"/>
              <a:t> </a:t>
            </a:r>
            <a:r>
              <a:rPr lang="zh-TW" altLang="en-US" dirty="0"/>
              <a:t>安裝過程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3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成功進入</a:t>
            </a:r>
            <a:r>
              <a:rPr lang="en-US" altLang="zh-TW" dirty="0" err="1" smtClean="0"/>
              <a:t>openstack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391" y="1902545"/>
            <a:ext cx="5859546" cy="44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5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Instance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614" y="1662733"/>
            <a:ext cx="6305099" cy="480927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7736619" y="3101009"/>
            <a:ext cx="469127" cy="556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8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instance(detail)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266" y="2286000"/>
            <a:ext cx="53236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instance(sourc</a:t>
            </a:r>
            <a:r>
              <a:rPr lang="en-US" altLang="zh-TW" dirty="0"/>
              <a:t>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808" y="2286000"/>
            <a:ext cx="512652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instance(Flavor)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395" y="1948071"/>
            <a:ext cx="5651538" cy="43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instance(network)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691" y="2286000"/>
            <a:ext cx="53787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成功建立</a:t>
            </a:r>
            <a:r>
              <a:rPr lang="en-US" altLang="zh-TW" dirty="0" smtClean="0"/>
              <a:t>instance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42" y="1777900"/>
            <a:ext cx="6282043" cy="45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9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CentOS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712" y="2286000"/>
            <a:ext cx="464271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GUI</a:t>
            </a:r>
            <a:r>
              <a:rPr lang="zh-TW" altLang="en-US" dirty="0"/>
              <a:t>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594" y="2286000"/>
            <a:ext cx="48949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Centos</a:t>
            </a:r>
            <a:r>
              <a:rPr lang="zh-TW" altLang="en-US" dirty="0" smtClean="0"/>
              <a:t>安裝中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827" y="2286000"/>
            <a:ext cx="490448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762" y="2286000"/>
            <a:ext cx="493061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9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openstack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898" y="2286000"/>
            <a:ext cx="50343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2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openstack</a:t>
            </a:r>
            <a:r>
              <a:rPr lang="zh-TW" altLang="en-US" dirty="0"/>
              <a:t>完成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419" y="3554412"/>
            <a:ext cx="7353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single node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944" y="3744912"/>
            <a:ext cx="6572250" cy="1104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72856" y="3744912"/>
            <a:ext cx="4086970" cy="246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38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 node </a:t>
            </a:r>
            <a:r>
              <a:rPr lang="zh-TW" altLang="en-US" dirty="0" smtClean="0"/>
              <a:t>安裝完成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94" y="2554287"/>
            <a:ext cx="7372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53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333</TotalTime>
  <Words>45</Words>
  <Application>Microsoft Office PowerPoint</Application>
  <PresentationFormat>寬螢幕</PresentationFormat>
  <Paragraphs>16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Tw Cen MT</vt:lpstr>
      <vt:lpstr>Tw Cen MT Condensed</vt:lpstr>
      <vt:lpstr>Wingdings 3</vt:lpstr>
      <vt:lpstr>積分</vt:lpstr>
      <vt:lpstr>Openstack 安裝過程</vt:lpstr>
      <vt:lpstr>安裝CentOS</vt:lpstr>
      <vt:lpstr>安裝GUI介面</vt:lpstr>
      <vt:lpstr>Centos安裝中</vt:lpstr>
      <vt:lpstr>安裝完成</vt:lpstr>
      <vt:lpstr>安裝openstack</vt:lpstr>
      <vt:lpstr>安裝openstack完成</vt:lpstr>
      <vt:lpstr>安裝single node</vt:lpstr>
      <vt:lpstr>Single node 安裝完成</vt:lpstr>
      <vt:lpstr>成功進入openstack</vt:lpstr>
      <vt:lpstr>建立Instance</vt:lpstr>
      <vt:lpstr>設定instance(detail)</vt:lpstr>
      <vt:lpstr>設定instance(source)</vt:lpstr>
      <vt:lpstr>設定instance(Flavor)</vt:lpstr>
      <vt:lpstr>設定instance(network)</vt:lpstr>
      <vt:lpstr>成功建立instance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</cp:revision>
  <dcterms:created xsi:type="dcterms:W3CDTF">2018-05-16T07:49:10Z</dcterms:created>
  <dcterms:modified xsi:type="dcterms:W3CDTF">2018-05-16T13:22:16Z</dcterms:modified>
</cp:coreProperties>
</file>