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1pPr>
    <a:lvl2pPr marL="0" marR="0" indent="3429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2pPr>
    <a:lvl3pPr marL="0" marR="0" indent="685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3pPr>
    <a:lvl4pPr marL="0" marR="0" indent="10287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4pPr>
    <a:lvl5pPr marL="0" marR="0" indent="1371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5pPr>
    <a:lvl6pPr marL="0" marR="0" indent="17145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6pPr>
    <a:lvl7pPr marL="0" marR="0" indent="20574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7pPr>
    <a:lvl8pPr marL="0" marR="0" indent="24003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8pPr>
    <a:lvl9pPr marL="0" marR="0" indent="2743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"/>
          <a:ea typeface="Iowan Old Style"/>
          <a:cs typeface="Iowan Old Styl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Ref idx="minor">
          <a:schemeClr val="accent2">
            <a:satOff val="-3676"/>
            <a:lumOff val="-12171"/>
          </a:schemeClr>
        </a:fontRef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 b="def" i="def"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5C5C5C"/>
        </a:fontRef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線條"/>
          <p:cNvSpPr/>
          <p:nvPr>
            <p:ph type="body" sz="quarter" idx="13"/>
          </p:nvPr>
        </p:nvSpPr>
        <p:spPr>
          <a:xfrm>
            <a:off x="571500" y="5588000"/>
            <a:ext cx="1187578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大標題文字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3" name="內文層級一…"/>
          <p:cNvSpPr txBox="1"/>
          <p:nvPr>
            <p:ph type="body" sz="half" idx="1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" name="幻燈片編號"/>
          <p:cNvSpPr txBox="1"/>
          <p:nvPr>
            <p:ph type="sldNum" sz="quarter" idx="2"/>
          </p:nvPr>
        </p:nvSpPr>
        <p:spPr>
          <a:xfrm>
            <a:off x="12080416" y="9189156"/>
            <a:ext cx="317501" cy="3302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「"/>
          <p:cNvSpPr txBox="1"/>
          <p:nvPr/>
        </p:nvSpPr>
        <p:spPr>
          <a:xfrm>
            <a:off x="508000" y="1441450"/>
            <a:ext cx="2781300" cy="383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i="0" spc="0" sz="21000">
                <a:solidFill>
                  <a:srgbClr val="E4E4E4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r>
              <a:t>「</a:t>
            </a:r>
          </a:p>
        </p:txBody>
      </p:sp>
      <p:sp>
        <p:nvSpPr>
          <p:cNvPr id="102" name="在此輸入名言語錄。"/>
          <p:cNvSpPr txBox="1"/>
          <p:nvPr>
            <p:ph type="body" sz="quarter" idx="13"/>
          </p:nvPr>
        </p:nvSpPr>
        <p:spPr>
          <a:xfrm>
            <a:off x="1943100" y="3870536"/>
            <a:ext cx="104902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</a:lstStyle>
          <a:p>
            <a:pPr/>
            <a:r>
              <a:t>在此輸入名言語錄。</a:t>
            </a:r>
          </a:p>
        </p:txBody>
      </p:sp>
      <p:sp>
        <p:nvSpPr>
          <p:cNvPr id="103" name="-王大明"/>
          <p:cNvSpPr txBox="1"/>
          <p:nvPr>
            <p:ph type="body" sz="quarter" idx="14"/>
          </p:nvPr>
        </p:nvSpPr>
        <p:spPr>
          <a:xfrm>
            <a:off x="1943100" y="7772400"/>
            <a:ext cx="104902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i="1" sz="4800">
                <a:solidFill>
                  <a:srgbClr val="6B6D6D"/>
                </a:solidFill>
              </a:defRPr>
            </a:lvl1pPr>
          </a:lstStyle>
          <a:p>
            <a:pPr/>
            <a:r>
              <a:t>-王大明</a:t>
            </a:r>
          </a:p>
        </p:txBody>
      </p:sp>
      <p:sp>
        <p:nvSpPr>
          <p:cNvPr id="1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118295074_2675x2907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8295074_2675x2907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矩形"/>
          <p:cNvSpPr/>
          <p:nvPr>
            <p:ph type="body" sz="half" idx="14"/>
          </p:nvPr>
        </p:nvSpPr>
        <p:spPr>
          <a:xfrm>
            <a:off x="0" y="5422900"/>
            <a:ext cx="13004800" cy="36068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+mn-lt"/>
                <a:ea typeface="+mn-ea"/>
                <a:cs typeface="+mn-cs"/>
                <a:sym typeface="Baskerville"/>
              </a:defRPr>
            </a:pPr>
          </a:p>
        </p:txBody>
      </p:sp>
      <p:sp>
        <p:nvSpPr>
          <p:cNvPr id="23" name="線條"/>
          <p:cNvSpPr/>
          <p:nvPr>
            <p:ph type="body" sz="quarter" idx="15"/>
          </p:nvPr>
        </p:nvSpPr>
        <p:spPr>
          <a:xfrm flipV="1">
            <a:off x="571500" y="7619996"/>
            <a:ext cx="11874500" cy="4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大標題文字"/>
          <p:cNvSpPr txBox="1"/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5" name="內文層級一…"/>
          <p:cNvSpPr txBox="1"/>
          <p:nvPr>
            <p:ph type="body" sz="quarter" idx="1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/>
          <p:nvPr>
            <p:ph type="sldNum" sz="quarter" idx="2"/>
          </p:nvPr>
        </p:nvSpPr>
        <p:spPr>
          <a:xfrm>
            <a:off x="12084377" y="9194800"/>
            <a:ext cx="317501" cy="330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大標題文字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34" name="幻燈片編號"/>
          <p:cNvSpPr txBox="1"/>
          <p:nvPr>
            <p:ph type="sldNum" sz="quarter" idx="2"/>
          </p:nvPr>
        </p:nvSpPr>
        <p:spPr>
          <a:xfrm>
            <a:off x="12075329" y="9189156"/>
            <a:ext cx="317501" cy="3302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182429520_1646x1646.jpeg"/>
          <p:cNvSpPr/>
          <p:nvPr>
            <p:ph type="pic" idx="13"/>
          </p:nvPr>
        </p:nvSpPr>
        <p:spPr>
          <a:xfrm>
            <a:off x="7531100" y="0"/>
            <a:ext cx="54737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" name="線條"/>
          <p:cNvSpPr/>
          <p:nvPr>
            <p:ph type="body" sz="quarter" idx="14"/>
          </p:nvPr>
        </p:nvSpPr>
        <p:spPr>
          <a:xfrm flipV="1">
            <a:off x="571500" y="76199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3" name="大標題文字"/>
          <p:cNvSpPr txBox="1"/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44" name="內文層級一…"/>
          <p:cNvSpPr txBox="1"/>
          <p:nvPr>
            <p:ph type="body" sz="quarter" idx="1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5" name="幻燈片編號"/>
          <p:cNvSpPr txBox="1"/>
          <p:nvPr>
            <p:ph type="sldNum" sz="quarter" idx="2"/>
          </p:nvPr>
        </p:nvSpPr>
        <p:spPr>
          <a:xfrm>
            <a:off x="12084377" y="9194800"/>
            <a:ext cx="317501" cy="330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線條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線條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3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118295074_2675x2907.jpeg"/>
          <p:cNvSpPr/>
          <p:nvPr>
            <p:ph type="pic" idx="13"/>
          </p:nvPr>
        </p:nvSpPr>
        <p:spPr>
          <a:xfrm>
            <a:off x="0" y="0"/>
            <a:ext cx="64389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" name="線條"/>
          <p:cNvSpPr/>
          <p:nvPr>
            <p:ph type="body" sz="quarter" idx="14"/>
          </p:nvPr>
        </p:nvSpPr>
        <p:spPr>
          <a:xfrm>
            <a:off x="7023100" y="1574800"/>
            <a:ext cx="53975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" name="大標題文字"/>
          <p:cNvSpPr txBox="1"/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4" name="內文層級一…"/>
          <p:cNvSpPr txBox="1"/>
          <p:nvPr>
            <p:ph type="body" sz="half" idx="1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>
            <a:lvl1pPr marL="406400" indent="-406400">
              <a:defRPr sz="2800"/>
            </a:lvl1pPr>
            <a:lvl2pPr marL="812800" indent="-406400">
              <a:defRPr sz="2800"/>
            </a:lvl2pPr>
            <a:lvl3pPr marL="1219200" indent="-406400">
              <a:defRPr sz="2800"/>
            </a:lvl3pPr>
            <a:lvl4pPr marL="1625600" indent="-406400">
              <a:defRPr sz="2800"/>
            </a:lvl4pPr>
            <a:lvl5pPr marL="2032000" indent="-406400">
              <a:defRPr sz="2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118295074_2675x2907.jpeg"/>
          <p:cNvSpPr/>
          <p:nvPr>
            <p:ph type="pic" idx="13"/>
          </p:nvPr>
        </p:nvSpPr>
        <p:spPr>
          <a:xfrm>
            <a:off x="571500" y="571500"/>
            <a:ext cx="7429500" cy="731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182741592_1098x949.jpeg"/>
          <p:cNvSpPr/>
          <p:nvPr>
            <p:ph type="pic" sz="quarter" idx="14"/>
          </p:nvPr>
        </p:nvSpPr>
        <p:spPr>
          <a:xfrm>
            <a:off x="8128000" y="5715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182429520_1646x1646.jpeg"/>
          <p:cNvSpPr/>
          <p:nvPr>
            <p:ph type="pic" sz="quarter" idx="15"/>
          </p:nvPr>
        </p:nvSpPr>
        <p:spPr>
          <a:xfrm>
            <a:off x="8128000" y="42926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內文層級一…"/>
          <p:cNvSpPr txBox="1"/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i="1" spc="28" sz="2800"/>
            </a:lvl1pPr>
            <a:lvl2pPr marL="0" indent="0">
              <a:spcBef>
                <a:spcPts val="1400"/>
              </a:spcBef>
              <a:buSzTx/>
              <a:buFontTx/>
              <a:buNone/>
              <a:defRPr i="1" spc="28" sz="2800"/>
            </a:lvl2pPr>
            <a:lvl3pPr marL="0" indent="0">
              <a:spcBef>
                <a:spcPts val="1400"/>
              </a:spcBef>
              <a:buSzTx/>
              <a:buFontTx/>
              <a:buNone/>
              <a:defRPr i="1" spc="28" sz="2800"/>
            </a:lvl3pPr>
            <a:lvl4pPr marL="0" indent="0">
              <a:spcBef>
                <a:spcPts val="1400"/>
              </a:spcBef>
              <a:buSzTx/>
              <a:buFontTx/>
              <a:buNone/>
              <a:defRPr i="1" spc="28" sz="2800"/>
            </a:lvl4pPr>
            <a:lvl5pPr marL="0" indent="0">
              <a:spcBef>
                <a:spcPts val="1400"/>
              </a:spcBef>
              <a:buSzTx/>
              <a:buFontTx/>
              <a:buNone/>
              <a:defRPr i="1" spc="28" sz="2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內文層級一…"/>
          <p:cNvSpPr txBox="1"/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12072911" y="91948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i="0" spc="0" sz="1600">
                <a:solidFill>
                  <a:srgbClr val="747676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3429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685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10287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1371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7145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20574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24003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2743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1pPr>
      <a:lvl2pPr marL="9398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2pPr>
      <a:lvl3pPr marL="14097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3pPr>
      <a:lvl4pPr marL="18796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4pPr>
      <a:lvl5pPr marL="23495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5pPr>
      <a:lvl6pPr marL="28194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6pPr>
      <a:lvl7pPr marL="32893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7pPr>
      <a:lvl8pPr marL="37592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8pPr>
      <a:lvl9pPr marL="42291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tutorials4uhelp.com/Openstack/ois.htm" TargetMode="External"/><Relationship Id="rId3" Type="http://schemas.openxmlformats.org/officeDocument/2006/relationships/hyperlink" Target="https://stackoverflow.com/questions/45743643/undo-disabling-pip-cache" TargetMode="External"/><Relationship Id="rId4" Type="http://schemas.openxmlformats.org/officeDocument/2006/relationships/image" Target="../media/image15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youtube.com/watch?v=kQQwdpYphl4" TargetMode="External"/><Relationship Id="rId3" Type="http://schemas.openxmlformats.org/officeDocument/2006/relationships/hyperlink" Target="https://tutorials4uhelp.com/Openstack/ois.htm" TargetMode="External"/><Relationship Id="rId4" Type="http://schemas.openxmlformats.org/officeDocument/2006/relationships/hyperlink" Target="https://stackoverflow.com/questions/45743643/undo-disabling-pip-cache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"/><Relationship Id="rId3" Type="http://schemas.openxmlformats.org/officeDocument/2006/relationships/image" Target="../media/image5.tif"/><Relationship Id="rId4" Type="http://schemas.openxmlformats.org/officeDocument/2006/relationships/image" Target="../media/image6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tif"/><Relationship Id="rId3" Type="http://schemas.openxmlformats.org/officeDocument/2006/relationships/image" Target="../media/image9.tif"/><Relationship Id="rId4" Type="http://schemas.openxmlformats.org/officeDocument/2006/relationships/image" Target="../media/image10.tif"/><Relationship Id="rId5" Type="http://schemas.openxmlformats.org/officeDocument/2006/relationships/image" Target="../media/image11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tif"/><Relationship Id="rId3" Type="http://schemas.openxmlformats.org/officeDocument/2006/relationships/image" Target="../media/image14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線條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9" name="雲端運算與服務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566674">
              <a:defRPr sz="11737"/>
            </a:pPr>
            <a:r>
              <a:t>雲端運算與服務</a:t>
            </a:r>
          </a:p>
          <a:p>
            <a:pPr defTabSz="566674">
              <a:defRPr sz="11737"/>
            </a:pPr>
            <a:r>
              <a:t>第三組 OD-31410169</a:t>
            </a:r>
          </a:p>
        </p:txBody>
      </p:sp>
      <p:sp>
        <p:nvSpPr>
          <p:cNvPr id="130" name="何驊益…"/>
          <p:cNvSpPr txBox="1"/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何驊益</a:t>
            </a:r>
          </a:p>
          <a:p>
            <a:pPr/>
            <a:r>
              <a:t>陳聖杰</a:t>
            </a:r>
          </a:p>
          <a:p>
            <a:pPr/>
            <a:r>
              <a:t>楊家丞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線條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9" name="安裝過程出錯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256">
              <a:spcBef>
                <a:spcPts val="1500"/>
              </a:spcBef>
              <a:defRPr sz="3536"/>
            </a:lvl1pPr>
          </a:lstStyle>
          <a:p>
            <a:pPr/>
            <a:r>
              <a:t>安裝過程出錯</a:t>
            </a:r>
          </a:p>
        </p:txBody>
      </p:sp>
      <p:sp>
        <p:nvSpPr>
          <p:cNvPr id="180" name="安裝過程出現 permission deni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安裝過程出現 permission denied </a:t>
            </a:r>
          </a:p>
          <a:p>
            <a:pPr/>
            <a:r>
              <a:t>參考 </a:t>
            </a:r>
            <a:r>
              <a:rPr u="sng">
                <a:hlinkClick r:id="rId2" invalidUrl="" action="" tgtFrame="" tooltip="" history="1" highlightClick="0" endSnd="0"/>
              </a:rPr>
              <a:t>https://tutorials4uhelp.com/Openstack/ois.htm</a:t>
            </a:r>
            <a:r>
              <a:t> 輸入也無法解決</a:t>
            </a:r>
          </a:p>
          <a:p>
            <a:pPr/>
            <a:r>
              <a:t>後來上 stack overflow 才知道是 pip 安裝過程改變某些資料夾的所屬</a:t>
            </a:r>
          </a:p>
          <a:p>
            <a:pPr/>
            <a:r>
              <a:t>參考 </a:t>
            </a:r>
            <a:r>
              <a:rPr u="sng">
                <a:hlinkClick r:id="rId3" invalidUrl="" action="" tgtFrame="" tooltip="" history="1" highlightClick="0" endSnd="0"/>
              </a:rPr>
              <a:t>https://stackoverflow.com/questions/45743643/undo-disabling-pip-cache</a:t>
            </a:r>
          </a:p>
        </p:txBody>
      </p:sp>
      <p:pic>
        <p:nvPicPr>
          <p:cNvPr id="181" name="Screen Shot on 2018-05-16 at 22:44:31.png" descr="Screen Shot on 2018-05-16 at 22:44:3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9782" y="7081577"/>
            <a:ext cx="13004801" cy="12458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線條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4" name="修改後就安裝順利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256">
              <a:spcBef>
                <a:spcPts val="1500"/>
              </a:spcBef>
              <a:defRPr sz="3536"/>
            </a:lvl1pPr>
          </a:lstStyle>
          <a:p>
            <a:pPr/>
            <a:r>
              <a:t>修改後就安裝順利了</a:t>
            </a:r>
          </a:p>
        </p:txBody>
      </p:sp>
      <p:sp>
        <p:nvSpPr>
          <p:cNvPr id="185" name="內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6" name="Screen Shot on 2018-05-16 at 22:48:37.png" descr="Screen Shot on 2018-05-16 at 22:48: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76121" y="1623092"/>
            <a:ext cx="13004801" cy="75869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線條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9" name="安裝完畢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256">
              <a:spcBef>
                <a:spcPts val="1500"/>
              </a:spcBef>
              <a:defRPr sz="3536"/>
            </a:lvl1pPr>
          </a:lstStyle>
          <a:p>
            <a:pPr/>
            <a:r>
              <a:t>安裝完畢</a:t>
            </a:r>
          </a:p>
        </p:txBody>
      </p:sp>
      <p:sp>
        <p:nvSpPr>
          <p:cNvPr id="190" name="內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1" name="Screen Shot on 2018-05-16 at 22:27:16.png" descr="Screen Shot on 2018-05-16 at 22:27: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500" y="1588270"/>
            <a:ext cx="11861800" cy="74136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線條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4" name="打開 瀏覽器 網址 localho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256">
              <a:spcBef>
                <a:spcPts val="1500"/>
              </a:spcBef>
              <a:defRPr sz="3536"/>
            </a:lvl1pPr>
          </a:lstStyle>
          <a:p>
            <a:pPr/>
            <a:r>
              <a:t>打開 瀏覽器 網址 localhost</a:t>
            </a:r>
          </a:p>
        </p:txBody>
      </p:sp>
      <p:sp>
        <p:nvSpPr>
          <p:cNvPr id="195" name="內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6" name="Screen Shot on 2018-05-16 at 22:28:32.png" descr="Screen Shot on 2018-05-16 at 22:28: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710" y="1493587"/>
            <a:ext cx="11915540" cy="74472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線條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9" name="帳號 admin 密碼 p1(之前輸入在 local.conf 中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256">
              <a:spcBef>
                <a:spcPts val="1500"/>
              </a:spcBef>
              <a:defRPr sz="3536"/>
            </a:lvl1pPr>
          </a:lstStyle>
          <a:p>
            <a:pPr/>
            <a:r>
              <a:t>帳號 admin 密碼 p1(之前輸入在 local.conf 中)</a:t>
            </a:r>
          </a:p>
        </p:txBody>
      </p:sp>
      <p:sp>
        <p:nvSpPr>
          <p:cNvPr id="200" name="內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1" name="Screen Shot on 2018-05-16 at 22:29:31.png" descr="Screen Shot on 2018-05-16 at 22:29: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512" y="1501017"/>
            <a:ext cx="11915682" cy="74307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線條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4" name="建立Insta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256">
              <a:spcBef>
                <a:spcPts val="1500"/>
              </a:spcBef>
              <a:defRPr sz="3536"/>
            </a:lvl1pPr>
          </a:lstStyle>
          <a:p>
            <a:pPr/>
            <a:r>
              <a:t>建立Instances</a:t>
            </a:r>
          </a:p>
        </p:txBody>
      </p:sp>
      <p:sp>
        <p:nvSpPr>
          <p:cNvPr id="205" name="內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6" name="Screen Shot on 2018-05-16 at 22_19_39.png" descr="Screen Shot on 2018-05-16 at 22_19_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6282" y="2115853"/>
            <a:ext cx="11149020" cy="59163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線條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9" name="開好 insta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256">
              <a:spcBef>
                <a:spcPts val="1500"/>
              </a:spcBef>
              <a:defRPr sz="3536"/>
            </a:lvl1pPr>
          </a:lstStyle>
          <a:p>
            <a:pPr/>
            <a:r>
              <a:t>開好 instances</a:t>
            </a:r>
          </a:p>
        </p:txBody>
      </p:sp>
      <p:sp>
        <p:nvSpPr>
          <p:cNvPr id="210" name="內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1" name="Screen Shot on 2018-05-16 at 22:32:35.png" descr="Screen Shot on 2018-05-16 at 22:32:35.png"/>
          <p:cNvPicPr>
            <a:picLocks noChangeAspect="1"/>
          </p:cNvPicPr>
          <p:nvPr/>
        </p:nvPicPr>
        <p:blipFill>
          <a:blip r:embed="rId2">
            <a:extLst/>
          </a:blip>
          <a:srcRect l="4209" t="2463" r="0" b="15744"/>
          <a:stretch>
            <a:fillRect/>
          </a:stretch>
        </p:blipFill>
        <p:spPr>
          <a:xfrm>
            <a:off x="369589" y="1702570"/>
            <a:ext cx="12457411" cy="6648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線條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4" name="參考資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256">
              <a:spcBef>
                <a:spcPts val="1500"/>
              </a:spcBef>
              <a:defRPr sz="3536"/>
            </a:lvl1pPr>
          </a:lstStyle>
          <a:p>
            <a:pPr/>
            <a:r>
              <a:t>參考資料</a:t>
            </a:r>
          </a:p>
        </p:txBody>
      </p:sp>
      <p:sp>
        <p:nvSpPr>
          <p:cNvPr id="215" name="安裝 openstack 的參考 youtube 影片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安裝 openstack 的參考 youtube 影片</a:t>
            </a:r>
          </a:p>
          <a:p>
            <a:pPr/>
            <a:r>
              <a:rPr u="sng">
                <a:hlinkClick r:id="rId2" invalidUrl="" action="" tgtFrame="" tooltip="" history="1" highlightClick="0" endSnd="0"/>
              </a:rPr>
              <a:t>https://www.youtube.com/watch?v=kQQwdpYphl4</a:t>
            </a:r>
          </a:p>
          <a:p>
            <a:pPr/>
            <a:r>
              <a:t>參考安裝流程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https://tutorials4uhelp.com/Openstack/ois.htm</a:t>
            </a:r>
          </a:p>
          <a:p>
            <a:pPr/>
            <a:r>
              <a:t>處理安裝問題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https://stackoverflow.com/questions/45743643/undo-disabling-pip-cache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線條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3" name="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9044">
              <a:spcBef>
                <a:spcPts val="1800"/>
              </a:spcBef>
              <a:defRPr sz="4264"/>
            </a:lvl1pPr>
          </a:lstStyle>
          <a:p>
            <a:pPr/>
            <a:r>
              <a:t>outline</a:t>
            </a:r>
          </a:p>
        </p:txBody>
      </p:sp>
      <p:sp>
        <p:nvSpPr>
          <p:cNvPr id="134" name="完成結果圖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完成結果圖</a:t>
            </a:r>
          </a:p>
          <a:p>
            <a:pPr/>
            <a:r>
              <a:t>架設環境</a:t>
            </a:r>
          </a:p>
          <a:p>
            <a:pPr/>
            <a:r>
              <a:t>安裝過程</a:t>
            </a:r>
          </a:p>
          <a:p>
            <a:pPr/>
            <a:r>
              <a:t>安裝出錯處理</a:t>
            </a:r>
          </a:p>
          <a:p>
            <a:pPr/>
            <a:r>
              <a:t>安裝 instance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線條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7" name="完成結果圖 OD-31410169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256">
              <a:spcBef>
                <a:spcPts val="1500"/>
              </a:spcBef>
              <a:defRPr sz="3536"/>
            </a:lvl1pPr>
          </a:lstStyle>
          <a:p>
            <a:pPr/>
            <a:r>
              <a:t>完成結果圖 OD-31410169</a:t>
            </a:r>
          </a:p>
        </p:txBody>
      </p:sp>
      <p:sp>
        <p:nvSpPr>
          <p:cNvPr id="138" name="內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9" name="Screen Shot on 2018-05-16 at 22:32:35.png" descr="Screen Shot on 2018-05-16 at 22:32: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" y="1702570"/>
            <a:ext cx="13004800" cy="812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線條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2" name="架設環境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256">
              <a:spcBef>
                <a:spcPts val="1500"/>
              </a:spcBef>
              <a:defRPr sz="3536"/>
            </a:lvl1pPr>
          </a:lstStyle>
          <a:p>
            <a:pPr/>
            <a:r>
              <a:t>架設環境</a:t>
            </a:r>
          </a:p>
        </p:txBody>
      </p:sp>
      <p:sp>
        <p:nvSpPr>
          <p:cNvPr id="143" name="虛擬機: VirtualBox 5.2.8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虛擬機: VirtualBox 5.2.8</a:t>
            </a:r>
          </a:p>
          <a:p>
            <a:pPr/>
            <a:r>
              <a:t>OS : Ubuntu 16.04</a:t>
            </a:r>
          </a:p>
        </p:txBody>
      </p:sp>
      <p:pic>
        <p:nvPicPr>
          <p:cNvPr id="144" name="Screen Shot on 2018-05-16 at 22:40:34.png" descr="Screen Shot on 2018-05-16 at 22:40:34.png"/>
          <p:cNvPicPr>
            <a:picLocks noChangeAspect="1"/>
          </p:cNvPicPr>
          <p:nvPr/>
        </p:nvPicPr>
        <p:blipFill>
          <a:blip r:embed="rId2">
            <a:extLst/>
          </a:blip>
          <a:srcRect l="0" t="4537" r="1858" b="0"/>
          <a:stretch>
            <a:fillRect/>
          </a:stretch>
        </p:blipFill>
        <p:spPr>
          <a:xfrm>
            <a:off x="6577763" y="2998717"/>
            <a:ext cx="5700194" cy="4357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0078" y="4065405"/>
            <a:ext cx="5808267" cy="32842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線條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8" name="安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256">
              <a:spcBef>
                <a:spcPts val="1500"/>
              </a:spcBef>
              <a:defRPr sz="3536"/>
            </a:lvl1pPr>
          </a:lstStyle>
          <a:p>
            <a:pPr/>
            <a:r>
              <a:t>安裝</a:t>
            </a:r>
          </a:p>
        </p:txBody>
      </p:sp>
      <p:sp>
        <p:nvSpPr>
          <p:cNvPr id="149" name="建立 stack 使用者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建立 stack 使用者</a:t>
            </a:r>
          </a:p>
          <a:p>
            <a:pPr/>
          </a:p>
          <a:p>
            <a:pPr/>
          </a:p>
          <a:p>
            <a:pPr/>
          </a:p>
          <a:p>
            <a:pPr/>
            <a:r>
              <a:t>記得登出 stack </a:t>
            </a:r>
          </a:p>
        </p:txBody>
      </p:sp>
      <p:pic>
        <p:nvPicPr>
          <p:cNvPr id="150" name="Screen Shot on 2018-05-16 at 22:51:41.png" descr="Screen Shot on 2018-05-16 at 22:51: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0913" y="2781630"/>
            <a:ext cx="7381680" cy="7381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Screen Shot on 2018-05-16 at 22:52:41.png" descr="Screen Shot on 2018-05-16 at 22:52:4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6870" y="3995317"/>
            <a:ext cx="11771060" cy="6302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Screen Shot on 2018-05-16 at 22:55:02.png" descr="Screen Shot on 2018-05-16 at 22:55:0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1736" y="5885476"/>
            <a:ext cx="9042401" cy="2362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線條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5" name="安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256">
              <a:spcBef>
                <a:spcPts val="1500"/>
              </a:spcBef>
              <a:defRPr sz="3536"/>
            </a:lvl1pPr>
          </a:lstStyle>
          <a:p>
            <a:pPr/>
            <a:r>
              <a:t>安裝</a:t>
            </a:r>
          </a:p>
        </p:txBody>
      </p:sp>
      <p:sp>
        <p:nvSpPr>
          <p:cNvPr id="156" name="更新 apt-ge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更新 apt-get</a:t>
            </a:r>
          </a:p>
        </p:txBody>
      </p:sp>
      <p:pic>
        <p:nvPicPr>
          <p:cNvPr id="157" name="Screen Shot on 2018-05-16 at 22:57:00.png" descr="Screen Shot on 2018-05-16 at 22:57: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451" y="2479477"/>
            <a:ext cx="10896601" cy="502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線條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0" name="大標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97256">
              <a:spcBef>
                <a:spcPts val="1500"/>
              </a:spcBef>
              <a:defRPr sz="3536"/>
            </a:pPr>
          </a:p>
        </p:txBody>
      </p:sp>
      <p:sp>
        <p:nvSpPr>
          <p:cNvPr id="161" name="安裝 g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安裝 git </a:t>
            </a:r>
          </a:p>
          <a:p>
            <a:pPr/>
          </a:p>
          <a:p>
            <a:pPr/>
            <a:r>
              <a:t>git clone 下載 openstack</a:t>
            </a:r>
          </a:p>
          <a:p>
            <a:pPr/>
          </a:p>
          <a:p>
            <a:pPr/>
            <a:r>
              <a:t>移動到 devstack/sample</a:t>
            </a:r>
          </a:p>
          <a:p>
            <a:pPr/>
          </a:p>
          <a:p>
            <a:pPr/>
          </a:p>
          <a:p>
            <a:pPr/>
            <a:r>
              <a:t>複製 local.conf 到 上一層</a:t>
            </a:r>
          </a:p>
        </p:txBody>
      </p:sp>
      <p:pic>
        <p:nvPicPr>
          <p:cNvPr id="162" name="Screen Shot on 2018-05-16 at 22:58:17.png" descr="Screen Shot on 2018-05-16 at 22:58:17.png"/>
          <p:cNvPicPr>
            <a:picLocks noChangeAspect="1"/>
          </p:cNvPicPr>
          <p:nvPr/>
        </p:nvPicPr>
        <p:blipFill>
          <a:blip r:embed="rId2">
            <a:extLst/>
          </a:blip>
          <a:srcRect l="0" t="0" r="5499" b="0"/>
          <a:stretch>
            <a:fillRect/>
          </a:stretch>
        </p:blipFill>
        <p:spPr>
          <a:xfrm>
            <a:off x="534850" y="2586193"/>
            <a:ext cx="11545497" cy="482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Screen Shot on 2018-05-16 at 22:59:10.png" descr="Screen Shot on 2018-05-16 at 22:59: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7985" y="4053246"/>
            <a:ext cx="12147092" cy="4155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Screen Shot on 2018-05-16 at 23:01:07.png" descr="Screen Shot on 2018-05-16 at 23:01:07.png"/>
          <p:cNvPicPr>
            <a:picLocks noChangeAspect="1"/>
          </p:cNvPicPr>
          <p:nvPr/>
        </p:nvPicPr>
        <p:blipFill>
          <a:blip r:embed="rId4">
            <a:extLst/>
          </a:blip>
          <a:srcRect l="2313" t="7075" r="0" b="0"/>
          <a:stretch>
            <a:fillRect/>
          </a:stretch>
        </p:blipFill>
        <p:spPr>
          <a:xfrm>
            <a:off x="747974" y="5732688"/>
            <a:ext cx="11388922" cy="16286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Screen Shot on 2018-05-16 at 23:02:13.png" descr="Screen Shot on 2018-05-16 at 23:02:1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9131" y="8125767"/>
            <a:ext cx="13004801" cy="4772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線條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8" name="大標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97256">
              <a:spcBef>
                <a:spcPts val="1500"/>
              </a:spcBef>
              <a:defRPr sz="3536"/>
            </a:pPr>
          </a:p>
        </p:txBody>
      </p:sp>
      <p:sp>
        <p:nvSpPr>
          <p:cNvPr id="169" name="移動到上一層後 修改 ~/devstack/local.conf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移動到上一層後 修改 ~/devstack/local.conf</a:t>
            </a:r>
          </a:p>
        </p:txBody>
      </p:sp>
      <p:pic>
        <p:nvPicPr>
          <p:cNvPr id="170" name="Screen Shot on 2018-05-16 at 23:05:22.png" descr="Screen Shot on 2018-05-16 at 23:05: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9534" y="2646791"/>
            <a:ext cx="8051801" cy="690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線條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3" name="大標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97256">
              <a:spcBef>
                <a:spcPts val="1500"/>
              </a:spcBef>
              <a:defRPr sz="3536"/>
            </a:pPr>
          </a:p>
        </p:txBody>
      </p:sp>
      <p:sp>
        <p:nvSpPr>
          <p:cNvPr id="174" name="執行 ./stack.sh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執行 ./stack.sh </a:t>
            </a:r>
          </a:p>
        </p:txBody>
      </p:sp>
      <p:pic>
        <p:nvPicPr>
          <p:cNvPr id="175" name="Screen Shot on 2018-05-16 at 23:06:24.png" descr="Screen Shot on 2018-05-16 at 23:06: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2106" y="2542595"/>
            <a:ext cx="103886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Screen Shot on 2018-05-16 at 23:06:48.png" descr="Screen Shot on 2018-05-16 at 23:06:4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0647" y="3132737"/>
            <a:ext cx="9542737" cy="59422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