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
  <p:sldMasterIdLst>
    <p:sldMasterId id="2147483718" r:id="rId1"/>
  </p:sldMasterIdLst>
  <p:notesMasterIdLst>
    <p:notesMasterId r:id="rId51"/>
  </p:notesMasterIdLst>
  <p:handoutMasterIdLst>
    <p:handoutMasterId r:id="rId52"/>
  </p:handoutMasterIdLst>
  <p:sldIdLst>
    <p:sldId id="256" r:id="rId2"/>
    <p:sldId id="259" r:id="rId3"/>
    <p:sldId id="262" r:id="rId4"/>
    <p:sldId id="258" r:id="rId5"/>
    <p:sldId id="386" r:id="rId6"/>
    <p:sldId id="351" r:id="rId7"/>
    <p:sldId id="350" r:id="rId8"/>
    <p:sldId id="352" r:id="rId9"/>
    <p:sldId id="261" r:id="rId10"/>
    <p:sldId id="267" r:id="rId11"/>
    <p:sldId id="353" r:id="rId12"/>
    <p:sldId id="349" r:id="rId13"/>
    <p:sldId id="387" r:id="rId14"/>
    <p:sldId id="388" r:id="rId15"/>
    <p:sldId id="281" r:id="rId16"/>
    <p:sldId id="357" r:id="rId17"/>
    <p:sldId id="359" r:id="rId18"/>
    <p:sldId id="358" r:id="rId19"/>
    <p:sldId id="282" r:id="rId20"/>
    <p:sldId id="360" r:id="rId21"/>
    <p:sldId id="361" r:id="rId22"/>
    <p:sldId id="362" r:id="rId23"/>
    <p:sldId id="363" r:id="rId24"/>
    <p:sldId id="366" r:id="rId25"/>
    <p:sldId id="364" r:id="rId26"/>
    <p:sldId id="365" r:id="rId27"/>
    <p:sldId id="367" r:id="rId28"/>
    <p:sldId id="275" r:id="rId29"/>
    <p:sldId id="268" r:id="rId30"/>
    <p:sldId id="368" r:id="rId31"/>
    <p:sldId id="369" r:id="rId32"/>
    <p:sldId id="370" r:id="rId33"/>
    <p:sldId id="371" r:id="rId34"/>
    <p:sldId id="374" r:id="rId35"/>
    <p:sldId id="375" r:id="rId36"/>
    <p:sldId id="376" r:id="rId37"/>
    <p:sldId id="372" r:id="rId38"/>
    <p:sldId id="263" r:id="rId39"/>
    <p:sldId id="271" r:id="rId40"/>
    <p:sldId id="377" r:id="rId41"/>
    <p:sldId id="378" r:id="rId42"/>
    <p:sldId id="381" r:id="rId43"/>
    <p:sldId id="382" r:id="rId44"/>
    <p:sldId id="383" r:id="rId45"/>
    <p:sldId id="264" r:id="rId46"/>
    <p:sldId id="384" r:id="rId47"/>
    <p:sldId id="385" r:id="rId48"/>
    <p:sldId id="280" r:id="rId49"/>
    <p:sldId id="354" r:id="rId50"/>
  </p:sldIdLst>
  <p:sldSz cx="9144000" cy="5143500" type="screen16x9"/>
  <p:notesSz cx="6858000" cy="9144000"/>
  <p:embeddedFontLst>
    <p:embeddedFont>
      <p:font typeface="Candara" panose="020E0502030303020204" pitchFamily="34" charset="0"/>
      <p:regular r:id="rId53"/>
      <p:bold r:id="rId54"/>
      <p:italic r:id="rId55"/>
      <p:boldItalic r:id="rId56"/>
    </p:embeddedFont>
    <p:embeddedFont>
      <p:font typeface="Josefin Sans" pitchFamily="2" charset="0"/>
      <p:regular r:id="rId57"/>
      <p:bold r:id="rId58"/>
      <p:italic r:id="rId59"/>
      <p:boldItalic r:id="rId60"/>
    </p:embeddedFont>
    <p:embeddedFont>
      <p:font typeface="Open Sans" panose="020B060603050402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1CAA"/>
    <a:srgbClr val="FFD66D"/>
    <a:srgbClr val="1A45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9C5C30-6FEF-49DD-AE8C-CF6033D84D1B}">
  <a:tblStyle styleId="{F19C5C30-6FEF-49DD-AE8C-CF6033D84D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4039" autoAdjust="0"/>
  </p:normalViewPr>
  <p:slideViewPr>
    <p:cSldViewPr snapToGrid="0">
      <p:cViewPr varScale="1">
        <p:scale>
          <a:sx n="89" d="100"/>
          <a:sy n="89" d="100"/>
        </p:scale>
        <p:origin x="456" y="5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60" Type="http://schemas.openxmlformats.org/officeDocument/2006/relationships/font" Target="fonts/font8.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83298B-501C-A863-BFF7-4B2C54EAFF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281B27F-D8E1-62EE-C4DD-56705D5E92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004D69-18CB-489F-96D1-F4CDD758210E}" type="datetimeFigureOut">
              <a:rPr lang="en-US" smtClean="0"/>
              <a:t>10/26/2024</a:t>
            </a:fld>
            <a:endParaRPr lang="en-US"/>
          </a:p>
        </p:txBody>
      </p:sp>
      <p:sp>
        <p:nvSpPr>
          <p:cNvPr id="4" name="Footer Placeholder 3">
            <a:extLst>
              <a:ext uri="{FF2B5EF4-FFF2-40B4-BE49-F238E27FC236}">
                <a16:creationId xmlns:a16="http://schemas.microsoft.com/office/drawing/2014/main" id="{758D3088-9A30-70ED-B011-C910787FDC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AEDBE0-1C75-9747-9131-447BF5AF61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0D3493-CF35-4764-B7FF-0D29CD9C51E9}" type="slidenum">
              <a:rPr lang="en-US" smtClean="0"/>
              <a:t>‹#›</a:t>
            </a:fld>
            <a:endParaRPr lang="en-US"/>
          </a:p>
        </p:txBody>
      </p:sp>
    </p:spTree>
    <p:extLst>
      <p:ext uri="{BB962C8B-B14F-4D97-AF65-F5344CB8AC3E}">
        <p14:creationId xmlns:p14="http://schemas.microsoft.com/office/powerpoint/2010/main" val="26459563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a:extLst>
            <a:ext uri="{FF2B5EF4-FFF2-40B4-BE49-F238E27FC236}">
              <a16:creationId xmlns:a16="http://schemas.microsoft.com/office/drawing/2014/main" id="{7D439D28-0B28-A21C-222A-596F2FF02462}"/>
            </a:ext>
          </a:extLst>
        </p:cNvPr>
        <p:cNvGrpSpPr/>
        <p:nvPr/>
      </p:nvGrpSpPr>
      <p:grpSpPr>
        <a:xfrm>
          <a:off x="0" y="0"/>
          <a:ext cx="0" cy="0"/>
          <a:chOff x="0" y="0"/>
          <a:chExt cx="0" cy="0"/>
        </a:xfrm>
      </p:grpSpPr>
      <p:sp>
        <p:nvSpPr>
          <p:cNvPr id="1152" name="Google Shape;1152;gd1e87cec61_0_37:notes">
            <a:extLst>
              <a:ext uri="{FF2B5EF4-FFF2-40B4-BE49-F238E27FC236}">
                <a16:creationId xmlns:a16="http://schemas.microsoft.com/office/drawing/2014/main" id="{36857352-2130-D6FA-AADC-C43DC3BB28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a:extLst>
              <a:ext uri="{FF2B5EF4-FFF2-40B4-BE49-F238E27FC236}">
                <a16:creationId xmlns:a16="http://schemas.microsoft.com/office/drawing/2014/main" id="{66E65C7B-5EE1-EA5C-2926-1EE33EF70A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8063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a:extLst>
            <a:ext uri="{FF2B5EF4-FFF2-40B4-BE49-F238E27FC236}">
              <a16:creationId xmlns:a16="http://schemas.microsoft.com/office/drawing/2014/main" id="{FA2A27D9-463F-042F-3D13-5B1487A26FC6}"/>
            </a:ext>
          </a:extLst>
        </p:cNvPr>
        <p:cNvGrpSpPr/>
        <p:nvPr/>
      </p:nvGrpSpPr>
      <p:grpSpPr>
        <a:xfrm>
          <a:off x="0" y="0"/>
          <a:ext cx="0" cy="0"/>
          <a:chOff x="0" y="0"/>
          <a:chExt cx="0" cy="0"/>
        </a:xfrm>
      </p:grpSpPr>
      <p:sp>
        <p:nvSpPr>
          <p:cNvPr id="1152" name="Google Shape;1152;gd1e87cec61_0_37:notes">
            <a:extLst>
              <a:ext uri="{FF2B5EF4-FFF2-40B4-BE49-F238E27FC236}">
                <a16:creationId xmlns:a16="http://schemas.microsoft.com/office/drawing/2014/main" id="{807EAF2C-43E3-F551-64A3-93DF56E894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a:extLst>
              <a:ext uri="{FF2B5EF4-FFF2-40B4-BE49-F238E27FC236}">
                <a16:creationId xmlns:a16="http://schemas.microsoft.com/office/drawing/2014/main" id="{5388BA8A-2D8E-3913-AEFE-33842F7DED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8235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a:extLst>
            <a:ext uri="{FF2B5EF4-FFF2-40B4-BE49-F238E27FC236}">
              <a16:creationId xmlns:a16="http://schemas.microsoft.com/office/drawing/2014/main" id="{2D5B7C7F-5C70-AE08-1DD1-0345BCD7DC12}"/>
            </a:ext>
          </a:extLst>
        </p:cNvPr>
        <p:cNvGrpSpPr/>
        <p:nvPr/>
      </p:nvGrpSpPr>
      <p:grpSpPr>
        <a:xfrm>
          <a:off x="0" y="0"/>
          <a:ext cx="0" cy="0"/>
          <a:chOff x="0" y="0"/>
          <a:chExt cx="0" cy="0"/>
        </a:xfrm>
      </p:grpSpPr>
      <p:sp>
        <p:nvSpPr>
          <p:cNvPr id="1152" name="Google Shape;1152;gd1e87cec61_0_37:notes">
            <a:extLst>
              <a:ext uri="{FF2B5EF4-FFF2-40B4-BE49-F238E27FC236}">
                <a16:creationId xmlns:a16="http://schemas.microsoft.com/office/drawing/2014/main" id="{2ACCE33F-3970-5DB5-BAA8-B8080E9845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a:extLst>
              <a:ext uri="{FF2B5EF4-FFF2-40B4-BE49-F238E27FC236}">
                <a16:creationId xmlns:a16="http://schemas.microsoft.com/office/drawing/2014/main" id="{5E7EE029-C4AF-5BA5-2256-2CBCAC1F16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6389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a:extLst>
            <a:ext uri="{FF2B5EF4-FFF2-40B4-BE49-F238E27FC236}">
              <a16:creationId xmlns:a16="http://schemas.microsoft.com/office/drawing/2014/main" id="{EA29078A-9DA2-2E9C-8197-6C8FE031DE4D}"/>
            </a:ext>
          </a:extLst>
        </p:cNvPr>
        <p:cNvGrpSpPr/>
        <p:nvPr/>
      </p:nvGrpSpPr>
      <p:grpSpPr>
        <a:xfrm>
          <a:off x="0" y="0"/>
          <a:ext cx="0" cy="0"/>
          <a:chOff x="0" y="0"/>
          <a:chExt cx="0" cy="0"/>
        </a:xfrm>
      </p:grpSpPr>
      <p:sp>
        <p:nvSpPr>
          <p:cNvPr id="1152" name="Google Shape;1152;gd1e87cec61_0_37:notes">
            <a:extLst>
              <a:ext uri="{FF2B5EF4-FFF2-40B4-BE49-F238E27FC236}">
                <a16:creationId xmlns:a16="http://schemas.microsoft.com/office/drawing/2014/main" id="{2C7B7A57-0F7E-9790-E72F-3D6BFC0228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a:extLst>
              <a:ext uri="{FF2B5EF4-FFF2-40B4-BE49-F238E27FC236}">
                <a16:creationId xmlns:a16="http://schemas.microsoft.com/office/drawing/2014/main" id="{57E7DF3F-438D-C915-92CF-D159B40971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8875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d1e87cec6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d1e87cec6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a:extLst>
            <a:ext uri="{FF2B5EF4-FFF2-40B4-BE49-F238E27FC236}">
              <a16:creationId xmlns:a16="http://schemas.microsoft.com/office/drawing/2014/main" id="{3C793B3B-95A3-B871-A6E1-2BD022745B60}"/>
            </a:ext>
          </a:extLst>
        </p:cNvPr>
        <p:cNvGrpSpPr/>
        <p:nvPr/>
      </p:nvGrpSpPr>
      <p:grpSpPr>
        <a:xfrm>
          <a:off x="0" y="0"/>
          <a:ext cx="0" cy="0"/>
          <a:chOff x="0" y="0"/>
          <a:chExt cx="0" cy="0"/>
        </a:xfrm>
      </p:grpSpPr>
      <p:sp>
        <p:nvSpPr>
          <p:cNvPr id="1386" name="Google Shape;1386;gd1e87cec61_0_49:notes">
            <a:extLst>
              <a:ext uri="{FF2B5EF4-FFF2-40B4-BE49-F238E27FC236}">
                <a16:creationId xmlns:a16="http://schemas.microsoft.com/office/drawing/2014/main" id="{39466045-E520-49E1-6A87-2F3565D079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d1e87cec61_0_49:notes">
            <a:extLst>
              <a:ext uri="{FF2B5EF4-FFF2-40B4-BE49-F238E27FC236}">
                <a16:creationId xmlns:a16="http://schemas.microsoft.com/office/drawing/2014/main" id="{FE7635EC-BE1A-1ACC-4C50-D01FA5164B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608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a:extLst>
            <a:ext uri="{FF2B5EF4-FFF2-40B4-BE49-F238E27FC236}">
              <a16:creationId xmlns:a16="http://schemas.microsoft.com/office/drawing/2014/main" id="{E0D0AC5E-404B-9A79-3628-FCAA20122E2D}"/>
            </a:ext>
          </a:extLst>
        </p:cNvPr>
        <p:cNvGrpSpPr/>
        <p:nvPr/>
      </p:nvGrpSpPr>
      <p:grpSpPr>
        <a:xfrm>
          <a:off x="0" y="0"/>
          <a:ext cx="0" cy="0"/>
          <a:chOff x="0" y="0"/>
          <a:chExt cx="0" cy="0"/>
        </a:xfrm>
      </p:grpSpPr>
      <p:sp>
        <p:nvSpPr>
          <p:cNvPr id="1386" name="Google Shape;1386;gd1e87cec61_0_49:notes">
            <a:extLst>
              <a:ext uri="{FF2B5EF4-FFF2-40B4-BE49-F238E27FC236}">
                <a16:creationId xmlns:a16="http://schemas.microsoft.com/office/drawing/2014/main" id="{A09F7265-73FE-95F7-B316-FE1889CFD6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d1e87cec61_0_49:notes">
            <a:extLst>
              <a:ext uri="{FF2B5EF4-FFF2-40B4-BE49-F238E27FC236}">
                <a16:creationId xmlns:a16="http://schemas.microsoft.com/office/drawing/2014/main" id="{CFC4DE9F-9CC4-CE45-4F8D-8F4C3BC264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406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a:extLst>
            <a:ext uri="{FF2B5EF4-FFF2-40B4-BE49-F238E27FC236}">
              <a16:creationId xmlns:a16="http://schemas.microsoft.com/office/drawing/2014/main" id="{79CEC744-E8E9-0545-8B3B-D6A509D39BD1}"/>
            </a:ext>
          </a:extLst>
        </p:cNvPr>
        <p:cNvGrpSpPr/>
        <p:nvPr/>
      </p:nvGrpSpPr>
      <p:grpSpPr>
        <a:xfrm>
          <a:off x="0" y="0"/>
          <a:ext cx="0" cy="0"/>
          <a:chOff x="0" y="0"/>
          <a:chExt cx="0" cy="0"/>
        </a:xfrm>
      </p:grpSpPr>
      <p:sp>
        <p:nvSpPr>
          <p:cNvPr id="1386" name="Google Shape;1386;gd1e87cec61_0_49:notes">
            <a:extLst>
              <a:ext uri="{FF2B5EF4-FFF2-40B4-BE49-F238E27FC236}">
                <a16:creationId xmlns:a16="http://schemas.microsoft.com/office/drawing/2014/main" id="{9A6B1C6B-322A-F59E-0C24-E593CFA275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d1e87cec61_0_49:notes">
            <a:extLst>
              <a:ext uri="{FF2B5EF4-FFF2-40B4-BE49-F238E27FC236}">
                <a16:creationId xmlns:a16="http://schemas.microsoft.com/office/drawing/2014/main" id="{B85F2631-737E-E64F-64D2-CF6D1D43FB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883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ab8d1ca927_3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ab8d1ca927_3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a:extLst>
            <a:ext uri="{FF2B5EF4-FFF2-40B4-BE49-F238E27FC236}">
              <a16:creationId xmlns:a16="http://schemas.microsoft.com/office/drawing/2014/main" id="{9ACB57DF-178E-1002-50AE-2D9BE2040ED5}"/>
            </a:ext>
          </a:extLst>
        </p:cNvPr>
        <p:cNvGrpSpPr/>
        <p:nvPr/>
      </p:nvGrpSpPr>
      <p:grpSpPr>
        <a:xfrm>
          <a:off x="0" y="0"/>
          <a:ext cx="0" cy="0"/>
          <a:chOff x="0" y="0"/>
          <a:chExt cx="0" cy="0"/>
        </a:xfrm>
      </p:grpSpPr>
      <p:sp>
        <p:nvSpPr>
          <p:cNvPr id="1393" name="Google Shape;1393;gab8d1ca927_3_206:notes">
            <a:extLst>
              <a:ext uri="{FF2B5EF4-FFF2-40B4-BE49-F238E27FC236}">
                <a16:creationId xmlns:a16="http://schemas.microsoft.com/office/drawing/2014/main" id="{8A43B637-93F0-AF7B-9DA6-A229992763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ab8d1ca927_3_206:notes">
            <a:extLst>
              <a:ext uri="{FF2B5EF4-FFF2-40B4-BE49-F238E27FC236}">
                <a16:creationId xmlns:a16="http://schemas.microsoft.com/office/drawing/2014/main" id="{8446E6DF-2151-F88C-2F74-78A5CF0418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655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a:extLst>
            <a:ext uri="{FF2B5EF4-FFF2-40B4-BE49-F238E27FC236}">
              <a16:creationId xmlns:a16="http://schemas.microsoft.com/office/drawing/2014/main" id="{B7DDB238-7285-AB5C-7C2F-4CB88E8DFFE4}"/>
            </a:ext>
          </a:extLst>
        </p:cNvPr>
        <p:cNvGrpSpPr/>
        <p:nvPr/>
      </p:nvGrpSpPr>
      <p:grpSpPr>
        <a:xfrm>
          <a:off x="0" y="0"/>
          <a:ext cx="0" cy="0"/>
          <a:chOff x="0" y="0"/>
          <a:chExt cx="0" cy="0"/>
        </a:xfrm>
      </p:grpSpPr>
      <p:sp>
        <p:nvSpPr>
          <p:cNvPr id="1393" name="Google Shape;1393;gab8d1ca927_3_206:notes">
            <a:extLst>
              <a:ext uri="{FF2B5EF4-FFF2-40B4-BE49-F238E27FC236}">
                <a16:creationId xmlns:a16="http://schemas.microsoft.com/office/drawing/2014/main" id="{ABC750B9-16DB-6C85-4E64-0553FF8537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ab8d1ca927_3_206:notes">
            <a:extLst>
              <a:ext uri="{FF2B5EF4-FFF2-40B4-BE49-F238E27FC236}">
                <a16:creationId xmlns:a16="http://schemas.microsoft.com/office/drawing/2014/main" id="{28CD35AC-C3BF-1D67-7980-797DF8968F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455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a:extLst>
            <a:ext uri="{FF2B5EF4-FFF2-40B4-BE49-F238E27FC236}">
              <a16:creationId xmlns:a16="http://schemas.microsoft.com/office/drawing/2014/main" id="{6ABBC3A5-958D-0C43-06DF-FA7BF809533C}"/>
            </a:ext>
          </a:extLst>
        </p:cNvPr>
        <p:cNvGrpSpPr/>
        <p:nvPr/>
      </p:nvGrpSpPr>
      <p:grpSpPr>
        <a:xfrm>
          <a:off x="0" y="0"/>
          <a:ext cx="0" cy="0"/>
          <a:chOff x="0" y="0"/>
          <a:chExt cx="0" cy="0"/>
        </a:xfrm>
      </p:grpSpPr>
      <p:sp>
        <p:nvSpPr>
          <p:cNvPr id="1393" name="Google Shape;1393;gab8d1ca927_3_206:notes">
            <a:extLst>
              <a:ext uri="{FF2B5EF4-FFF2-40B4-BE49-F238E27FC236}">
                <a16:creationId xmlns:a16="http://schemas.microsoft.com/office/drawing/2014/main" id="{E454B0EE-2598-2E2E-E919-48DADF9EC9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ab8d1ca927_3_206:notes">
            <a:extLst>
              <a:ext uri="{FF2B5EF4-FFF2-40B4-BE49-F238E27FC236}">
                <a16:creationId xmlns:a16="http://schemas.microsoft.com/office/drawing/2014/main" id="{FAE33A2D-49C2-C96F-E928-2B63ECF440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70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a:extLst>
            <a:ext uri="{FF2B5EF4-FFF2-40B4-BE49-F238E27FC236}">
              <a16:creationId xmlns:a16="http://schemas.microsoft.com/office/drawing/2014/main" id="{45DF5AA5-E939-717C-BFC2-18EC93AB28FB}"/>
            </a:ext>
          </a:extLst>
        </p:cNvPr>
        <p:cNvGrpSpPr/>
        <p:nvPr/>
      </p:nvGrpSpPr>
      <p:grpSpPr>
        <a:xfrm>
          <a:off x="0" y="0"/>
          <a:ext cx="0" cy="0"/>
          <a:chOff x="0" y="0"/>
          <a:chExt cx="0" cy="0"/>
        </a:xfrm>
      </p:grpSpPr>
      <p:sp>
        <p:nvSpPr>
          <p:cNvPr id="1393" name="Google Shape;1393;gab8d1ca927_3_206:notes">
            <a:extLst>
              <a:ext uri="{FF2B5EF4-FFF2-40B4-BE49-F238E27FC236}">
                <a16:creationId xmlns:a16="http://schemas.microsoft.com/office/drawing/2014/main" id="{E1E44E0D-0E45-9F2C-4795-7930216E4C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ab8d1ca927_3_206:notes">
            <a:extLst>
              <a:ext uri="{FF2B5EF4-FFF2-40B4-BE49-F238E27FC236}">
                <a16:creationId xmlns:a16="http://schemas.microsoft.com/office/drawing/2014/main" id="{7ED3B1CD-FDF7-3D20-05C7-7593E94D14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3823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a:extLst>
            <a:ext uri="{FF2B5EF4-FFF2-40B4-BE49-F238E27FC236}">
              <a16:creationId xmlns:a16="http://schemas.microsoft.com/office/drawing/2014/main" id="{095650A8-1174-AF5A-DA07-470B8E7E1B48}"/>
            </a:ext>
          </a:extLst>
        </p:cNvPr>
        <p:cNvGrpSpPr/>
        <p:nvPr/>
      </p:nvGrpSpPr>
      <p:grpSpPr>
        <a:xfrm>
          <a:off x="0" y="0"/>
          <a:ext cx="0" cy="0"/>
          <a:chOff x="0" y="0"/>
          <a:chExt cx="0" cy="0"/>
        </a:xfrm>
      </p:grpSpPr>
      <p:sp>
        <p:nvSpPr>
          <p:cNvPr id="1393" name="Google Shape;1393;gab8d1ca927_3_206:notes">
            <a:extLst>
              <a:ext uri="{FF2B5EF4-FFF2-40B4-BE49-F238E27FC236}">
                <a16:creationId xmlns:a16="http://schemas.microsoft.com/office/drawing/2014/main" id="{2345E767-8732-E274-49C2-2B1D2DFF23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ab8d1ca927_3_206:notes">
            <a:extLst>
              <a:ext uri="{FF2B5EF4-FFF2-40B4-BE49-F238E27FC236}">
                <a16:creationId xmlns:a16="http://schemas.microsoft.com/office/drawing/2014/main" id="{F7FC0F19-47A5-A92B-8596-E86EA4C783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160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a:extLst>
            <a:ext uri="{FF2B5EF4-FFF2-40B4-BE49-F238E27FC236}">
              <a16:creationId xmlns:a16="http://schemas.microsoft.com/office/drawing/2014/main" id="{07FABE01-29C3-73F6-09F4-1631815F6144}"/>
            </a:ext>
          </a:extLst>
        </p:cNvPr>
        <p:cNvGrpSpPr/>
        <p:nvPr/>
      </p:nvGrpSpPr>
      <p:grpSpPr>
        <a:xfrm>
          <a:off x="0" y="0"/>
          <a:ext cx="0" cy="0"/>
          <a:chOff x="0" y="0"/>
          <a:chExt cx="0" cy="0"/>
        </a:xfrm>
      </p:grpSpPr>
      <p:sp>
        <p:nvSpPr>
          <p:cNvPr id="1393" name="Google Shape;1393;gab8d1ca927_3_206:notes">
            <a:extLst>
              <a:ext uri="{FF2B5EF4-FFF2-40B4-BE49-F238E27FC236}">
                <a16:creationId xmlns:a16="http://schemas.microsoft.com/office/drawing/2014/main" id="{A612B56F-BDA7-F1ED-6C52-779BFD9D0E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ab8d1ca927_3_206:notes">
            <a:extLst>
              <a:ext uri="{FF2B5EF4-FFF2-40B4-BE49-F238E27FC236}">
                <a16:creationId xmlns:a16="http://schemas.microsoft.com/office/drawing/2014/main" id="{AAE34808-2693-F8D5-540D-51FA1F316E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439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a:extLst>
            <a:ext uri="{FF2B5EF4-FFF2-40B4-BE49-F238E27FC236}">
              <a16:creationId xmlns:a16="http://schemas.microsoft.com/office/drawing/2014/main" id="{9AE79B93-538D-C485-42B1-2079B4929FC9}"/>
            </a:ext>
          </a:extLst>
        </p:cNvPr>
        <p:cNvGrpSpPr/>
        <p:nvPr/>
      </p:nvGrpSpPr>
      <p:grpSpPr>
        <a:xfrm>
          <a:off x="0" y="0"/>
          <a:ext cx="0" cy="0"/>
          <a:chOff x="0" y="0"/>
          <a:chExt cx="0" cy="0"/>
        </a:xfrm>
      </p:grpSpPr>
      <p:sp>
        <p:nvSpPr>
          <p:cNvPr id="1393" name="Google Shape;1393;gab8d1ca927_3_206:notes">
            <a:extLst>
              <a:ext uri="{FF2B5EF4-FFF2-40B4-BE49-F238E27FC236}">
                <a16:creationId xmlns:a16="http://schemas.microsoft.com/office/drawing/2014/main" id="{7DC5CCA0-94DF-ED82-4459-5329136CF4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ab8d1ca927_3_206:notes">
            <a:extLst>
              <a:ext uri="{FF2B5EF4-FFF2-40B4-BE49-F238E27FC236}">
                <a16:creationId xmlns:a16="http://schemas.microsoft.com/office/drawing/2014/main" id="{60E31845-1459-0B39-5D78-F2B50499F1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593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a:extLst>
            <a:ext uri="{FF2B5EF4-FFF2-40B4-BE49-F238E27FC236}">
              <a16:creationId xmlns:a16="http://schemas.microsoft.com/office/drawing/2014/main" id="{1D8B3595-BD8D-125D-310D-188F9359482E}"/>
            </a:ext>
          </a:extLst>
        </p:cNvPr>
        <p:cNvGrpSpPr/>
        <p:nvPr/>
      </p:nvGrpSpPr>
      <p:grpSpPr>
        <a:xfrm>
          <a:off x="0" y="0"/>
          <a:ext cx="0" cy="0"/>
          <a:chOff x="0" y="0"/>
          <a:chExt cx="0" cy="0"/>
        </a:xfrm>
      </p:grpSpPr>
      <p:sp>
        <p:nvSpPr>
          <p:cNvPr id="1393" name="Google Shape;1393;gab8d1ca927_3_206:notes">
            <a:extLst>
              <a:ext uri="{FF2B5EF4-FFF2-40B4-BE49-F238E27FC236}">
                <a16:creationId xmlns:a16="http://schemas.microsoft.com/office/drawing/2014/main" id="{CA8EA505-1424-1A6E-3759-1B26A5B53D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ab8d1ca927_3_206:notes">
            <a:extLst>
              <a:ext uri="{FF2B5EF4-FFF2-40B4-BE49-F238E27FC236}">
                <a16:creationId xmlns:a16="http://schemas.microsoft.com/office/drawing/2014/main" id="{398BE583-9EAE-1411-E4C0-50672E1E69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767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1161f6db21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1161f6db21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ab8d1ca927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ab8d1ca927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a:extLst>
            <a:ext uri="{FF2B5EF4-FFF2-40B4-BE49-F238E27FC236}">
              <a16:creationId xmlns:a16="http://schemas.microsoft.com/office/drawing/2014/main" id="{0BA12453-D690-93A4-2889-0706F144AD25}"/>
            </a:ext>
          </a:extLst>
        </p:cNvPr>
        <p:cNvGrpSpPr/>
        <p:nvPr/>
      </p:nvGrpSpPr>
      <p:grpSpPr>
        <a:xfrm>
          <a:off x="0" y="0"/>
          <a:ext cx="0" cy="0"/>
          <a:chOff x="0" y="0"/>
          <a:chExt cx="0" cy="0"/>
        </a:xfrm>
      </p:grpSpPr>
      <p:sp>
        <p:nvSpPr>
          <p:cNvPr id="1158" name="Google Shape;1158;gab8d1ca927_3_62:notes">
            <a:extLst>
              <a:ext uri="{FF2B5EF4-FFF2-40B4-BE49-F238E27FC236}">
                <a16:creationId xmlns:a16="http://schemas.microsoft.com/office/drawing/2014/main" id="{E364FC63-108C-81CC-64B8-C25674E670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ab8d1ca927_3_62:notes">
            <a:extLst>
              <a:ext uri="{FF2B5EF4-FFF2-40B4-BE49-F238E27FC236}">
                <a16:creationId xmlns:a16="http://schemas.microsoft.com/office/drawing/2014/main" id="{65EB0635-24AE-6CCD-080E-7D4878AA1F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3568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a:extLst>
            <a:ext uri="{FF2B5EF4-FFF2-40B4-BE49-F238E27FC236}">
              <a16:creationId xmlns:a16="http://schemas.microsoft.com/office/drawing/2014/main" id="{54A74C47-2EE7-768D-D917-AA4F40CC48B5}"/>
            </a:ext>
          </a:extLst>
        </p:cNvPr>
        <p:cNvGrpSpPr/>
        <p:nvPr/>
      </p:nvGrpSpPr>
      <p:grpSpPr>
        <a:xfrm>
          <a:off x="0" y="0"/>
          <a:ext cx="0" cy="0"/>
          <a:chOff x="0" y="0"/>
          <a:chExt cx="0" cy="0"/>
        </a:xfrm>
      </p:grpSpPr>
      <p:sp>
        <p:nvSpPr>
          <p:cNvPr id="1158" name="Google Shape;1158;gab8d1ca927_3_62:notes">
            <a:extLst>
              <a:ext uri="{FF2B5EF4-FFF2-40B4-BE49-F238E27FC236}">
                <a16:creationId xmlns:a16="http://schemas.microsoft.com/office/drawing/2014/main" id="{C17A436D-3EF7-2208-46BC-DD1AE1B2A8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ab8d1ca927_3_62:notes">
            <a:extLst>
              <a:ext uri="{FF2B5EF4-FFF2-40B4-BE49-F238E27FC236}">
                <a16:creationId xmlns:a16="http://schemas.microsoft.com/office/drawing/2014/main" id="{AEF7A2DD-433C-F50B-A8F2-0F538718A4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47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a:extLst>
            <a:ext uri="{FF2B5EF4-FFF2-40B4-BE49-F238E27FC236}">
              <a16:creationId xmlns:a16="http://schemas.microsoft.com/office/drawing/2014/main" id="{6298B32C-C1AA-FF26-AF42-2758F709090D}"/>
            </a:ext>
          </a:extLst>
        </p:cNvPr>
        <p:cNvGrpSpPr/>
        <p:nvPr/>
      </p:nvGrpSpPr>
      <p:grpSpPr>
        <a:xfrm>
          <a:off x="0" y="0"/>
          <a:ext cx="0" cy="0"/>
          <a:chOff x="0" y="0"/>
          <a:chExt cx="0" cy="0"/>
        </a:xfrm>
      </p:grpSpPr>
      <p:sp>
        <p:nvSpPr>
          <p:cNvPr id="1158" name="Google Shape;1158;gab8d1ca927_3_62:notes">
            <a:extLst>
              <a:ext uri="{FF2B5EF4-FFF2-40B4-BE49-F238E27FC236}">
                <a16:creationId xmlns:a16="http://schemas.microsoft.com/office/drawing/2014/main" id="{105AF734-49A7-8597-48B6-8AE3D43A13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ab8d1ca927_3_62:notes">
            <a:extLst>
              <a:ext uri="{FF2B5EF4-FFF2-40B4-BE49-F238E27FC236}">
                <a16:creationId xmlns:a16="http://schemas.microsoft.com/office/drawing/2014/main" id="{D777D113-5556-CF33-D04E-8AAB61A8B2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461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a:extLst>
            <a:ext uri="{FF2B5EF4-FFF2-40B4-BE49-F238E27FC236}">
              <a16:creationId xmlns:a16="http://schemas.microsoft.com/office/drawing/2014/main" id="{D7D852CC-7EFF-3B59-8C8D-BD4DDBDD1C2E}"/>
            </a:ext>
          </a:extLst>
        </p:cNvPr>
        <p:cNvGrpSpPr/>
        <p:nvPr/>
      </p:nvGrpSpPr>
      <p:grpSpPr>
        <a:xfrm>
          <a:off x="0" y="0"/>
          <a:ext cx="0" cy="0"/>
          <a:chOff x="0" y="0"/>
          <a:chExt cx="0" cy="0"/>
        </a:xfrm>
      </p:grpSpPr>
      <p:sp>
        <p:nvSpPr>
          <p:cNvPr id="1158" name="Google Shape;1158;gab8d1ca927_3_62:notes">
            <a:extLst>
              <a:ext uri="{FF2B5EF4-FFF2-40B4-BE49-F238E27FC236}">
                <a16:creationId xmlns:a16="http://schemas.microsoft.com/office/drawing/2014/main" id="{63581E5C-6A65-BB27-01C2-77EE7284BB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ab8d1ca927_3_62:notes">
            <a:extLst>
              <a:ext uri="{FF2B5EF4-FFF2-40B4-BE49-F238E27FC236}">
                <a16:creationId xmlns:a16="http://schemas.microsoft.com/office/drawing/2014/main" id="{90A0922B-3750-D988-E6D9-5319B1F46F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884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a:extLst>
            <a:ext uri="{FF2B5EF4-FFF2-40B4-BE49-F238E27FC236}">
              <a16:creationId xmlns:a16="http://schemas.microsoft.com/office/drawing/2014/main" id="{F3B69BDA-1CDB-D197-A6E2-292F2E50A086}"/>
            </a:ext>
          </a:extLst>
        </p:cNvPr>
        <p:cNvGrpSpPr/>
        <p:nvPr/>
      </p:nvGrpSpPr>
      <p:grpSpPr>
        <a:xfrm>
          <a:off x="0" y="0"/>
          <a:ext cx="0" cy="0"/>
          <a:chOff x="0" y="0"/>
          <a:chExt cx="0" cy="0"/>
        </a:xfrm>
      </p:grpSpPr>
      <p:sp>
        <p:nvSpPr>
          <p:cNvPr id="1158" name="Google Shape;1158;gab8d1ca927_3_62:notes">
            <a:extLst>
              <a:ext uri="{FF2B5EF4-FFF2-40B4-BE49-F238E27FC236}">
                <a16:creationId xmlns:a16="http://schemas.microsoft.com/office/drawing/2014/main" id="{4DF63024-83AD-37E7-7F6A-0A082A9723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ab8d1ca927_3_62:notes">
            <a:extLst>
              <a:ext uri="{FF2B5EF4-FFF2-40B4-BE49-F238E27FC236}">
                <a16:creationId xmlns:a16="http://schemas.microsoft.com/office/drawing/2014/main" id="{C9CD6FEB-2A5D-1FD6-78BC-41CC145AC3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986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a:extLst>
            <a:ext uri="{FF2B5EF4-FFF2-40B4-BE49-F238E27FC236}">
              <a16:creationId xmlns:a16="http://schemas.microsoft.com/office/drawing/2014/main" id="{DA3A67D6-B11E-57FD-66A8-158B8C10C031}"/>
            </a:ext>
          </a:extLst>
        </p:cNvPr>
        <p:cNvGrpSpPr/>
        <p:nvPr/>
      </p:nvGrpSpPr>
      <p:grpSpPr>
        <a:xfrm>
          <a:off x="0" y="0"/>
          <a:ext cx="0" cy="0"/>
          <a:chOff x="0" y="0"/>
          <a:chExt cx="0" cy="0"/>
        </a:xfrm>
      </p:grpSpPr>
      <p:sp>
        <p:nvSpPr>
          <p:cNvPr id="1158" name="Google Shape;1158;gab8d1ca927_3_62:notes">
            <a:extLst>
              <a:ext uri="{FF2B5EF4-FFF2-40B4-BE49-F238E27FC236}">
                <a16:creationId xmlns:a16="http://schemas.microsoft.com/office/drawing/2014/main" id="{3723A31B-B271-07B8-CDBC-44927D3484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ab8d1ca927_3_62:notes">
            <a:extLst>
              <a:ext uri="{FF2B5EF4-FFF2-40B4-BE49-F238E27FC236}">
                <a16:creationId xmlns:a16="http://schemas.microsoft.com/office/drawing/2014/main" id="{3D7A9456-9437-A917-A599-D416E400D6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2721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a:extLst>
            <a:ext uri="{FF2B5EF4-FFF2-40B4-BE49-F238E27FC236}">
              <a16:creationId xmlns:a16="http://schemas.microsoft.com/office/drawing/2014/main" id="{7434DFA1-123E-8DBE-DB70-0512A8DB62A0}"/>
            </a:ext>
          </a:extLst>
        </p:cNvPr>
        <p:cNvGrpSpPr/>
        <p:nvPr/>
      </p:nvGrpSpPr>
      <p:grpSpPr>
        <a:xfrm>
          <a:off x="0" y="0"/>
          <a:ext cx="0" cy="0"/>
          <a:chOff x="0" y="0"/>
          <a:chExt cx="0" cy="0"/>
        </a:xfrm>
      </p:grpSpPr>
      <p:sp>
        <p:nvSpPr>
          <p:cNvPr id="1158" name="Google Shape;1158;gab8d1ca927_3_62:notes">
            <a:extLst>
              <a:ext uri="{FF2B5EF4-FFF2-40B4-BE49-F238E27FC236}">
                <a16:creationId xmlns:a16="http://schemas.microsoft.com/office/drawing/2014/main" id="{AAC3E6B0-8AD5-2F9D-1789-E3C1E23E6D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ab8d1ca927_3_62:notes">
            <a:extLst>
              <a:ext uri="{FF2B5EF4-FFF2-40B4-BE49-F238E27FC236}">
                <a16:creationId xmlns:a16="http://schemas.microsoft.com/office/drawing/2014/main" id="{6A630B92-932D-9A20-0255-BA80CD8BCB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7268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a:extLst>
            <a:ext uri="{FF2B5EF4-FFF2-40B4-BE49-F238E27FC236}">
              <a16:creationId xmlns:a16="http://schemas.microsoft.com/office/drawing/2014/main" id="{051931F4-0D65-49EE-7205-639CF67DDDD8}"/>
            </a:ext>
          </a:extLst>
        </p:cNvPr>
        <p:cNvGrpSpPr/>
        <p:nvPr/>
      </p:nvGrpSpPr>
      <p:grpSpPr>
        <a:xfrm>
          <a:off x="0" y="0"/>
          <a:ext cx="0" cy="0"/>
          <a:chOff x="0" y="0"/>
          <a:chExt cx="0" cy="0"/>
        </a:xfrm>
      </p:grpSpPr>
      <p:sp>
        <p:nvSpPr>
          <p:cNvPr id="1158" name="Google Shape;1158;gab8d1ca927_3_62:notes">
            <a:extLst>
              <a:ext uri="{FF2B5EF4-FFF2-40B4-BE49-F238E27FC236}">
                <a16:creationId xmlns:a16="http://schemas.microsoft.com/office/drawing/2014/main" id="{FD7F6764-AD63-3E99-9830-8691E299C2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ab8d1ca927_3_62:notes">
            <a:extLst>
              <a:ext uri="{FF2B5EF4-FFF2-40B4-BE49-F238E27FC236}">
                <a16:creationId xmlns:a16="http://schemas.microsoft.com/office/drawing/2014/main" id="{BCE65A3E-514D-DF89-63F4-B962F6BE7A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4884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d1e87cec6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d1e87cec6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1e87cec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1e87cec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a:extLst>
            <a:ext uri="{FF2B5EF4-FFF2-40B4-BE49-F238E27FC236}">
              <a16:creationId xmlns:a16="http://schemas.microsoft.com/office/drawing/2014/main" id="{F914DB2A-2C9F-CB27-C7D4-0582AFD4790B}"/>
            </a:ext>
          </a:extLst>
        </p:cNvPr>
        <p:cNvGrpSpPr/>
        <p:nvPr/>
      </p:nvGrpSpPr>
      <p:grpSpPr>
        <a:xfrm>
          <a:off x="0" y="0"/>
          <a:ext cx="0" cy="0"/>
          <a:chOff x="0" y="0"/>
          <a:chExt cx="0" cy="0"/>
        </a:xfrm>
      </p:grpSpPr>
      <p:sp>
        <p:nvSpPr>
          <p:cNvPr id="1199" name="Google Shape;1199;gd1e87cec61_0_0:notes">
            <a:extLst>
              <a:ext uri="{FF2B5EF4-FFF2-40B4-BE49-F238E27FC236}">
                <a16:creationId xmlns:a16="http://schemas.microsoft.com/office/drawing/2014/main" id="{A7546E43-7139-8513-0886-A79CF74E07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1e87cec61_0_0:notes">
            <a:extLst>
              <a:ext uri="{FF2B5EF4-FFF2-40B4-BE49-F238E27FC236}">
                <a16:creationId xmlns:a16="http://schemas.microsoft.com/office/drawing/2014/main" id="{C8E9F708-765E-8EDE-BA3E-6B4DB9C590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670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a:extLst>
            <a:ext uri="{FF2B5EF4-FFF2-40B4-BE49-F238E27FC236}">
              <a16:creationId xmlns:a16="http://schemas.microsoft.com/office/drawing/2014/main" id="{45B2E343-EC33-9729-DB58-AAB6E14EC359}"/>
            </a:ext>
          </a:extLst>
        </p:cNvPr>
        <p:cNvGrpSpPr/>
        <p:nvPr/>
      </p:nvGrpSpPr>
      <p:grpSpPr>
        <a:xfrm>
          <a:off x="0" y="0"/>
          <a:ext cx="0" cy="0"/>
          <a:chOff x="0" y="0"/>
          <a:chExt cx="0" cy="0"/>
        </a:xfrm>
      </p:grpSpPr>
      <p:sp>
        <p:nvSpPr>
          <p:cNvPr id="1199" name="Google Shape;1199;gd1e87cec61_0_0:notes">
            <a:extLst>
              <a:ext uri="{FF2B5EF4-FFF2-40B4-BE49-F238E27FC236}">
                <a16:creationId xmlns:a16="http://schemas.microsoft.com/office/drawing/2014/main" id="{30AB7E4B-4B8A-7C1D-3ED2-6B99054CC5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1e87cec61_0_0:notes">
            <a:extLst>
              <a:ext uri="{FF2B5EF4-FFF2-40B4-BE49-F238E27FC236}">
                <a16:creationId xmlns:a16="http://schemas.microsoft.com/office/drawing/2014/main" id="{6C289F8E-E2B8-728E-8257-0D889B85DC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5280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a:extLst>
            <a:ext uri="{FF2B5EF4-FFF2-40B4-BE49-F238E27FC236}">
              <a16:creationId xmlns:a16="http://schemas.microsoft.com/office/drawing/2014/main" id="{F56ADB6C-1559-4332-65FE-00E6D95F7389}"/>
            </a:ext>
          </a:extLst>
        </p:cNvPr>
        <p:cNvGrpSpPr/>
        <p:nvPr/>
      </p:nvGrpSpPr>
      <p:grpSpPr>
        <a:xfrm>
          <a:off x="0" y="0"/>
          <a:ext cx="0" cy="0"/>
          <a:chOff x="0" y="0"/>
          <a:chExt cx="0" cy="0"/>
        </a:xfrm>
      </p:grpSpPr>
      <p:sp>
        <p:nvSpPr>
          <p:cNvPr id="1199" name="Google Shape;1199;gd1e87cec61_0_0:notes">
            <a:extLst>
              <a:ext uri="{FF2B5EF4-FFF2-40B4-BE49-F238E27FC236}">
                <a16:creationId xmlns:a16="http://schemas.microsoft.com/office/drawing/2014/main" id="{6A3ECC97-D0C9-1DDC-FEC6-9209DB3746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1e87cec61_0_0:notes">
            <a:extLst>
              <a:ext uri="{FF2B5EF4-FFF2-40B4-BE49-F238E27FC236}">
                <a16:creationId xmlns:a16="http://schemas.microsoft.com/office/drawing/2014/main" id="{7FE5DC2A-2437-B111-E645-2660697E4A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27223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a:extLst>
            <a:ext uri="{FF2B5EF4-FFF2-40B4-BE49-F238E27FC236}">
              <a16:creationId xmlns:a16="http://schemas.microsoft.com/office/drawing/2014/main" id="{382BF780-5D53-9DFD-AE36-BBBBBB596D3C}"/>
            </a:ext>
          </a:extLst>
        </p:cNvPr>
        <p:cNvGrpSpPr/>
        <p:nvPr/>
      </p:nvGrpSpPr>
      <p:grpSpPr>
        <a:xfrm>
          <a:off x="0" y="0"/>
          <a:ext cx="0" cy="0"/>
          <a:chOff x="0" y="0"/>
          <a:chExt cx="0" cy="0"/>
        </a:xfrm>
      </p:grpSpPr>
      <p:sp>
        <p:nvSpPr>
          <p:cNvPr id="1199" name="Google Shape;1199;gd1e87cec61_0_0:notes">
            <a:extLst>
              <a:ext uri="{FF2B5EF4-FFF2-40B4-BE49-F238E27FC236}">
                <a16:creationId xmlns:a16="http://schemas.microsoft.com/office/drawing/2014/main" id="{E7DF6D9F-F518-1DE7-A6AC-FB7B1D1666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1e87cec61_0_0:notes">
            <a:extLst>
              <a:ext uri="{FF2B5EF4-FFF2-40B4-BE49-F238E27FC236}">
                <a16:creationId xmlns:a16="http://schemas.microsoft.com/office/drawing/2014/main" id="{87ABF439-F49B-D422-7D95-EA8C882F82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4324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a:extLst>
            <a:ext uri="{FF2B5EF4-FFF2-40B4-BE49-F238E27FC236}">
              <a16:creationId xmlns:a16="http://schemas.microsoft.com/office/drawing/2014/main" id="{985671AE-D3CC-C538-9C41-A677B74E64DB}"/>
            </a:ext>
          </a:extLst>
        </p:cNvPr>
        <p:cNvGrpSpPr/>
        <p:nvPr/>
      </p:nvGrpSpPr>
      <p:grpSpPr>
        <a:xfrm>
          <a:off x="0" y="0"/>
          <a:ext cx="0" cy="0"/>
          <a:chOff x="0" y="0"/>
          <a:chExt cx="0" cy="0"/>
        </a:xfrm>
      </p:grpSpPr>
      <p:sp>
        <p:nvSpPr>
          <p:cNvPr id="1199" name="Google Shape;1199;gd1e87cec61_0_0:notes">
            <a:extLst>
              <a:ext uri="{FF2B5EF4-FFF2-40B4-BE49-F238E27FC236}">
                <a16:creationId xmlns:a16="http://schemas.microsoft.com/office/drawing/2014/main" id="{3152602D-C927-0A5C-3A92-BC1B21A3EF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1e87cec61_0_0:notes">
            <a:extLst>
              <a:ext uri="{FF2B5EF4-FFF2-40B4-BE49-F238E27FC236}">
                <a16:creationId xmlns:a16="http://schemas.microsoft.com/office/drawing/2014/main" id="{0E7D3BEB-60B4-DEF5-63C6-E61DAA04E2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84435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ab8d1ca92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ab8d1ca92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a:extLst>
            <a:ext uri="{FF2B5EF4-FFF2-40B4-BE49-F238E27FC236}">
              <a16:creationId xmlns:a16="http://schemas.microsoft.com/office/drawing/2014/main" id="{0EE32597-0248-C81C-8A11-35DECBFA09D1}"/>
            </a:ext>
          </a:extLst>
        </p:cNvPr>
        <p:cNvGrpSpPr/>
        <p:nvPr/>
      </p:nvGrpSpPr>
      <p:grpSpPr>
        <a:xfrm>
          <a:off x="0" y="0"/>
          <a:ext cx="0" cy="0"/>
          <a:chOff x="0" y="0"/>
          <a:chExt cx="0" cy="0"/>
        </a:xfrm>
      </p:grpSpPr>
      <p:sp>
        <p:nvSpPr>
          <p:cNvPr id="1377" name="Google Shape;1377;gab8d1ca927_3_168:notes">
            <a:extLst>
              <a:ext uri="{FF2B5EF4-FFF2-40B4-BE49-F238E27FC236}">
                <a16:creationId xmlns:a16="http://schemas.microsoft.com/office/drawing/2014/main" id="{7856A37A-6390-8BD5-F010-0B6210EA84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ab8d1ca927_3_168:notes">
            <a:extLst>
              <a:ext uri="{FF2B5EF4-FFF2-40B4-BE49-F238E27FC236}">
                <a16:creationId xmlns:a16="http://schemas.microsoft.com/office/drawing/2014/main" id="{111E55C9-D00B-CDEF-981A-7B061A4A37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5339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a:extLst>
            <a:ext uri="{FF2B5EF4-FFF2-40B4-BE49-F238E27FC236}">
              <a16:creationId xmlns:a16="http://schemas.microsoft.com/office/drawing/2014/main" id="{B4412442-2632-3282-333D-668A6C633DC0}"/>
            </a:ext>
          </a:extLst>
        </p:cNvPr>
        <p:cNvGrpSpPr/>
        <p:nvPr/>
      </p:nvGrpSpPr>
      <p:grpSpPr>
        <a:xfrm>
          <a:off x="0" y="0"/>
          <a:ext cx="0" cy="0"/>
          <a:chOff x="0" y="0"/>
          <a:chExt cx="0" cy="0"/>
        </a:xfrm>
      </p:grpSpPr>
      <p:sp>
        <p:nvSpPr>
          <p:cNvPr id="1377" name="Google Shape;1377;gab8d1ca927_3_168:notes">
            <a:extLst>
              <a:ext uri="{FF2B5EF4-FFF2-40B4-BE49-F238E27FC236}">
                <a16:creationId xmlns:a16="http://schemas.microsoft.com/office/drawing/2014/main" id="{2611B748-714F-231A-73C8-CD8DD1FE9B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ab8d1ca927_3_168:notes">
            <a:extLst>
              <a:ext uri="{FF2B5EF4-FFF2-40B4-BE49-F238E27FC236}">
                <a16:creationId xmlns:a16="http://schemas.microsoft.com/office/drawing/2014/main" id="{9148569E-44B7-4176-91DB-F6E3AE727A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7203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gab8d1ca927_3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ab8d1ca927_3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a:extLst>
            <a:ext uri="{FF2B5EF4-FFF2-40B4-BE49-F238E27FC236}">
              <a16:creationId xmlns:a16="http://schemas.microsoft.com/office/drawing/2014/main" id="{3F9C8B5C-1D4B-78C1-57B1-5C6E2FD04FE5}"/>
            </a:ext>
          </a:extLst>
        </p:cNvPr>
        <p:cNvGrpSpPr/>
        <p:nvPr/>
      </p:nvGrpSpPr>
      <p:grpSpPr>
        <a:xfrm>
          <a:off x="0" y="0"/>
          <a:ext cx="0" cy="0"/>
          <a:chOff x="0" y="0"/>
          <a:chExt cx="0" cy="0"/>
        </a:xfrm>
      </p:grpSpPr>
      <p:sp>
        <p:nvSpPr>
          <p:cNvPr id="1152" name="Google Shape;1152;gd1e87cec61_0_37:notes">
            <a:extLst>
              <a:ext uri="{FF2B5EF4-FFF2-40B4-BE49-F238E27FC236}">
                <a16:creationId xmlns:a16="http://schemas.microsoft.com/office/drawing/2014/main" id="{69032EC0-7F59-643A-6CF3-169129A907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a:extLst>
              <a:ext uri="{FF2B5EF4-FFF2-40B4-BE49-F238E27FC236}">
                <a16:creationId xmlns:a16="http://schemas.microsoft.com/office/drawing/2014/main" id="{AD216DB7-F1D0-CAC6-5680-8CB1093B28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4426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a:extLst>
            <a:ext uri="{FF2B5EF4-FFF2-40B4-BE49-F238E27FC236}">
              <a16:creationId xmlns:a16="http://schemas.microsoft.com/office/drawing/2014/main" id="{98EB1905-7FED-0D80-33D5-BFAD3639E777}"/>
            </a:ext>
          </a:extLst>
        </p:cNvPr>
        <p:cNvGrpSpPr/>
        <p:nvPr/>
      </p:nvGrpSpPr>
      <p:grpSpPr>
        <a:xfrm>
          <a:off x="0" y="0"/>
          <a:ext cx="0" cy="0"/>
          <a:chOff x="0" y="0"/>
          <a:chExt cx="0" cy="0"/>
        </a:xfrm>
      </p:grpSpPr>
      <p:sp>
        <p:nvSpPr>
          <p:cNvPr id="1043" name="Google Shape;1043;gb347e33ac9_0_5:notes">
            <a:extLst>
              <a:ext uri="{FF2B5EF4-FFF2-40B4-BE49-F238E27FC236}">
                <a16:creationId xmlns:a16="http://schemas.microsoft.com/office/drawing/2014/main" id="{B2B45171-A975-6A0D-F436-E65FA95704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a:extLst>
              <a:ext uri="{FF2B5EF4-FFF2-40B4-BE49-F238E27FC236}">
                <a16:creationId xmlns:a16="http://schemas.microsoft.com/office/drawing/2014/main" id="{F6B1A3B7-495F-8B92-3526-3941CCF84E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561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a:extLst>
            <a:ext uri="{FF2B5EF4-FFF2-40B4-BE49-F238E27FC236}">
              <a16:creationId xmlns:a16="http://schemas.microsoft.com/office/drawing/2014/main" id="{057E5181-8B22-074F-509F-4CA97A30CF61}"/>
            </a:ext>
          </a:extLst>
        </p:cNvPr>
        <p:cNvGrpSpPr/>
        <p:nvPr/>
      </p:nvGrpSpPr>
      <p:grpSpPr>
        <a:xfrm>
          <a:off x="0" y="0"/>
          <a:ext cx="0" cy="0"/>
          <a:chOff x="0" y="0"/>
          <a:chExt cx="0" cy="0"/>
        </a:xfrm>
      </p:grpSpPr>
      <p:sp>
        <p:nvSpPr>
          <p:cNvPr id="1043" name="Google Shape;1043;gb347e33ac9_0_5:notes">
            <a:extLst>
              <a:ext uri="{FF2B5EF4-FFF2-40B4-BE49-F238E27FC236}">
                <a16:creationId xmlns:a16="http://schemas.microsoft.com/office/drawing/2014/main" id="{E335A6EC-A55A-9882-25C2-F42366C2E5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a:extLst>
              <a:ext uri="{FF2B5EF4-FFF2-40B4-BE49-F238E27FC236}">
                <a16:creationId xmlns:a16="http://schemas.microsoft.com/office/drawing/2014/main" id="{117E2AB9-8C49-AF82-5D08-319848C8A2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122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a:extLst>
            <a:ext uri="{FF2B5EF4-FFF2-40B4-BE49-F238E27FC236}">
              <a16:creationId xmlns:a16="http://schemas.microsoft.com/office/drawing/2014/main" id="{811A9CBB-B0DA-33A3-6863-79CA4FEB58BA}"/>
            </a:ext>
          </a:extLst>
        </p:cNvPr>
        <p:cNvGrpSpPr/>
        <p:nvPr/>
      </p:nvGrpSpPr>
      <p:grpSpPr>
        <a:xfrm>
          <a:off x="0" y="0"/>
          <a:ext cx="0" cy="0"/>
          <a:chOff x="0" y="0"/>
          <a:chExt cx="0" cy="0"/>
        </a:xfrm>
      </p:grpSpPr>
      <p:sp>
        <p:nvSpPr>
          <p:cNvPr id="1043" name="Google Shape;1043;gb347e33ac9_0_5:notes">
            <a:extLst>
              <a:ext uri="{FF2B5EF4-FFF2-40B4-BE49-F238E27FC236}">
                <a16:creationId xmlns:a16="http://schemas.microsoft.com/office/drawing/2014/main" id="{6CEE44DD-6C57-942C-3943-A40271DE92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a:extLst>
              <a:ext uri="{FF2B5EF4-FFF2-40B4-BE49-F238E27FC236}">
                <a16:creationId xmlns:a16="http://schemas.microsoft.com/office/drawing/2014/main" id="{C22C34EC-97F8-514B-16D5-E6DA621370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2185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a:extLst>
            <a:ext uri="{FF2B5EF4-FFF2-40B4-BE49-F238E27FC236}">
              <a16:creationId xmlns:a16="http://schemas.microsoft.com/office/drawing/2014/main" id="{2F57F429-5850-B0B9-C877-BE2ABAD0CA6C}"/>
            </a:ext>
          </a:extLst>
        </p:cNvPr>
        <p:cNvGrpSpPr/>
        <p:nvPr/>
      </p:nvGrpSpPr>
      <p:grpSpPr>
        <a:xfrm>
          <a:off x="0" y="0"/>
          <a:ext cx="0" cy="0"/>
          <a:chOff x="0" y="0"/>
          <a:chExt cx="0" cy="0"/>
        </a:xfrm>
      </p:grpSpPr>
      <p:sp>
        <p:nvSpPr>
          <p:cNvPr id="1043" name="Google Shape;1043;gb347e33ac9_0_5:notes">
            <a:extLst>
              <a:ext uri="{FF2B5EF4-FFF2-40B4-BE49-F238E27FC236}">
                <a16:creationId xmlns:a16="http://schemas.microsoft.com/office/drawing/2014/main" id="{4917A8F1-7B99-6940-61D2-CCBC891DFA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a:extLst>
              <a:ext uri="{FF2B5EF4-FFF2-40B4-BE49-F238E27FC236}">
                <a16:creationId xmlns:a16="http://schemas.microsoft.com/office/drawing/2014/main" id="{4FA3AB7D-53CD-479E-1FD7-4CD2A3A0CC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035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338"/>
        <p:cNvGrpSpPr/>
        <p:nvPr/>
      </p:nvGrpSpPr>
      <p:grpSpPr>
        <a:xfrm>
          <a:off x="0" y="0"/>
          <a:ext cx="0" cy="0"/>
          <a:chOff x="0" y="0"/>
          <a:chExt cx="0" cy="0"/>
        </a:xfrm>
      </p:grpSpPr>
      <p:sp>
        <p:nvSpPr>
          <p:cNvPr id="339" name="Google Shape;339;p2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340" name="Google Shape;340;p21"/>
          <p:cNvSpPr/>
          <p:nvPr/>
        </p:nvSpPr>
        <p:spPr>
          <a:xfrm rot="1518785">
            <a:off x="6954573" y="116866"/>
            <a:ext cx="2228124" cy="91892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rot="1519228">
            <a:off x="6010314" y="-585860"/>
            <a:ext cx="3782980" cy="1428824"/>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rot="1518617" flipH="1">
            <a:off x="6004813" y="-503115"/>
            <a:ext cx="4264746" cy="184380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rot="-5400000">
            <a:off x="6589131" y="1652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rot="-5400000">
            <a:off x="8006419" y="33009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rot="5400000">
            <a:off x="7311056" y="3827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rot="-5400000">
            <a:off x="8597531" y="9000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524"/>
        <p:cNvGrpSpPr/>
        <p:nvPr/>
      </p:nvGrpSpPr>
      <p:grpSpPr>
        <a:xfrm>
          <a:off x="0" y="0"/>
          <a:ext cx="0" cy="0"/>
          <a:chOff x="0" y="0"/>
          <a:chExt cx="0" cy="0"/>
        </a:xfrm>
      </p:grpSpPr>
      <p:sp>
        <p:nvSpPr>
          <p:cNvPr id="525" name="Google Shape;525;p40"/>
          <p:cNvSpPr txBox="1">
            <a:spLocks noGrp="1"/>
          </p:cNvSpPr>
          <p:nvPr>
            <p:ph type="title"/>
          </p:nvPr>
        </p:nvSpPr>
        <p:spPr>
          <a:xfrm>
            <a:off x="2846475" y="363275"/>
            <a:ext cx="3450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526" name="Google Shape;526;p40"/>
          <p:cNvSpPr txBox="1">
            <a:spLocks noGrp="1"/>
          </p:cNvSpPr>
          <p:nvPr>
            <p:ph type="subTitle" idx="1"/>
          </p:nvPr>
        </p:nvSpPr>
        <p:spPr>
          <a:xfrm>
            <a:off x="788350" y="1645450"/>
            <a:ext cx="2704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27" name="Google Shape;527;p40"/>
          <p:cNvSpPr txBox="1">
            <a:spLocks noGrp="1"/>
          </p:cNvSpPr>
          <p:nvPr>
            <p:ph type="subTitle" idx="2"/>
          </p:nvPr>
        </p:nvSpPr>
        <p:spPr>
          <a:xfrm>
            <a:off x="538175" y="2255400"/>
            <a:ext cx="3834000" cy="19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Char char="●"/>
              <a:defRPr sz="1200"/>
            </a:lvl1pPr>
            <a:lvl2pPr lvl="1" algn="ctr" rtl="0">
              <a:spcBef>
                <a:spcPts val="100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528" name="Google Shape;528;p40"/>
          <p:cNvSpPr txBox="1">
            <a:spLocks noGrp="1"/>
          </p:cNvSpPr>
          <p:nvPr>
            <p:ph type="subTitle" idx="3"/>
          </p:nvPr>
        </p:nvSpPr>
        <p:spPr>
          <a:xfrm>
            <a:off x="5158975" y="1645450"/>
            <a:ext cx="2704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29" name="Google Shape;529;p40"/>
          <p:cNvSpPr txBox="1">
            <a:spLocks noGrp="1"/>
          </p:cNvSpPr>
          <p:nvPr>
            <p:ph type="subTitle" idx="4"/>
          </p:nvPr>
        </p:nvSpPr>
        <p:spPr>
          <a:xfrm>
            <a:off x="4771825" y="2255400"/>
            <a:ext cx="3834000" cy="19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Char char="●"/>
              <a:defRPr sz="1200"/>
            </a:lvl1pPr>
            <a:lvl2pPr lvl="1" algn="ctr" rtl="0">
              <a:spcBef>
                <a:spcPts val="100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530" name="Google Shape;530;p40"/>
          <p:cNvSpPr/>
          <p:nvPr/>
        </p:nvSpPr>
        <p:spPr>
          <a:xfrm rot="-10350985" flipH="1">
            <a:off x="6450155" y="-124771"/>
            <a:ext cx="3444934" cy="11674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flipH="1">
            <a:off x="8345826" y="98462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flipH="1">
            <a:off x="8977776" y="13254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flipH="1">
            <a:off x="6236651" y="1883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flipH="1">
            <a:off x="7070376" y="539299"/>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7168769" y="-99365"/>
            <a:ext cx="2517610" cy="104157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rot="10800000" flipH="1">
            <a:off x="7678176" y="-210266"/>
            <a:ext cx="2057229" cy="77897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rot="10350985">
            <a:off x="-562292" y="-173408"/>
            <a:ext cx="3444934" cy="11674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a:off x="823471" y="93598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a:off x="256621" y="1276811"/>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2997746" y="13973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a:off x="2164021" y="490661"/>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flipH="1">
            <a:off x="-353582" y="-148002"/>
            <a:ext cx="2517610" cy="104157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rot="10800000">
            <a:off x="-402608" y="-258904"/>
            <a:ext cx="2057229" cy="77897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5">
    <p:spTree>
      <p:nvGrpSpPr>
        <p:cNvPr id="1" name="Shape 563"/>
        <p:cNvGrpSpPr/>
        <p:nvPr/>
      </p:nvGrpSpPr>
      <p:grpSpPr>
        <a:xfrm>
          <a:off x="0" y="0"/>
          <a:ext cx="0" cy="0"/>
          <a:chOff x="0" y="0"/>
          <a:chExt cx="0" cy="0"/>
        </a:xfrm>
      </p:grpSpPr>
      <p:sp>
        <p:nvSpPr>
          <p:cNvPr id="564" name="Google Shape;564;p42"/>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5" name="Google Shape;565;p42"/>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66" name="Google Shape;566;p42"/>
          <p:cNvSpPr/>
          <p:nvPr/>
        </p:nvSpPr>
        <p:spPr>
          <a:xfrm rot="-5400000">
            <a:off x="-1029861" y="815281"/>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2"/>
          <p:cNvSpPr/>
          <p:nvPr/>
        </p:nvSpPr>
        <p:spPr>
          <a:xfrm rot="-5400000">
            <a:off x="-1888219" y="1592238"/>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2"/>
          <p:cNvSpPr/>
          <p:nvPr/>
        </p:nvSpPr>
        <p:spPr>
          <a:xfrm rot="5400000">
            <a:off x="387256" y="361078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2"/>
          <p:cNvSpPr/>
          <p:nvPr/>
        </p:nvSpPr>
        <p:spPr>
          <a:xfrm rot="5400000">
            <a:off x="603369" y="172221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2"/>
          <p:cNvSpPr/>
          <p:nvPr/>
        </p:nvSpPr>
        <p:spPr>
          <a:xfrm rot="5400000">
            <a:off x="-751978" y="255224"/>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2"/>
          <p:cNvSpPr/>
          <p:nvPr/>
        </p:nvSpPr>
        <p:spPr>
          <a:xfrm rot="5400000">
            <a:off x="1033906" y="114308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2"/>
          <p:cNvSpPr/>
          <p:nvPr/>
        </p:nvSpPr>
        <p:spPr>
          <a:xfrm rot="5400000">
            <a:off x="1978444" y="2009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2"/>
          <p:cNvSpPr/>
          <p:nvPr/>
        </p:nvSpPr>
        <p:spPr>
          <a:xfrm rot="5400000">
            <a:off x="6115544" y="2556136"/>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2"/>
          <p:cNvSpPr/>
          <p:nvPr/>
        </p:nvSpPr>
        <p:spPr>
          <a:xfrm rot="5400000">
            <a:off x="6901950" y="2423794"/>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2"/>
          <p:cNvSpPr/>
          <p:nvPr/>
        </p:nvSpPr>
        <p:spPr>
          <a:xfrm rot="-5400000">
            <a:off x="8658344" y="13917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2"/>
          <p:cNvSpPr/>
          <p:nvPr/>
        </p:nvSpPr>
        <p:spPr>
          <a:xfrm rot="-5400000">
            <a:off x="8377131" y="32154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2"/>
          <p:cNvSpPr/>
          <p:nvPr/>
        </p:nvSpPr>
        <p:spPr>
          <a:xfrm rot="-5400000">
            <a:off x="7021777" y="3324160"/>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2"/>
          <p:cNvSpPr/>
          <p:nvPr/>
        </p:nvSpPr>
        <p:spPr>
          <a:xfrm rot="-5400000">
            <a:off x="8011694" y="38594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2"/>
          <p:cNvSpPr/>
          <p:nvPr/>
        </p:nvSpPr>
        <p:spPr>
          <a:xfrm rot="-5400000">
            <a:off x="7002056" y="4917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5">
  <p:cSld name="CUSTOM_32">
    <p:spTree>
      <p:nvGrpSpPr>
        <p:cNvPr id="1" name="Shape 761"/>
        <p:cNvGrpSpPr/>
        <p:nvPr/>
      </p:nvGrpSpPr>
      <p:grpSpPr>
        <a:xfrm>
          <a:off x="0" y="0"/>
          <a:ext cx="0" cy="0"/>
          <a:chOff x="0" y="0"/>
          <a:chExt cx="0" cy="0"/>
        </a:xfrm>
      </p:grpSpPr>
      <p:sp>
        <p:nvSpPr>
          <p:cNvPr id="762" name="Google Shape;762;p52"/>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763" name="Google Shape;763;p52"/>
          <p:cNvSpPr txBox="1">
            <a:spLocks noGrp="1"/>
          </p:cNvSpPr>
          <p:nvPr>
            <p:ph type="subTitle" idx="1"/>
          </p:nvPr>
        </p:nvSpPr>
        <p:spPr>
          <a:xfrm>
            <a:off x="5134925" y="1772525"/>
            <a:ext cx="3225000" cy="23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1600"/>
              </a:spcBef>
              <a:spcAft>
                <a:spcPts val="0"/>
              </a:spcAft>
              <a:buSzPts val="2100"/>
              <a:buChar char="○"/>
              <a:defRPr/>
            </a:lvl2pPr>
            <a:lvl3pPr lvl="2" rtl="0">
              <a:lnSpc>
                <a:spcPct val="100000"/>
              </a:lnSpc>
              <a:spcBef>
                <a:spcPts val="0"/>
              </a:spcBef>
              <a:spcAft>
                <a:spcPts val="0"/>
              </a:spcAft>
              <a:buSzPts val="2100"/>
              <a:buChar char="■"/>
              <a:defRPr/>
            </a:lvl3pPr>
            <a:lvl4pPr lvl="3" rtl="0">
              <a:lnSpc>
                <a:spcPct val="100000"/>
              </a:lnSpc>
              <a:spcBef>
                <a:spcPts val="0"/>
              </a:spcBef>
              <a:spcAft>
                <a:spcPts val="0"/>
              </a:spcAft>
              <a:buSzPts val="2100"/>
              <a:buChar char="●"/>
              <a:defRPr/>
            </a:lvl4pPr>
            <a:lvl5pPr lvl="4" rtl="0">
              <a:lnSpc>
                <a:spcPct val="100000"/>
              </a:lnSpc>
              <a:spcBef>
                <a:spcPts val="0"/>
              </a:spcBef>
              <a:spcAft>
                <a:spcPts val="0"/>
              </a:spcAft>
              <a:buSzPts val="2100"/>
              <a:buChar char="○"/>
              <a:defRPr/>
            </a:lvl5pPr>
            <a:lvl6pPr lvl="5" rtl="0">
              <a:lnSpc>
                <a:spcPct val="100000"/>
              </a:lnSpc>
              <a:spcBef>
                <a:spcPts val="0"/>
              </a:spcBef>
              <a:spcAft>
                <a:spcPts val="0"/>
              </a:spcAft>
              <a:buSzPts val="2100"/>
              <a:buChar char="■"/>
              <a:defRPr/>
            </a:lvl6pPr>
            <a:lvl7pPr lvl="6" rtl="0">
              <a:lnSpc>
                <a:spcPct val="100000"/>
              </a:lnSpc>
              <a:spcBef>
                <a:spcPts val="0"/>
              </a:spcBef>
              <a:spcAft>
                <a:spcPts val="0"/>
              </a:spcAft>
              <a:buSzPts val="2100"/>
              <a:buChar char="●"/>
              <a:defRPr/>
            </a:lvl7pPr>
            <a:lvl8pPr lvl="7" rtl="0">
              <a:lnSpc>
                <a:spcPct val="100000"/>
              </a:lnSpc>
              <a:spcBef>
                <a:spcPts val="0"/>
              </a:spcBef>
              <a:spcAft>
                <a:spcPts val="0"/>
              </a:spcAft>
              <a:buSzPts val="2100"/>
              <a:buChar char="○"/>
              <a:defRPr/>
            </a:lvl8pPr>
            <a:lvl9pPr lvl="8" rtl="0">
              <a:lnSpc>
                <a:spcPct val="100000"/>
              </a:lnSpc>
              <a:spcBef>
                <a:spcPts val="0"/>
              </a:spcBef>
              <a:spcAft>
                <a:spcPts val="0"/>
              </a:spcAft>
              <a:buSzPts val="2100"/>
              <a:buChar char="■"/>
              <a:defRPr/>
            </a:lvl9pPr>
          </a:lstStyle>
          <a:p>
            <a:endParaRPr/>
          </a:p>
        </p:txBody>
      </p:sp>
      <p:sp>
        <p:nvSpPr>
          <p:cNvPr id="764" name="Google Shape;764;p52"/>
          <p:cNvSpPr/>
          <p:nvPr/>
        </p:nvSpPr>
        <p:spPr>
          <a:xfrm rot="10800000" flipH="1">
            <a:off x="-394184" y="-47562"/>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2"/>
          <p:cNvSpPr/>
          <p:nvPr/>
        </p:nvSpPr>
        <p:spPr>
          <a:xfrm rot="9367883">
            <a:off x="-660634" y="-449239"/>
            <a:ext cx="3153951" cy="112115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2"/>
          <p:cNvSpPr/>
          <p:nvPr/>
        </p:nvSpPr>
        <p:spPr>
          <a:xfrm rot="9944222" flipH="1">
            <a:off x="-1196964" y="-405839"/>
            <a:ext cx="3605366" cy="119475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2"/>
          <p:cNvSpPr/>
          <p:nvPr/>
        </p:nvSpPr>
        <p:spPr>
          <a:xfrm rot="3327864">
            <a:off x="2723221" y="251912"/>
            <a:ext cx="163516" cy="163516"/>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2"/>
          <p:cNvSpPr/>
          <p:nvPr/>
        </p:nvSpPr>
        <p:spPr>
          <a:xfrm rot="3326249">
            <a:off x="1540673" y="961357"/>
            <a:ext cx="98360" cy="98777"/>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2"/>
          <p:cNvSpPr/>
          <p:nvPr/>
        </p:nvSpPr>
        <p:spPr>
          <a:xfrm rot="-7473751">
            <a:off x="2083361" y="523229"/>
            <a:ext cx="98360" cy="98777"/>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2"/>
          <p:cNvSpPr/>
          <p:nvPr/>
        </p:nvSpPr>
        <p:spPr>
          <a:xfrm rot="3327864">
            <a:off x="652661" y="787093"/>
            <a:ext cx="163516" cy="163516"/>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6">
  <p:cSld name="CUSTOM_35">
    <p:spTree>
      <p:nvGrpSpPr>
        <p:cNvPr id="1" name="Shape 771"/>
        <p:cNvGrpSpPr/>
        <p:nvPr/>
      </p:nvGrpSpPr>
      <p:grpSpPr>
        <a:xfrm>
          <a:off x="0" y="0"/>
          <a:ext cx="0" cy="0"/>
          <a:chOff x="0" y="0"/>
          <a:chExt cx="0" cy="0"/>
        </a:xfrm>
      </p:grpSpPr>
      <p:sp>
        <p:nvSpPr>
          <p:cNvPr id="772" name="Google Shape;772;p53"/>
          <p:cNvSpPr txBox="1">
            <a:spLocks noGrp="1"/>
          </p:cNvSpPr>
          <p:nvPr>
            <p:ph type="title"/>
          </p:nvPr>
        </p:nvSpPr>
        <p:spPr>
          <a:xfrm flipH="1">
            <a:off x="1993200" y="1404463"/>
            <a:ext cx="5157600" cy="10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6500"/>
              <a:buNone/>
              <a:defRPr sz="6500"/>
            </a:lvl1pPr>
            <a:lvl2pPr lvl="1" algn="ctr" rtl="0">
              <a:lnSpc>
                <a:spcPct val="100000"/>
              </a:lnSpc>
              <a:spcBef>
                <a:spcPts val="0"/>
              </a:spcBef>
              <a:spcAft>
                <a:spcPts val="0"/>
              </a:spcAft>
              <a:buSzPts val="6500"/>
              <a:buNone/>
              <a:defRPr sz="6500"/>
            </a:lvl2pPr>
            <a:lvl3pPr lvl="2" algn="ctr" rtl="0">
              <a:lnSpc>
                <a:spcPct val="100000"/>
              </a:lnSpc>
              <a:spcBef>
                <a:spcPts val="0"/>
              </a:spcBef>
              <a:spcAft>
                <a:spcPts val="0"/>
              </a:spcAft>
              <a:buSzPts val="6500"/>
              <a:buNone/>
              <a:defRPr sz="6500"/>
            </a:lvl3pPr>
            <a:lvl4pPr lvl="3" algn="ctr" rtl="0">
              <a:lnSpc>
                <a:spcPct val="100000"/>
              </a:lnSpc>
              <a:spcBef>
                <a:spcPts val="0"/>
              </a:spcBef>
              <a:spcAft>
                <a:spcPts val="0"/>
              </a:spcAft>
              <a:buSzPts val="6500"/>
              <a:buNone/>
              <a:defRPr sz="6500"/>
            </a:lvl4pPr>
            <a:lvl5pPr lvl="4" algn="ctr" rtl="0">
              <a:lnSpc>
                <a:spcPct val="100000"/>
              </a:lnSpc>
              <a:spcBef>
                <a:spcPts val="0"/>
              </a:spcBef>
              <a:spcAft>
                <a:spcPts val="0"/>
              </a:spcAft>
              <a:buSzPts val="6500"/>
              <a:buNone/>
              <a:defRPr sz="6500"/>
            </a:lvl5pPr>
            <a:lvl6pPr lvl="5" algn="ctr" rtl="0">
              <a:lnSpc>
                <a:spcPct val="100000"/>
              </a:lnSpc>
              <a:spcBef>
                <a:spcPts val="0"/>
              </a:spcBef>
              <a:spcAft>
                <a:spcPts val="0"/>
              </a:spcAft>
              <a:buSzPts val="6500"/>
              <a:buNone/>
              <a:defRPr sz="6500"/>
            </a:lvl6pPr>
            <a:lvl7pPr lvl="6" algn="ctr" rtl="0">
              <a:lnSpc>
                <a:spcPct val="100000"/>
              </a:lnSpc>
              <a:spcBef>
                <a:spcPts val="0"/>
              </a:spcBef>
              <a:spcAft>
                <a:spcPts val="0"/>
              </a:spcAft>
              <a:buSzPts val="6500"/>
              <a:buNone/>
              <a:defRPr sz="6500"/>
            </a:lvl7pPr>
            <a:lvl8pPr lvl="7" algn="ctr" rtl="0">
              <a:lnSpc>
                <a:spcPct val="100000"/>
              </a:lnSpc>
              <a:spcBef>
                <a:spcPts val="0"/>
              </a:spcBef>
              <a:spcAft>
                <a:spcPts val="0"/>
              </a:spcAft>
              <a:buSzPts val="6500"/>
              <a:buNone/>
              <a:defRPr sz="6500"/>
            </a:lvl8pPr>
            <a:lvl9pPr lvl="8" algn="ctr" rtl="0">
              <a:lnSpc>
                <a:spcPct val="100000"/>
              </a:lnSpc>
              <a:spcBef>
                <a:spcPts val="0"/>
              </a:spcBef>
              <a:spcAft>
                <a:spcPts val="0"/>
              </a:spcAft>
              <a:buSzPts val="6500"/>
              <a:buNone/>
              <a:defRPr sz="6500"/>
            </a:lvl9pPr>
          </a:lstStyle>
          <a:p>
            <a:endParaRPr/>
          </a:p>
        </p:txBody>
      </p:sp>
      <p:sp>
        <p:nvSpPr>
          <p:cNvPr id="773" name="Google Shape;773;p53"/>
          <p:cNvSpPr txBox="1">
            <a:spLocks noGrp="1"/>
          </p:cNvSpPr>
          <p:nvPr>
            <p:ph type="body" idx="1"/>
          </p:nvPr>
        </p:nvSpPr>
        <p:spPr>
          <a:xfrm flipH="1">
            <a:off x="2997600" y="2388037"/>
            <a:ext cx="3148800" cy="1252200"/>
          </a:xfrm>
          <a:prstGeom prst="rect">
            <a:avLst/>
          </a:prstGeom>
        </p:spPr>
        <p:txBody>
          <a:bodyPr spcFirstLastPara="1" wrap="square" lIns="91425" tIns="91425" rIns="91425" bIns="91425" anchor="t" anchorCtr="0">
            <a:noAutofit/>
          </a:bodyPr>
          <a:lstStyle>
            <a:lvl1pPr marL="457200" lvl="0" indent="-355600" algn="ctr" rtl="0">
              <a:lnSpc>
                <a:spcPct val="100000"/>
              </a:lnSpc>
              <a:spcBef>
                <a:spcPts val="0"/>
              </a:spcBef>
              <a:spcAft>
                <a:spcPts val="0"/>
              </a:spcAft>
              <a:buSzPts val="2000"/>
              <a:buChar char="●"/>
              <a:defRPr sz="2000"/>
            </a:lvl1pPr>
            <a:lvl2pPr marL="914400" lvl="1" indent="-355600" algn="ctr" rtl="0">
              <a:lnSpc>
                <a:spcPct val="100000"/>
              </a:lnSpc>
              <a:spcBef>
                <a:spcPts val="1600"/>
              </a:spcBef>
              <a:spcAft>
                <a:spcPts val="0"/>
              </a:spcAft>
              <a:buSzPts val="2000"/>
              <a:buChar char="○"/>
              <a:defRPr sz="2000"/>
            </a:lvl2pPr>
            <a:lvl3pPr marL="1371600" lvl="2" indent="-355600" algn="ctr" rtl="0">
              <a:lnSpc>
                <a:spcPct val="100000"/>
              </a:lnSpc>
              <a:spcBef>
                <a:spcPts val="1600"/>
              </a:spcBef>
              <a:spcAft>
                <a:spcPts val="0"/>
              </a:spcAft>
              <a:buSzPts val="2000"/>
              <a:buChar char="■"/>
              <a:defRPr sz="2000"/>
            </a:lvl3pPr>
            <a:lvl4pPr marL="1828800" lvl="3" indent="-355600" algn="ctr" rtl="0">
              <a:lnSpc>
                <a:spcPct val="100000"/>
              </a:lnSpc>
              <a:spcBef>
                <a:spcPts val="1600"/>
              </a:spcBef>
              <a:spcAft>
                <a:spcPts val="0"/>
              </a:spcAft>
              <a:buSzPts val="2000"/>
              <a:buChar char="●"/>
              <a:defRPr sz="2000"/>
            </a:lvl4pPr>
            <a:lvl5pPr marL="2286000" lvl="4" indent="-355600" algn="ctr" rtl="0">
              <a:lnSpc>
                <a:spcPct val="100000"/>
              </a:lnSpc>
              <a:spcBef>
                <a:spcPts val="1600"/>
              </a:spcBef>
              <a:spcAft>
                <a:spcPts val="0"/>
              </a:spcAft>
              <a:buSzPts val="2000"/>
              <a:buChar char="○"/>
              <a:defRPr sz="2000"/>
            </a:lvl5pPr>
            <a:lvl6pPr marL="2743200" lvl="5" indent="-355600" algn="ctr" rtl="0">
              <a:lnSpc>
                <a:spcPct val="100000"/>
              </a:lnSpc>
              <a:spcBef>
                <a:spcPts val="1600"/>
              </a:spcBef>
              <a:spcAft>
                <a:spcPts val="0"/>
              </a:spcAft>
              <a:buSzPts val="2000"/>
              <a:buChar char="■"/>
              <a:defRPr sz="2000"/>
            </a:lvl6pPr>
            <a:lvl7pPr marL="3200400" lvl="6" indent="-355600" algn="ctr" rtl="0">
              <a:lnSpc>
                <a:spcPct val="100000"/>
              </a:lnSpc>
              <a:spcBef>
                <a:spcPts val="1600"/>
              </a:spcBef>
              <a:spcAft>
                <a:spcPts val="0"/>
              </a:spcAft>
              <a:buSzPts val="2000"/>
              <a:buChar char="●"/>
              <a:defRPr sz="2000"/>
            </a:lvl7pPr>
            <a:lvl8pPr marL="3657600" lvl="7" indent="-355600" algn="ctr" rtl="0">
              <a:lnSpc>
                <a:spcPct val="100000"/>
              </a:lnSpc>
              <a:spcBef>
                <a:spcPts val="1600"/>
              </a:spcBef>
              <a:spcAft>
                <a:spcPts val="0"/>
              </a:spcAft>
              <a:buSzPts val="2000"/>
              <a:buChar char="○"/>
              <a:defRPr sz="2000"/>
            </a:lvl8pPr>
            <a:lvl9pPr marL="4114800" lvl="8" indent="-355600" algn="ctr" rtl="0">
              <a:lnSpc>
                <a:spcPct val="100000"/>
              </a:lnSpc>
              <a:spcBef>
                <a:spcPts val="1600"/>
              </a:spcBef>
              <a:spcAft>
                <a:spcPts val="1600"/>
              </a:spcAft>
              <a:buSzPts val="2000"/>
              <a:buChar char="■"/>
              <a:defRPr sz="2000"/>
            </a:lvl9pPr>
          </a:lstStyle>
          <a:p>
            <a:endParaRPr/>
          </a:p>
        </p:txBody>
      </p:sp>
      <p:sp>
        <p:nvSpPr>
          <p:cNvPr id="774" name="Google Shape;774;p53"/>
          <p:cNvSpPr/>
          <p:nvPr/>
        </p:nvSpPr>
        <p:spPr>
          <a:xfrm>
            <a:off x="1030225" y="3960176"/>
            <a:ext cx="7083925" cy="1183297"/>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3"/>
          <p:cNvSpPr/>
          <p:nvPr/>
        </p:nvSpPr>
        <p:spPr>
          <a:xfrm flipH="1">
            <a:off x="-1" y="4362499"/>
            <a:ext cx="9144351" cy="782105"/>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3"/>
          <p:cNvSpPr/>
          <p:nvPr/>
        </p:nvSpPr>
        <p:spPr>
          <a:xfrm rot="6479671">
            <a:off x="5455589" y="-1428985"/>
            <a:ext cx="1502599" cy="3510848"/>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3"/>
          <p:cNvSpPr/>
          <p:nvPr/>
        </p:nvSpPr>
        <p:spPr>
          <a:xfrm>
            <a:off x="0" y="-167425"/>
            <a:ext cx="9144351" cy="831498"/>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3"/>
          <p:cNvSpPr/>
          <p:nvPr/>
        </p:nvSpPr>
        <p:spPr>
          <a:xfrm>
            <a:off x="0" y="-167425"/>
            <a:ext cx="9144078" cy="911830"/>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3"/>
          <p:cNvSpPr/>
          <p:nvPr/>
        </p:nvSpPr>
        <p:spPr>
          <a:xfrm>
            <a:off x="1" y="4416936"/>
            <a:ext cx="9143690" cy="726902"/>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3"/>
          <p:cNvSpPr/>
          <p:nvPr/>
        </p:nvSpPr>
        <p:spPr>
          <a:xfrm rot="5400000">
            <a:off x="8226781" y="4253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3"/>
          <p:cNvSpPr/>
          <p:nvPr/>
        </p:nvSpPr>
        <p:spPr>
          <a:xfrm rot="5400000">
            <a:off x="2775969" y="43758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3"/>
          <p:cNvSpPr/>
          <p:nvPr/>
        </p:nvSpPr>
        <p:spPr>
          <a:xfrm rot="-5400000">
            <a:off x="6531806" y="41548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3"/>
          <p:cNvSpPr/>
          <p:nvPr/>
        </p:nvSpPr>
        <p:spPr>
          <a:xfrm rot="5400000">
            <a:off x="420981" y="391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3"/>
          <p:cNvSpPr/>
          <p:nvPr/>
        </p:nvSpPr>
        <p:spPr>
          <a:xfrm rot="5400000">
            <a:off x="7233206" y="816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3"/>
          <p:cNvSpPr/>
          <p:nvPr/>
        </p:nvSpPr>
        <p:spPr>
          <a:xfrm rot="5400000">
            <a:off x="5881019" y="7165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3"/>
          <p:cNvSpPr/>
          <p:nvPr/>
        </p:nvSpPr>
        <p:spPr>
          <a:xfrm rot="5400000">
            <a:off x="2521581" y="664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8">
  <p:cSld name="CUSTOM_37">
    <p:spTree>
      <p:nvGrpSpPr>
        <p:cNvPr id="1" name="Shape 800"/>
        <p:cNvGrpSpPr/>
        <p:nvPr/>
      </p:nvGrpSpPr>
      <p:grpSpPr>
        <a:xfrm>
          <a:off x="0" y="0"/>
          <a:ext cx="0" cy="0"/>
          <a:chOff x="0" y="0"/>
          <a:chExt cx="0" cy="0"/>
        </a:xfrm>
      </p:grpSpPr>
      <p:sp>
        <p:nvSpPr>
          <p:cNvPr id="801" name="Google Shape;801;p55"/>
          <p:cNvSpPr/>
          <p:nvPr/>
        </p:nvSpPr>
        <p:spPr>
          <a:xfrm rot="10800000">
            <a:off x="5444252" y="4036344"/>
            <a:ext cx="3644607" cy="111842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5"/>
          <p:cNvSpPr/>
          <p:nvPr/>
        </p:nvSpPr>
        <p:spPr>
          <a:xfrm>
            <a:off x="6207850" y="3883665"/>
            <a:ext cx="2936718" cy="1271100"/>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5"/>
          <p:cNvSpPr/>
          <p:nvPr/>
        </p:nvSpPr>
        <p:spPr>
          <a:xfrm flipH="1">
            <a:off x="6645307" y="3883573"/>
            <a:ext cx="2498729" cy="1271173"/>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5"/>
          <p:cNvSpPr txBox="1">
            <a:spLocks noGrp="1"/>
          </p:cNvSpPr>
          <p:nvPr>
            <p:ph type="title"/>
          </p:nvPr>
        </p:nvSpPr>
        <p:spPr>
          <a:xfrm>
            <a:off x="4691800" y="1922950"/>
            <a:ext cx="35433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805" name="Google Shape;805;p55"/>
          <p:cNvSpPr txBox="1">
            <a:spLocks noGrp="1"/>
          </p:cNvSpPr>
          <p:nvPr>
            <p:ph type="subTitle" idx="1"/>
          </p:nvPr>
        </p:nvSpPr>
        <p:spPr>
          <a:xfrm>
            <a:off x="4691871" y="2757125"/>
            <a:ext cx="35433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06" name="Google Shape;806;p55"/>
          <p:cNvSpPr/>
          <p:nvPr/>
        </p:nvSpPr>
        <p:spPr>
          <a:xfrm rot="10800000">
            <a:off x="6742285" y="22388"/>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5"/>
          <p:cNvSpPr/>
          <p:nvPr/>
        </p:nvSpPr>
        <p:spPr>
          <a:xfrm rot="-9367883" flipH="1">
            <a:off x="6298030" y="-379289"/>
            <a:ext cx="3153951" cy="112115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5"/>
          <p:cNvSpPr/>
          <p:nvPr/>
        </p:nvSpPr>
        <p:spPr>
          <a:xfrm rot="-9944222">
            <a:off x="6382945" y="-335889"/>
            <a:ext cx="3605366" cy="119475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5"/>
          <p:cNvSpPr/>
          <p:nvPr/>
        </p:nvSpPr>
        <p:spPr>
          <a:xfrm rot="5400000">
            <a:off x="8071681" y="7780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5"/>
          <p:cNvSpPr/>
          <p:nvPr/>
        </p:nvSpPr>
        <p:spPr>
          <a:xfrm rot="5400000">
            <a:off x="6004944" y="48636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5"/>
          <p:cNvSpPr/>
          <p:nvPr/>
        </p:nvSpPr>
        <p:spPr>
          <a:xfrm rot="-5400000">
            <a:off x="7414856" y="6253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5"/>
          <p:cNvSpPr/>
          <p:nvPr/>
        </p:nvSpPr>
        <p:spPr>
          <a:xfrm rot="5400000">
            <a:off x="5348731" y="42289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49">
    <p:spTree>
      <p:nvGrpSpPr>
        <p:cNvPr id="1" name="Shape 956"/>
        <p:cNvGrpSpPr/>
        <p:nvPr/>
      </p:nvGrpSpPr>
      <p:grpSpPr>
        <a:xfrm>
          <a:off x="0" y="0"/>
          <a:ext cx="0" cy="0"/>
          <a:chOff x="0" y="0"/>
          <a:chExt cx="0" cy="0"/>
        </a:xfrm>
      </p:grpSpPr>
      <p:sp>
        <p:nvSpPr>
          <p:cNvPr id="957" name="Google Shape;957;p64"/>
          <p:cNvSpPr/>
          <p:nvPr/>
        </p:nvSpPr>
        <p:spPr>
          <a:xfrm rot="10800000">
            <a:off x="2251306" y="-128"/>
            <a:ext cx="4462873" cy="1059925"/>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4"/>
          <p:cNvSpPr/>
          <p:nvPr/>
        </p:nvSpPr>
        <p:spPr>
          <a:xfrm rot="10799504" flipH="1">
            <a:off x="-6750" y="531"/>
            <a:ext cx="9154265" cy="81230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4"/>
          <p:cNvSpPr/>
          <p:nvPr/>
        </p:nvSpPr>
        <p:spPr>
          <a:xfrm rot="-10799504">
            <a:off x="236" y="485"/>
            <a:ext cx="9154265" cy="865690"/>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4"/>
          <p:cNvSpPr/>
          <p:nvPr/>
        </p:nvSpPr>
        <p:spPr>
          <a:xfrm rot="-4555973" flipH="1">
            <a:off x="4908829" y="2657012"/>
            <a:ext cx="1457076" cy="4557441"/>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4"/>
          <p:cNvSpPr/>
          <p:nvPr/>
        </p:nvSpPr>
        <p:spPr>
          <a:xfrm rot="10800000" flipH="1">
            <a:off x="1" y="4443074"/>
            <a:ext cx="9154264" cy="836745"/>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p:nvPr/>
        </p:nvSpPr>
        <p:spPr>
          <a:xfrm rot="10800000" flipH="1">
            <a:off x="-6750" y="4366693"/>
            <a:ext cx="9161260" cy="9175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rot="5400000">
            <a:off x="8226781" y="4253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4"/>
          <p:cNvSpPr/>
          <p:nvPr/>
        </p:nvSpPr>
        <p:spPr>
          <a:xfrm rot="5400000">
            <a:off x="2775969" y="43758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4"/>
          <p:cNvSpPr/>
          <p:nvPr/>
        </p:nvSpPr>
        <p:spPr>
          <a:xfrm rot="-5400000">
            <a:off x="6531806" y="41548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rot="5400000">
            <a:off x="420981" y="391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rot="5400000">
            <a:off x="7233206" y="816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rot="5400000">
            <a:off x="5881019" y="7165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rot="5400000">
            <a:off x="2521581" y="664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50">
    <p:spTree>
      <p:nvGrpSpPr>
        <p:cNvPr id="1" name="Shape 970"/>
        <p:cNvGrpSpPr/>
        <p:nvPr/>
      </p:nvGrpSpPr>
      <p:grpSpPr>
        <a:xfrm>
          <a:off x="0" y="0"/>
          <a:ext cx="0" cy="0"/>
          <a:chOff x="0" y="0"/>
          <a:chExt cx="0" cy="0"/>
        </a:xfrm>
      </p:grpSpPr>
      <p:sp>
        <p:nvSpPr>
          <p:cNvPr id="971" name="Google Shape;971;p65"/>
          <p:cNvSpPr/>
          <p:nvPr/>
        </p:nvSpPr>
        <p:spPr>
          <a:xfrm rot="10800000" flipH="1">
            <a:off x="1206036"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rot="10800000">
            <a:off x="-1374513"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rot="10800000" flipH="1">
            <a:off x="-77156"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1958250" y="40720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285300" y="38556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4522800" y="48927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rot="10800000" flipH="1">
            <a:off x="6363775" y="11325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rot="10800000" flipH="1">
            <a:off x="8271400" y="13415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rot="10800000" flipH="1">
            <a:off x="4360525" y="3233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51">
    <p:spTree>
      <p:nvGrpSpPr>
        <p:cNvPr id="1" name="Shape 983"/>
        <p:cNvGrpSpPr/>
        <p:nvPr/>
      </p:nvGrpSpPr>
      <p:grpSpPr>
        <a:xfrm>
          <a:off x="0" y="0"/>
          <a:ext cx="0" cy="0"/>
          <a:chOff x="0" y="0"/>
          <a:chExt cx="0" cy="0"/>
        </a:xfrm>
      </p:grpSpPr>
      <p:sp>
        <p:nvSpPr>
          <p:cNvPr id="984" name="Google Shape;984;p66"/>
          <p:cNvSpPr/>
          <p:nvPr/>
        </p:nvSpPr>
        <p:spPr>
          <a:xfrm rot="-5400000" flipH="1">
            <a:off x="7050252" y="2575411"/>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rot="-5399497">
            <a:off x="6325430" y="1701197"/>
            <a:ext cx="4515337" cy="1121168"/>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rot="-5400440" flipH="1">
            <a:off x="5965428" y="1974301"/>
            <a:ext cx="5161707" cy="1194801"/>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rot="-5400000">
            <a:off x="-1791843" y="1811847"/>
            <a:ext cx="5127422" cy="1543736"/>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rot="-5400000">
            <a:off x="-1926425" y="1930649"/>
            <a:ext cx="5143202" cy="1290352"/>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6"/>
          <p:cNvSpPr/>
          <p:nvPr/>
        </p:nvSpPr>
        <p:spPr>
          <a:xfrm rot="-5400000" flipH="1">
            <a:off x="-1877527" y="1881640"/>
            <a:ext cx="5143337" cy="13882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6"/>
          <p:cNvSpPr/>
          <p:nvPr/>
        </p:nvSpPr>
        <p:spPr>
          <a:xfrm>
            <a:off x="1104550" y="27103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6"/>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6"/>
          <p:cNvSpPr/>
          <p:nvPr/>
        </p:nvSpPr>
        <p:spPr>
          <a:xfrm>
            <a:off x="1169650" y="4168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152073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6"/>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6"/>
          <p:cNvSpPr/>
          <p:nvPr/>
        </p:nvSpPr>
        <p:spPr>
          <a:xfrm rot="10800000" flipH="1">
            <a:off x="7695850" y="10064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6"/>
          <p:cNvSpPr/>
          <p:nvPr/>
        </p:nvSpPr>
        <p:spPr>
          <a:xfrm rot="10800000" flipH="1">
            <a:off x="779423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
  <p:cSld name="CUSTOM_52">
    <p:spTree>
      <p:nvGrpSpPr>
        <p:cNvPr id="1" name="Shape 998"/>
        <p:cNvGrpSpPr/>
        <p:nvPr/>
      </p:nvGrpSpPr>
      <p:grpSpPr>
        <a:xfrm>
          <a:off x="0" y="0"/>
          <a:ext cx="0" cy="0"/>
          <a:chOff x="0" y="0"/>
          <a:chExt cx="0" cy="0"/>
        </a:xfrm>
      </p:grpSpPr>
      <p:sp>
        <p:nvSpPr>
          <p:cNvPr id="999" name="Google Shape;999;p67"/>
          <p:cNvSpPr/>
          <p:nvPr/>
        </p:nvSpPr>
        <p:spPr>
          <a:xfrm rot="-5911893" flipH="1">
            <a:off x="-358275" y="-757650"/>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7"/>
          <p:cNvSpPr/>
          <p:nvPr/>
        </p:nvSpPr>
        <p:spPr>
          <a:xfrm rot="-515846" flipH="1">
            <a:off x="-1764995" y="-321140"/>
            <a:ext cx="4858752" cy="98474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7"/>
          <p:cNvSpPr/>
          <p:nvPr/>
        </p:nvSpPr>
        <p:spPr>
          <a:xfrm flipH="1">
            <a:off x="-1788061" y="-312190"/>
            <a:ext cx="4906095" cy="1060078"/>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7"/>
          <p:cNvSpPr/>
          <p:nvPr/>
        </p:nvSpPr>
        <p:spPr>
          <a:xfrm rot="4888107" flipH="1">
            <a:off x="1137128" y="4138487"/>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7"/>
          <p:cNvSpPr/>
          <p:nvPr/>
        </p:nvSpPr>
        <p:spPr>
          <a:xfrm rot="-9922098" flipH="1">
            <a:off x="-1214868" y="4347472"/>
            <a:ext cx="4858620" cy="984751"/>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7"/>
          <p:cNvSpPr/>
          <p:nvPr/>
        </p:nvSpPr>
        <p:spPr>
          <a:xfrm rot="-10346708" flipH="1">
            <a:off x="-752392" y="4478612"/>
            <a:ext cx="4905724" cy="1060054"/>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7"/>
          <p:cNvSpPr/>
          <p:nvPr/>
        </p:nvSpPr>
        <p:spPr>
          <a:xfrm rot="5400000">
            <a:off x="1196981" y="8440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7"/>
          <p:cNvSpPr/>
          <p:nvPr/>
        </p:nvSpPr>
        <p:spPr>
          <a:xfrm rot="5400000">
            <a:off x="1196219" y="44671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7"/>
          <p:cNvSpPr/>
          <p:nvPr/>
        </p:nvSpPr>
        <p:spPr>
          <a:xfrm rot="-5400000">
            <a:off x="540156" y="6913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7"/>
          <p:cNvSpPr/>
          <p:nvPr/>
        </p:nvSpPr>
        <p:spPr>
          <a:xfrm rot="5400000">
            <a:off x="540006" y="38324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 name="Google Shape;30;p3"/>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4">
  <p:cSld name="CUSTOM_53">
    <p:spTree>
      <p:nvGrpSpPr>
        <p:cNvPr id="1" name="Shape 1009"/>
        <p:cNvGrpSpPr/>
        <p:nvPr/>
      </p:nvGrpSpPr>
      <p:grpSpPr>
        <a:xfrm>
          <a:off x="0" y="0"/>
          <a:ext cx="0" cy="0"/>
          <a:chOff x="0" y="0"/>
          <a:chExt cx="0" cy="0"/>
        </a:xfrm>
      </p:grpSpPr>
      <p:sp>
        <p:nvSpPr>
          <p:cNvPr id="1010" name="Google Shape;1010;p68"/>
          <p:cNvSpPr/>
          <p:nvPr/>
        </p:nvSpPr>
        <p:spPr>
          <a:xfrm rot="10800000">
            <a:off x="3937512"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8"/>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8"/>
          <p:cNvSpPr/>
          <p:nvPr/>
        </p:nvSpPr>
        <p:spPr>
          <a:xfrm rot="10800000" flipH="1">
            <a:off x="4720014"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8"/>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8"/>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8"/>
          <p:cNvSpPr/>
          <p:nvPr/>
        </p:nvSpPr>
        <p:spPr>
          <a:xfrm rot="10800000">
            <a:off x="5220582"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8"/>
          <p:cNvSpPr/>
          <p:nvPr/>
        </p:nvSpPr>
        <p:spPr>
          <a:xfrm rot="5400000">
            <a:off x="6527856" y="448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8"/>
          <p:cNvSpPr/>
          <p:nvPr/>
        </p:nvSpPr>
        <p:spPr>
          <a:xfrm rot="5400000">
            <a:off x="5530219" y="9452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8"/>
          <p:cNvSpPr/>
          <p:nvPr/>
        </p:nvSpPr>
        <p:spPr>
          <a:xfrm rot="-5400000">
            <a:off x="5871031" y="43306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8"/>
          <p:cNvSpPr/>
          <p:nvPr/>
        </p:nvSpPr>
        <p:spPr>
          <a:xfrm rot="5400000">
            <a:off x="4874006" y="3104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1"/>
        <p:cNvGrpSpPr/>
        <p:nvPr/>
      </p:nvGrpSpPr>
      <p:grpSpPr>
        <a:xfrm>
          <a:off x="0" y="0"/>
          <a:ext cx="0" cy="0"/>
          <a:chOff x="0" y="0"/>
          <a:chExt cx="0" cy="0"/>
        </a:xfrm>
      </p:grpSpPr>
      <p:sp>
        <p:nvSpPr>
          <p:cNvPr id="62" name="Google Shape;62;p5"/>
          <p:cNvSpPr txBox="1">
            <a:spLocks noGrp="1"/>
          </p:cNvSpPr>
          <p:nvPr>
            <p:ph type="subTitle" idx="1"/>
          </p:nvPr>
        </p:nvSpPr>
        <p:spPr>
          <a:xfrm>
            <a:off x="5069450" y="2590588"/>
            <a:ext cx="2884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63" name="Google Shape;63;p5"/>
          <p:cNvSpPr txBox="1">
            <a:spLocks noGrp="1"/>
          </p:cNvSpPr>
          <p:nvPr>
            <p:ph type="subTitle" idx="2"/>
          </p:nvPr>
        </p:nvSpPr>
        <p:spPr>
          <a:xfrm>
            <a:off x="5069400" y="2882600"/>
            <a:ext cx="28848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64" name="Google Shape;64;p5"/>
          <p:cNvSpPr txBox="1">
            <a:spLocks noGrp="1"/>
          </p:cNvSpPr>
          <p:nvPr>
            <p:ph type="subTitle" idx="3"/>
          </p:nvPr>
        </p:nvSpPr>
        <p:spPr>
          <a:xfrm>
            <a:off x="1189788" y="2590588"/>
            <a:ext cx="2884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65" name="Google Shape;65;p5"/>
          <p:cNvSpPr txBox="1">
            <a:spLocks noGrp="1"/>
          </p:cNvSpPr>
          <p:nvPr>
            <p:ph type="subTitle" idx="4"/>
          </p:nvPr>
        </p:nvSpPr>
        <p:spPr>
          <a:xfrm>
            <a:off x="1189800" y="2882600"/>
            <a:ext cx="28848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66" name="Google Shape;66;p5"/>
          <p:cNvSpPr/>
          <p:nvPr/>
        </p:nvSpPr>
        <p:spPr>
          <a:xfrm rot="10376871">
            <a:off x="-495921" y="-203555"/>
            <a:ext cx="4143688" cy="141169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93226" y="8386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418776" y="6334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981851" y="2502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flipH="1">
            <a:off x="-201027" y="-164602"/>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rot="10800000">
            <a:off x="-259611" y="-297078"/>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rot="-448972">
            <a:off x="5418223" y="3906226"/>
            <a:ext cx="4114989" cy="1394558"/>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rot="10800000" flipH="1">
            <a:off x="6276637" y="4026301"/>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6885137" y="4472397"/>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42">
    <p:spTree>
      <p:nvGrpSpPr>
        <p:cNvPr id="1" name="Shape 194"/>
        <p:cNvGrpSpPr/>
        <p:nvPr/>
      </p:nvGrpSpPr>
      <p:grpSpPr>
        <a:xfrm>
          <a:off x="0" y="0"/>
          <a:ext cx="0" cy="0"/>
          <a:chOff x="0" y="0"/>
          <a:chExt cx="0" cy="0"/>
        </a:xfrm>
      </p:grpSpPr>
      <p:sp>
        <p:nvSpPr>
          <p:cNvPr id="195" name="Google Shape;195;p14"/>
          <p:cNvSpPr txBox="1">
            <a:spLocks noGrp="1"/>
          </p:cNvSpPr>
          <p:nvPr>
            <p:ph type="title" hasCustomPrompt="1"/>
          </p:nvPr>
        </p:nvSpPr>
        <p:spPr>
          <a:xfrm>
            <a:off x="2515413"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a:spLocks noGrp="1"/>
          </p:cNvSpPr>
          <p:nvPr>
            <p:ph type="title" idx="2" hasCustomPrompt="1"/>
          </p:nvPr>
        </p:nvSpPr>
        <p:spPr>
          <a:xfrm>
            <a:off x="5033788"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a:spLocks noGrp="1"/>
          </p:cNvSpPr>
          <p:nvPr>
            <p:ph type="subTitle" idx="1"/>
          </p:nvPr>
        </p:nvSpPr>
        <p:spPr>
          <a:xfrm>
            <a:off x="7188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198" name="Google Shape;198;p14"/>
          <p:cNvSpPr txBox="1">
            <a:spLocks noGrp="1"/>
          </p:cNvSpPr>
          <p:nvPr>
            <p:ph type="subTitle" idx="3"/>
          </p:nvPr>
        </p:nvSpPr>
        <p:spPr>
          <a:xfrm>
            <a:off x="8725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14"/>
          <p:cNvSpPr txBox="1">
            <a:spLocks noGrp="1"/>
          </p:cNvSpPr>
          <p:nvPr>
            <p:ph type="subTitle" idx="4"/>
          </p:nvPr>
        </p:nvSpPr>
        <p:spPr>
          <a:xfrm>
            <a:off x="323715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0" name="Google Shape;200;p14"/>
          <p:cNvSpPr txBox="1">
            <a:spLocks noGrp="1"/>
          </p:cNvSpPr>
          <p:nvPr>
            <p:ph type="subTitle" idx="5"/>
          </p:nvPr>
        </p:nvSpPr>
        <p:spPr>
          <a:xfrm>
            <a:off x="3390900" y="21566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14"/>
          <p:cNvSpPr txBox="1">
            <a:spLocks noGrp="1"/>
          </p:cNvSpPr>
          <p:nvPr>
            <p:ph type="subTitle" idx="6"/>
          </p:nvPr>
        </p:nvSpPr>
        <p:spPr>
          <a:xfrm>
            <a:off x="57555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2" name="Google Shape;202;p14"/>
          <p:cNvSpPr txBox="1">
            <a:spLocks noGrp="1"/>
          </p:cNvSpPr>
          <p:nvPr>
            <p:ph type="subTitle" idx="7"/>
          </p:nvPr>
        </p:nvSpPr>
        <p:spPr>
          <a:xfrm>
            <a:off x="58884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3" name="Google Shape;203;p14"/>
          <p:cNvSpPr txBox="1">
            <a:spLocks noGrp="1"/>
          </p:cNvSpPr>
          <p:nvPr>
            <p:ph type="subTitle" idx="8"/>
          </p:nvPr>
        </p:nvSpPr>
        <p:spPr>
          <a:xfrm>
            <a:off x="1766775" y="3105100"/>
            <a:ext cx="30921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4" name="Google Shape;204;p14"/>
          <p:cNvSpPr txBox="1">
            <a:spLocks noGrp="1"/>
          </p:cNvSpPr>
          <p:nvPr>
            <p:ph type="subTitle" idx="9"/>
          </p:nvPr>
        </p:nvSpPr>
        <p:spPr>
          <a:xfrm>
            <a:off x="2131725" y="36201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5" name="Google Shape;205;p14"/>
          <p:cNvSpPr txBox="1">
            <a:spLocks noGrp="1"/>
          </p:cNvSpPr>
          <p:nvPr>
            <p:ph type="subTitle" idx="13"/>
          </p:nvPr>
        </p:nvSpPr>
        <p:spPr>
          <a:xfrm>
            <a:off x="4496350" y="31051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6" name="Google Shape;206;p14"/>
          <p:cNvSpPr txBox="1">
            <a:spLocks noGrp="1"/>
          </p:cNvSpPr>
          <p:nvPr>
            <p:ph type="subTitle" idx="14"/>
          </p:nvPr>
        </p:nvSpPr>
        <p:spPr>
          <a:xfrm>
            <a:off x="4650100" y="36201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7" name="Google Shape;207;p14"/>
          <p:cNvSpPr txBox="1">
            <a:spLocks noGrp="1"/>
          </p:cNvSpPr>
          <p:nvPr>
            <p:ph type="title" idx="15" hasCustomPrompt="1"/>
          </p:nvPr>
        </p:nvSpPr>
        <p:spPr>
          <a:xfrm>
            <a:off x="125622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a:spLocks noGrp="1"/>
          </p:cNvSpPr>
          <p:nvPr>
            <p:ph type="title" idx="16" hasCustomPrompt="1"/>
          </p:nvPr>
        </p:nvSpPr>
        <p:spPr>
          <a:xfrm>
            <a:off x="3774600"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a:spLocks noGrp="1"/>
          </p:cNvSpPr>
          <p:nvPr>
            <p:ph type="title" idx="17" hasCustomPrompt="1"/>
          </p:nvPr>
        </p:nvSpPr>
        <p:spPr>
          <a:xfrm>
            <a:off x="629297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10" name="Google Shape;210;p14"/>
          <p:cNvSpPr/>
          <p:nvPr/>
        </p:nvSpPr>
        <p:spPr>
          <a:xfrm rot="10800000" flipH="1">
            <a:off x="37927" y="4374834"/>
            <a:ext cx="2505013" cy="76874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rot="10800000">
            <a:off x="6142736" y="4490064"/>
            <a:ext cx="2594745" cy="68451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rot="10800000" flipH="1">
            <a:off x="6632383" y="4238575"/>
            <a:ext cx="3779755" cy="936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flipH="1">
            <a:off x="-5" y="4269850"/>
            <a:ext cx="2018280" cy="87380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1" y="4269786"/>
            <a:ext cx="1717924" cy="87359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rot="10800000">
            <a:off x="6962402" y="4352337"/>
            <a:ext cx="2594826" cy="822238"/>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txBox="1">
            <a:spLocks noGrp="1"/>
          </p:cNvSpPr>
          <p:nvPr>
            <p:ph type="title" idx="18"/>
          </p:nvPr>
        </p:nvSpPr>
        <p:spPr>
          <a:xfrm>
            <a:off x="2727000" y="363275"/>
            <a:ext cx="369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217" name="Google Shape;217;p14"/>
          <p:cNvSpPr/>
          <p:nvPr/>
        </p:nvSpPr>
        <p:spPr>
          <a:xfrm rot="5400000">
            <a:off x="2341731" y="48099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rot="5400000">
            <a:off x="989544" y="47098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rot="-5400000">
            <a:off x="1684906" y="46572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rot="5400000">
            <a:off x="333331" y="4075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rot="5400000">
            <a:off x="8655556" y="41433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rot="-5400000">
            <a:off x="7367731" y="44490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rot="5400000">
            <a:off x="5923156" y="48443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1">
  <p:cSld name="CUSTOM_46">
    <p:spTree>
      <p:nvGrpSpPr>
        <p:cNvPr id="1" name="Shape 243"/>
        <p:cNvGrpSpPr/>
        <p:nvPr/>
      </p:nvGrpSpPr>
      <p:grpSpPr>
        <a:xfrm>
          <a:off x="0" y="0"/>
          <a:ext cx="0" cy="0"/>
          <a:chOff x="0" y="0"/>
          <a:chExt cx="0" cy="0"/>
        </a:xfrm>
      </p:grpSpPr>
      <p:sp>
        <p:nvSpPr>
          <p:cNvPr id="244" name="Google Shape;244;p16"/>
          <p:cNvSpPr/>
          <p:nvPr/>
        </p:nvSpPr>
        <p:spPr>
          <a:xfrm rot="10800000" flipH="1">
            <a:off x="-34948" y="4374909"/>
            <a:ext cx="2505013" cy="76874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flipH="1">
            <a:off x="6142736" y="0"/>
            <a:ext cx="2594745" cy="68451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6632383" y="0"/>
            <a:ext cx="3779755" cy="936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flipH="1">
            <a:off x="-5" y="4269850"/>
            <a:ext cx="2018280" cy="87380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1" y="4269786"/>
            <a:ext cx="1717924" cy="87359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flipH="1">
            <a:off x="6962402" y="0"/>
            <a:ext cx="2594826" cy="822238"/>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rot="9281215" flipH="1">
            <a:off x="6963797" y="4203731"/>
            <a:ext cx="2228124" cy="91892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rot="9280772" flipH="1">
            <a:off x="6019538" y="4396562"/>
            <a:ext cx="3782980" cy="1428824"/>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rot="9281383">
            <a:off x="6014037" y="3898835"/>
            <a:ext cx="4264746" cy="184380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rot="10800000" flipH="1">
            <a:off x="-874529" y="63632"/>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rot="9367883">
            <a:off x="-1140979" y="-338044"/>
            <a:ext cx="3153951" cy="112115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rot="9944222" flipH="1">
            <a:off x="-1677309" y="-294645"/>
            <a:ext cx="3605366" cy="119475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txBox="1">
            <a:spLocks noGrp="1"/>
          </p:cNvSpPr>
          <p:nvPr>
            <p:ph type="title"/>
          </p:nvPr>
        </p:nvSpPr>
        <p:spPr>
          <a:xfrm>
            <a:off x="2550000" y="3290249"/>
            <a:ext cx="4044000" cy="49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160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7" name="Google Shape;257;p16"/>
          <p:cNvSpPr txBox="1">
            <a:spLocks noGrp="1"/>
          </p:cNvSpPr>
          <p:nvPr>
            <p:ph type="subTitle" idx="1"/>
          </p:nvPr>
        </p:nvSpPr>
        <p:spPr>
          <a:xfrm>
            <a:off x="2250150" y="1355551"/>
            <a:ext cx="4643700" cy="16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2400"/>
              <a:buNone/>
              <a:defRPr sz="2400"/>
            </a:lvl1pPr>
            <a:lvl2pPr lvl="1" algn="ctr" rtl="0">
              <a:spcBef>
                <a:spcPts val="1600"/>
              </a:spcBef>
              <a:spcAft>
                <a:spcPts val="0"/>
              </a:spcAft>
              <a:buSzPts val="2400"/>
              <a:buNone/>
              <a:defRPr sz="2400"/>
            </a:lvl2pPr>
            <a:lvl3pPr lvl="2" algn="ctr" rtl="0">
              <a:spcBef>
                <a:spcPts val="1600"/>
              </a:spcBef>
              <a:spcAft>
                <a:spcPts val="0"/>
              </a:spcAft>
              <a:buSzPts val="2400"/>
              <a:buNone/>
              <a:defRPr sz="2400"/>
            </a:lvl3pPr>
            <a:lvl4pPr lvl="3" algn="ctr" rtl="0">
              <a:spcBef>
                <a:spcPts val="1600"/>
              </a:spcBef>
              <a:spcAft>
                <a:spcPts val="0"/>
              </a:spcAft>
              <a:buSzPts val="2400"/>
              <a:buNone/>
              <a:defRPr sz="2400"/>
            </a:lvl4pPr>
            <a:lvl5pPr lvl="4" algn="ctr" rtl="0">
              <a:spcBef>
                <a:spcPts val="1600"/>
              </a:spcBef>
              <a:spcAft>
                <a:spcPts val="0"/>
              </a:spcAft>
              <a:buSzPts val="2400"/>
              <a:buNone/>
              <a:defRPr sz="2400"/>
            </a:lvl5pPr>
            <a:lvl6pPr lvl="5" algn="ctr" rtl="0">
              <a:spcBef>
                <a:spcPts val="1600"/>
              </a:spcBef>
              <a:spcAft>
                <a:spcPts val="0"/>
              </a:spcAft>
              <a:buSzPts val="2400"/>
              <a:buNone/>
              <a:defRPr sz="2400"/>
            </a:lvl6pPr>
            <a:lvl7pPr lvl="6" algn="ctr" rtl="0">
              <a:spcBef>
                <a:spcPts val="1600"/>
              </a:spcBef>
              <a:spcAft>
                <a:spcPts val="0"/>
              </a:spcAft>
              <a:buSzPts val="2400"/>
              <a:buNone/>
              <a:defRPr sz="2400"/>
            </a:lvl7pPr>
            <a:lvl8pPr lvl="7" algn="ctr" rtl="0">
              <a:spcBef>
                <a:spcPts val="1600"/>
              </a:spcBef>
              <a:spcAft>
                <a:spcPts val="0"/>
              </a:spcAft>
              <a:buSzPts val="2400"/>
              <a:buNone/>
              <a:defRPr sz="2400"/>
            </a:lvl8pPr>
            <a:lvl9pPr lvl="8" algn="ctr" rtl="0">
              <a:spcBef>
                <a:spcPts val="1600"/>
              </a:spcBef>
              <a:spcAft>
                <a:spcPts val="1600"/>
              </a:spcAft>
              <a:buSzPts val="2400"/>
              <a:buNone/>
              <a:defRPr sz="2400"/>
            </a:lvl9pPr>
          </a:lstStyle>
          <a:p>
            <a:endParaRPr/>
          </a:p>
        </p:txBody>
      </p:sp>
      <p:sp>
        <p:nvSpPr>
          <p:cNvPr id="258" name="Google Shape;258;p16"/>
          <p:cNvSpPr/>
          <p:nvPr/>
        </p:nvSpPr>
        <p:spPr>
          <a:xfrm rot="5400000">
            <a:off x="2341731" y="48099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rot="5400000">
            <a:off x="989544" y="47098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rot="-5400000">
            <a:off x="1684906" y="46572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rot="5400000">
            <a:off x="333331" y="4075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rot="5400000">
            <a:off x="957006" y="6007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rot="5400000">
            <a:off x="8564894" y="4842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rot="-5400000">
            <a:off x="234781" y="10034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rot="5400000">
            <a:off x="1477081" y="140794"/>
            <a:ext cx="163500" cy="16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rot="5400000">
            <a:off x="8233156" y="433776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rot="5400000">
            <a:off x="7390894" y="45588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rot="-5400000">
            <a:off x="8911081" y="355768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rot="5400000">
            <a:off x="7296606" y="52099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710000" y="2261338"/>
            <a:ext cx="5319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2" name="Google Shape;272;p17"/>
          <p:cNvSpPr txBox="1">
            <a:spLocks noGrp="1"/>
          </p:cNvSpPr>
          <p:nvPr>
            <p:ph type="title" idx="2" hasCustomPrompt="1"/>
          </p:nvPr>
        </p:nvSpPr>
        <p:spPr>
          <a:xfrm>
            <a:off x="710000" y="1164675"/>
            <a:ext cx="2932800" cy="978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73" name="Google Shape;273;p17"/>
          <p:cNvSpPr txBox="1">
            <a:spLocks noGrp="1"/>
          </p:cNvSpPr>
          <p:nvPr>
            <p:ph type="subTitle" idx="1"/>
          </p:nvPr>
        </p:nvSpPr>
        <p:spPr>
          <a:xfrm>
            <a:off x="710000" y="3123913"/>
            <a:ext cx="3513300" cy="4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4" name="Google Shape;274;p17"/>
          <p:cNvSpPr/>
          <p:nvPr/>
        </p:nvSpPr>
        <p:spPr>
          <a:xfrm rot="10800000">
            <a:off x="3794725" y="3526224"/>
            <a:ext cx="5269500" cy="161730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flipH="1">
            <a:off x="4079409" y="0"/>
            <a:ext cx="3848746" cy="1015396"/>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4805860" y="0"/>
            <a:ext cx="5606452" cy="138838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4898284" y="3305534"/>
            <a:ext cx="4245815" cy="1838051"/>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flipH="1">
            <a:off x="5529737" y="3305400"/>
            <a:ext cx="3614274" cy="1837882"/>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flipH="1">
            <a:off x="5295901" y="0"/>
            <a:ext cx="3848110" cy="1219360"/>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rot="5400000">
            <a:off x="7269506" y="10558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rot="5400000">
            <a:off x="5917319" y="95579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rot="-5400000">
            <a:off x="6612681" y="9031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rot="5400000">
            <a:off x="5261106" y="321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rot="-5400000" flipH="1">
            <a:off x="4341681" y="47533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rot="5400000" flipH="1">
            <a:off x="5326056" y="43294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rot="-5400000" flipH="1">
            <a:off x="7106006" y="3674706"/>
            <a:ext cx="163500" cy="16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287"/>
        <p:cNvGrpSpPr/>
        <p:nvPr/>
      </p:nvGrpSpPr>
      <p:grpSpPr>
        <a:xfrm>
          <a:off x="0" y="0"/>
          <a:ext cx="0" cy="0"/>
          <a:chOff x="0" y="0"/>
          <a:chExt cx="0" cy="0"/>
        </a:xfrm>
      </p:grpSpPr>
      <p:sp>
        <p:nvSpPr>
          <p:cNvPr id="288" name="Google Shape;288;p18"/>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89" name="Google Shape;289;p18"/>
          <p:cNvSpPr txBox="1">
            <a:spLocks noGrp="1"/>
          </p:cNvSpPr>
          <p:nvPr>
            <p:ph type="title" idx="2" hasCustomPrompt="1"/>
          </p:nvPr>
        </p:nvSpPr>
        <p:spPr>
          <a:xfrm>
            <a:off x="884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0" name="Google Shape;290;p18"/>
          <p:cNvSpPr txBox="1">
            <a:spLocks noGrp="1"/>
          </p:cNvSpPr>
          <p:nvPr>
            <p:ph type="subTitle" idx="1"/>
          </p:nvPr>
        </p:nvSpPr>
        <p:spPr>
          <a:xfrm>
            <a:off x="1099425" y="2130913"/>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1" name="Google Shape;291;p18"/>
          <p:cNvSpPr txBox="1">
            <a:spLocks noGrp="1"/>
          </p:cNvSpPr>
          <p:nvPr>
            <p:ph type="title" idx="3" hasCustomPrompt="1"/>
          </p:nvPr>
        </p:nvSpPr>
        <p:spPr>
          <a:xfrm>
            <a:off x="5058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2" name="Google Shape;292;p18"/>
          <p:cNvSpPr txBox="1">
            <a:spLocks noGrp="1"/>
          </p:cNvSpPr>
          <p:nvPr>
            <p:ph type="subTitle" idx="4"/>
          </p:nvPr>
        </p:nvSpPr>
        <p:spPr>
          <a:xfrm>
            <a:off x="5273425" y="2130925"/>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3" name="Google Shape;293;p18"/>
          <p:cNvSpPr txBox="1">
            <a:spLocks noGrp="1"/>
          </p:cNvSpPr>
          <p:nvPr>
            <p:ph type="title" idx="5" hasCustomPrompt="1"/>
          </p:nvPr>
        </p:nvSpPr>
        <p:spPr>
          <a:xfrm>
            <a:off x="2971798" y="3109475"/>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4" name="Google Shape;294;p18"/>
          <p:cNvSpPr txBox="1">
            <a:spLocks noGrp="1"/>
          </p:cNvSpPr>
          <p:nvPr>
            <p:ph type="subTitle" idx="6"/>
          </p:nvPr>
        </p:nvSpPr>
        <p:spPr>
          <a:xfrm>
            <a:off x="3186425" y="3740725"/>
            <a:ext cx="2771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5" name="Google Shape;295;p18"/>
          <p:cNvSpPr/>
          <p:nvPr/>
        </p:nvSpPr>
        <p:spPr>
          <a:xfrm rot="10800000" flipH="1">
            <a:off x="6626826" y="3797502"/>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8"/>
          <p:cNvSpPr/>
          <p:nvPr/>
        </p:nvSpPr>
        <p:spPr>
          <a:xfrm rot="10800000" flipH="1">
            <a:off x="6287025" y="4590289"/>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flipH="1">
            <a:off x="6239900" y="4742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flipH="1">
            <a:off x="7868588" y="44840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flipH="1">
            <a:off x="7496815" y="4087142"/>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flipH="1">
            <a:off x="8130075" y="4087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flipH="1">
            <a:off x="8852338" y="34447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flipH="1">
            <a:off x="-249101" y="82083"/>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flipH="1">
            <a:off x="40728" y="-26426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8"/>
          <p:cNvSpPr/>
          <p:nvPr/>
        </p:nvSpPr>
        <p:spPr>
          <a:xfrm rot="10800000" flipH="1">
            <a:off x="1156313" y="4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rot="10800000" flipH="1">
            <a:off x="-299025" y="-6351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rot="10800000" flipH="1">
            <a:off x="959925" y="8917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flipH="1">
            <a:off x="2802975" y="232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rot="10800000" flipH="1">
            <a:off x="172563" y="14693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0" r:id="rId6"/>
    <p:sldLayoutId id="2147483662" r:id="rId7"/>
    <p:sldLayoutId id="2147483663" r:id="rId8"/>
    <p:sldLayoutId id="2147483664" r:id="rId9"/>
    <p:sldLayoutId id="2147483667" r:id="rId10"/>
    <p:sldLayoutId id="2147483686" r:id="rId11"/>
    <p:sldLayoutId id="2147483688" r:id="rId12"/>
    <p:sldLayoutId id="2147483698" r:id="rId13"/>
    <p:sldLayoutId id="2147483699" r:id="rId14"/>
    <p:sldLayoutId id="2147483701" r:id="rId15"/>
    <p:sldLayoutId id="2147483710" r:id="rId16"/>
    <p:sldLayoutId id="2147483711" r:id="rId17"/>
    <p:sldLayoutId id="2147483712" r:id="rId18"/>
    <p:sldLayoutId id="2147483713" r:id="rId19"/>
    <p:sldLayoutId id="2147483714"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hyperlink" Target="https://github.com/openedx/edx-documentation/blob/master/en_us/data/source/internal_data_formats/sql_schema.rst#id99"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jp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131651" y="1307447"/>
            <a:ext cx="9407301" cy="2086500"/>
          </a:xfrm>
          <a:prstGeom prst="rect">
            <a:avLst/>
          </a:prstGeom>
        </p:spPr>
        <p:txBody>
          <a:bodyPr spcFirstLastPara="1" wrap="square" lIns="91425" tIns="91425" rIns="91425" bIns="91425" anchor="ctr" anchorCtr="0">
            <a:noAutofit/>
          </a:bodyPr>
          <a:lstStyle/>
          <a:p>
            <a:pPr lvl="0"/>
            <a:r>
              <a:rPr lang="vi-VN" sz="2800" dirty="0">
                <a:latin typeface="Josefin Sans" pitchFamily="2" charset="0"/>
                <a:cs typeface="Aharoni" panose="02010803020104030203" pitchFamily="2" charset="-79"/>
              </a:rPr>
              <a:t>NGHIÊN CỨU TRIỂN KHAI</a:t>
            </a:r>
            <a:br>
              <a:rPr lang="en-US" sz="2800" dirty="0">
                <a:latin typeface="Josefin Sans" pitchFamily="2" charset="0"/>
                <a:cs typeface="Aharoni" panose="02010803020104030203" pitchFamily="2" charset="-79"/>
              </a:rPr>
            </a:br>
            <a:r>
              <a:rPr lang="vi-VN" sz="2800" dirty="0">
                <a:latin typeface="Josefin Sans" pitchFamily="2" charset="0"/>
                <a:cs typeface="Aharoni" panose="02010803020104030203" pitchFamily="2" charset="-79"/>
              </a:rPr>
              <a:t> TRƯỜNG HỌC SỐ BẰNG NỀN TẢNG OPENEDX </a:t>
            </a:r>
          </a:p>
        </p:txBody>
      </p:sp>
      <p:sp>
        <p:nvSpPr>
          <p:cNvPr id="6" name="Google Shape;322;p34">
            <a:extLst>
              <a:ext uri="{FF2B5EF4-FFF2-40B4-BE49-F238E27FC236}">
                <a16:creationId xmlns:a16="http://schemas.microsoft.com/office/drawing/2014/main" id="{23CCB17E-8DB0-54C5-17C7-21FC43AF15E8}"/>
              </a:ext>
            </a:extLst>
          </p:cNvPr>
          <p:cNvSpPr txBox="1">
            <a:spLocks/>
          </p:cNvSpPr>
          <p:nvPr/>
        </p:nvSpPr>
        <p:spPr>
          <a:xfrm>
            <a:off x="1384157" y="707973"/>
            <a:ext cx="6646064" cy="9445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Acme"/>
              <a:buNone/>
              <a:defRPr sz="4000" b="0" i="0" u="none" strike="noStrike" cap="none">
                <a:solidFill>
                  <a:schemeClr val="dk1"/>
                </a:solidFill>
                <a:latin typeface="Acme"/>
                <a:ea typeface="Acme"/>
                <a:cs typeface="Acme"/>
                <a:sym typeface="Acme"/>
              </a:defRPr>
            </a:lvl1pPr>
            <a:lvl2pPr marR="0" lvl="1" algn="ctr" rtl="0">
              <a:lnSpc>
                <a:spcPct val="100000"/>
              </a:lnSpc>
              <a:spcBef>
                <a:spcPts val="0"/>
              </a:spcBef>
              <a:spcAft>
                <a:spcPts val="0"/>
              </a:spcAft>
              <a:buClr>
                <a:schemeClr val="dk1"/>
              </a:buClr>
              <a:buSzPts val="5200"/>
              <a:buFont typeface="Acme"/>
              <a:buNone/>
              <a:defRPr sz="5200" b="0" i="0" u="none" strike="noStrike" cap="none">
                <a:solidFill>
                  <a:schemeClr val="dk1"/>
                </a:solidFill>
                <a:latin typeface="Acme"/>
                <a:ea typeface="Acme"/>
                <a:cs typeface="Acme"/>
                <a:sym typeface="Acme"/>
              </a:defRPr>
            </a:lvl2pPr>
            <a:lvl3pPr marR="0" lvl="2" algn="ctr" rtl="0">
              <a:lnSpc>
                <a:spcPct val="100000"/>
              </a:lnSpc>
              <a:spcBef>
                <a:spcPts val="0"/>
              </a:spcBef>
              <a:spcAft>
                <a:spcPts val="0"/>
              </a:spcAft>
              <a:buClr>
                <a:schemeClr val="dk1"/>
              </a:buClr>
              <a:buSzPts val="5200"/>
              <a:buFont typeface="Acme"/>
              <a:buNone/>
              <a:defRPr sz="5200" b="0" i="0" u="none" strike="noStrike" cap="none">
                <a:solidFill>
                  <a:schemeClr val="dk1"/>
                </a:solidFill>
                <a:latin typeface="Acme"/>
                <a:ea typeface="Acme"/>
                <a:cs typeface="Acme"/>
                <a:sym typeface="Acme"/>
              </a:defRPr>
            </a:lvl3pPr>
            <a:lvl4pPr marR="0" lvl="3" algn="ctr" rtl="0">
              <a:lnSpc>
                <a:spcPct val="100000"/>
              </a:lnSpc>
              <a:spcBef>
                <a:spcPts val="0"/>
              </a:spcBef>
              <a:spcAft>
                <a:spcPts val="0"/>
              </a:spcAft>
              <a:buClr>
                <a:schemeClr val="dk1"/>
              </a:buClr>
              <a:buSzPts val="5200"/>
              <a:buFont typeface="Acme"/>
              <a:buNone/>
              <a:defRPr sz="5200" b="0" i="0" u="none" strike="noStrike" cap="none">
                <a:solidFill>
                  <a:schemeClr val="dk1"/>
                </a:solidFill>
                <a:latin typeface="Acme"/>
                <a:ea typeface="Acme"/>
                <a:cs typeface="Acme"/>
                <a:sym typeface="Acme"/>
              </a:defRPr>
            </a:lvl4pPr>
            <a:lvl5pPr marR="0" lvl="4" algn="ctr" rtl="0">
              <a:lnSpc>
                <a:spcPct val="100000"/>
              </a:lnSpc>
              <a:spcBef>
                <a:spcPts val="0"/>
              </a:spcBef>
              <a:spcAft>
                <a:spcPts val="0"/>
              </a:spcAft>
              <a:buClr>
                <a:schemeClr val="dk1"/>
              </a:buClr>
              <a:buSzPts val="5200"/>
              <a:buFont typeface="Acme"/>
              <a:buNone/>
              <a:defRPr sz="5200" b="0" i="0" u="none" strike="noStrike" cap="none">
                <a:solidFill>
                  <a:schemeClr val="dk1"/>
                </a:solidFill>
                <a:latin typeface="Acme"/>
                <a:ea typeface="Acme"/>
                <a:cs typeface="Acme"/>
                <a:sym typeface="Acme"/>
              </a:defRPr>
            </a:lvl5pPr>
            <a:lvl6pPr marR="0" lvl="5" algn="ctr" rtl="0">
              <a:lnSpc>
                <a:spcPct val="100000"/>
              </a:lnSpc>
              <a:spcBef>
                <a:spcPts val="0"/>
              </a:spcBef>
              <a:spcAft>
                <a:spcPts val="0"/>
              </a:spcAft>
              <a:buClr>
                <a:schemeClr val="dk1"/>
              </a:buClr>
              <a:buSzPts val="5200"/>
              <a:buFont typeface="Acme"/>
              <a:buNone/>
              <a:defRPr sz="5200" b="0" i="0" u="none" strike="noStrike" cap="none">
                <a:solidFill>
                  <a:schemeClr val="dk1"/>
                </a:solidFill>
                <a:latin typeface="Acme"/>
                <a:ea typeface="Acme"/>
                <a:cs typeface="Acme"/>
                <a:sym typeface="Acme"/>
              </a:defRPr>
            </a:lvl6pPr>
            <a:lvl7pPr marR="0" lvl="6" algn="ctr" rtl="0">
              <a:lnSpc>
                <a:spcPct val="100000"/>
              </a:lnSpc>
              <a:spcBef>
                <a:spcPts val="0"/>
              </a:spcBef>
              <a:spcAft>
                <a:spcPts val="0"/>
              </a:spcAft>
              <a:buClr>
                <a:schemeClr val="dk1"/>
              </a:buClr>
              <a:buSzPts val="5200"/>
              <a:buFont typeface="Acme"/>
              <a:buNone/>
              <a:defRPr sz="5200" b="0" i="0" u="none" strike="noStrike" cap="none">
                <a:solidFill>
                  <a:schemeClr val="dk1"/>
                </a:solidFill>
                <a:latin typeface="Acme"/>
                <a:ea typeface="Acme"/>
                <a:cs typeface="Acme"/>
                <a:sym typeface="Acme"/>
              </a:defRPr>
            </a:lvl7pPr>
            <a:lvl8pPr marR="0" lvl="7" algn="ctr" rtl="0">
              <a:lnSpc>
                <a:spcPct val="100000"/>
              </a:lnSpc>
              <a:spcBef>
                <a:spcPts val="0"/>
              </a:spcBef>
              <a:spcAft>
                <a:spcPts val="0"/>
              </a:spcAft>
              <a:buClr>
                <a:schemeClr val="dk1"/>
              </a:buClr>
              <a:buSzPts val="5200"/>
              <a:buFont typeface="Acme"/>
              <a:buNone/>
              <a:defRPr sz="5200" b="0" i="0" u="none" strike="noStrike" cap="none">
                <a:solidFill>
                  <a:schemeClr val="dk1"/>
                </a:solidFill>
                <a:latin typeface="Acme"/>
                <a:ea typeface="Acme"/>
                <a:cs typeface="Acme"/>
                <a:sym typeface="Acme"/>
              </a:defRPr>
            </a:lvl8pPr>
            <a:lvl9pPr marR="0" lvl="8" algn="ctr" rtl="0">
              <a:lnSpc>
                <a:spcPct val="100000"/>
              </a:lnSpc>
              <a:spcBef>
                <a:spcPts val="0"/>
              </a:spcBef>
              <a:spcAft>
                <a:spcPts val="0"/>
              </a:spcAft>
              <a:buClr>
                <a:schemeClr val="dk1"/>
              </a:buClr>
              <a:buSzPts val="5200"/>
              <a:buFont typeface="Acme"/>
              <a:buNone/>
              <a:defRPr sz="5200" b="0" i="0" u="none" strike="noStrike" cap="none">
                <a:solidFill>
                  <a:schemeClr val="dk1"/>
                </a:solidFill>
                <a:latin typeface="Acme"/>
                <a:ea typeface="Acme"/>
                <a:cs typeface="Acme"/>
                <a:sym typeface="Acme"/>
              </a:defRPr>
            </a:lvl9pPr>
          </a:lstStyle>
          <a:p>
            <a:pPr algn="ctr"/>
            <a:r>
              <a:rPr lang="en-US" sz="1800" b="1" dirty="0">
                <a:solidFill>
                  <a:schemeClr val="tx1">
                    <a:lumMod val="75000"/>
                  </a:schemeClr>
                </a:solidFill>
                <a:latin typeface="Candara" panose="020E0502030303020204" pitchFamily="34" charset="0"/>
                <a:ea typeface="Cambria" panose="02040503050406030204" pitchFamily="18" charset="0"/>
              </a:rPr>
              <a:t>ĐỒ ÁN TỐT NGHIỆP CHUYÊN NGÀNH CÔNG NGHỆ THÔNG TIN</a:t>
            </a:r>
          </a:p>
        </p:txBody>
      </p:sp>
      <p:sp>
        <p:nvSpPr>
          <p:cNvPr id="7" name="Google Shape;323;p34">
            <a:extLst>
              <a:ext uri="{FF2B5EF4-FFF2-40B4-BE49-F238E27FC236}">
                <a16:creationId xmlns:a16="http://schemas.microsoft.com/office/drawing/2014/main" id="{919C1BA9-3F89-6D7A-19F1-3BCFFDC3362D}"/>
              </a:ext>
            </a:extLst>
          </p:cNvPr>
          <p:cNvSpPr txBox="1">
            <a:spLocks/>
          </p:cNvSpPr>
          <p:nvPr/>
        </p:nvSpPr>
        <p:spPr>
          <a:xfrm>
            <a:off x="5910421" y="3048829"/>
            <a:ext cx="3610580" cy="157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9pPr>
          </a:lstStyle>
          <a:p>
            <a:pPr marL="0" indent="0" algn="l">
              <a:lnSpc>
                <a:spcPct val="150000"/>
              </a:lnSpc>
              <a:buClr>
                <a:srgbClr val="FF9E00"/>
              </a:buClr>
              <a:buSzPts val="1100"/>
              <a:buFont typeface="Arial"/>
              <a:buNone/>
            </a:pPr>
            <a:r>
              <a:rPr lang="en-SG" sz="1800" b="1" i="1" dirty="0">
                <a:solidFill>
                  <a:schemeClr val="bg2"/>
                </a:solidFill>
                <a:latin typeface="Candara" panose="020E0502030303020204" pitchFamily="34" charset="0"/>
                <a:ea typeface="Cambria" panose="02040503050406030204" pitchFamily="18" charset="0"/>
              </a:rPr>
              <a:t>Sinh </a:t>
            </a:r>
            <a:r>
              <a:rPr lang="en-SG" sz="1800" b="1" i="1" dirty="0" err="1">
                <a:solidFill>
                  <a:schemeClr val="bg2"/>
                </a:solidFill>
                <a:latin typeface="Candara" panose="020E0502030303020204" pitchFamily="34" charset="0"/>
                <a:ea typeface="Cambria" panose="02040503050406030204" pitchFamily="18" charset="0"/>
              </a:rPr>
              <a:t>viên</a:t>
            </a:r>
            <a:r>
              <a:rPr lang="en-SG" sz="1800" b="1" i="1" dirty="0">
                <a:solidFill>
                  <a:schemeClr val="bg2"/>
                </a:solidFill>
                <a:latin typeface="Candara" panose="020E0502030303020204" pitchFamily="34" charset="0"/>
                <a:ea typeface="Cambria" panose="02040503050406030204" pitchFamily="18" charset="0"/>
              </a:rPr>
              <a:t> </a:t>
            </a:r>
            <a:r>
              <a:rPr lang="en-SG" sz="1800" b="1" i="1" dirty="0" err="1">
                <a:solidFill>
                  <a:schemeClr val="bg2"/>
                </a:solidFill>
                <a:latin typeface="Candara" panose="020E0502030303020204" pitchFamily="34" charset="0"/>
                <a:ea typeface="Cambria" panose="02040503050406030204" pitchFamily="18" charset="0"/>
              </a:rPr>
              <a:t>thực</a:t>
            </a:r>
            <a:r>
              <a:rPr lang="en-SG" sz="1800" b="1" i="1" dirty="0">
                <a:solidFill>
                  <a:schemeClr val="bg2"/>
                </a:solidFill>
                <a:latin typeface="Candara" panose="020E0502030303020204" pitchFamily="34" charset="0"/>
                <a:ea typeface="Cambria" panose="02040503050406030204" pitchFamily="18" charset="0"/>
              </a:rPr>
              <a:t> </a:t>
            </a:r>
            <a:r>
              <a:rPr lang="en-SG" sz="1800" b="1" i="1" dirty="0" err="1">
                <a:solidFill>
                  <a:schemeClr val="bg2"/>
                </a:solidFill>
                <a:latin typeface="Candara" panose="020E0502030303020204" pitchFamily="34" charset="0"/>
                <a:ea typeface="Cambria" panose="02040503050406030204" pitchFamily="18" charset="0"/>
              </a:rPr>
              <a:t>hiện</a:t>
            </a:r>
            <a:r>
              <a:rPr lang="en-SG" sz="1800" b="1" i="1" dirty="0">
                <a:solidFill>
                  <a:schemeClr val="bg2"/>
                </a:solidFill>
                <a:latin typeface="Candara" panose="020E0502030303020204" pitchFamily="34" charset="0"/>
                <a:ea typeface="Cambria" panose="02040503050406030204" pitchFamily="18" charset="0"/>
              </a:rPr>
              <a:t>: </a:t>
            </a:r>
          </a:p>
          <a:p>
            <a:pPr marL="0" indent="0" algn="l">
              <a:buClr>
                <a:srgbClr val="FF9E00"/>
              </a:buClr>
              <a:buSzPts val="1100"/>
              <a:buFont typeface="Arial"/>
              <a:buNone/>
            </a:pPr>
            <a:r>
              <a:rPr lang="en-SG" sz="1800" dirty="0" err="1">
                <a:solidFill>
                  <a:schemeClr val="bg2"/>
                </a:solidFill>
                <a:latin typeface="Candara" panose="020E0502030303020204" pitchFamily="34" charset="0"/>
                <a:ea typeface="Cambria" panose="02040503050406030204" pitchFamily="18" charset="0"/>
              </a:rPr>
              <a:t>Phạm</a:t>
            </a:r>
            <a:r>
              <a:rPr lang="en-SG" sz="1800" dirty="0">
                <a:solidFill>
                  <a:schemeClr val="bg2"/>
                </a:solidFill>
                <a:latin typeface="Candara" panose="020E0502030303020204" pitchFamily="34" charset="0"/>
                <a:ea typeface="Cambria" panose="02040503050406030204" pitchFamily="18" charset="0"/>
              </a:rPr>
              <a:t> </a:t>
            </a:r>
            <a:r>
              <a:rPr lang="en-SG" sz="1800" dirty="0" err="1">
                <a:solidFill>
                  <a:schemeClr val="bg2"/>
                </a:solidFill>
                <a:latin typeface="Candara" panose="020E0502030303020204" pitchFamily="34" charset="0"/>
                <a:ea typeface="Cambria" panose="02040503050406030204" pitchFamily="18" charset="0"/>
              </a:rPr>
              <a:t>Quyển</a:t>
            </a:r>
            <a:r>
              <a:rPr lang="en-SG" sz="1800" dirty="0">
                <a:solidFill>
                  <a:schemeClr val="bg2"/>
                </a:solidFill>
                <a:latin typeface="Candara" panose="020E0502030303020204" pitchFamily="34" charset="0"/>
                <a:ea typeface="Cambria" panose="02040503050406030204" pitchFamily="18" charset="0"/>
              </a:rPr>
              <a:t> </a:t>
            </a:r>
            <a:r>
              <a:rPr lang="en-SG" sz="1800" dirty="0" err="1">
                <a:solidFill>
                  <a:schemeClr val="bg2"/>
                </a:solidFill>
                <a:latin typeface="Candara" panose="020E0502030303020204" pitchFamily="34" charset="0"/>
                <a:ea typeface="Cambria" panose="02040503050406030204" pitchFamily="18" charset="0"/>
              </a:rPr>
              <a:t>Đình</a:t>
            </a:r>
            <a:endParaRPr lang="en-SG" sz="1800" dirty="0">
              <a:solidFill>
                <a:schemeClr val="bg2"/>
              </a:solidFill>
              <a:latin typeface="Candara" panose="020E0502030303020204" pitchFamily="34" charset="0"/>
              <a:ea typeface="Cambria" panose="02040503050406030204" pitchFamily="18" charset="0"/>
            </a:endParaRPr>
          </a:p>
          <a:p>
            <a:pPr marL="0" indent="0" algn="l">
              <a:buClr>
                <a:srgbClr val="FF9E00"/>
              </a:buClr>
              <a:buSzPts val="1100"/>
              <a:buFont typeface="Arial"/>
              <a:buNone/>
            </a:pPr>
            <a:r>
              <a:rPr lang="en-SG" sz="1800" dirty="0">
                <a:solidFill>
                  <a:schemeClr val="bg2"/>
                </a:solidFill>
                <a:latin typeface="Candara" panose="020E0502030303020204" pitchFamily="34" charset="0"/>
                <a:ea typeface="Cambria" panose="02040503050406030204" pitchFamily="18" charset="0"/>
              </a:rPr>
              <a:t>110120019_DA20TTB</a:t>
            </a:r>
          </a:p>
          <a:p>
            <a:pPr marL="0" indent="0" algn="l">
              <a:buClr>
                <a:srgbClr val="FF9E00"/>
              </a:buClr>
              <a:buSzPts val="1100"/>
              <a:buFont typeface="Arial"/>
              <a:buNone/>
            </a:pPr>
            <a:endParaRPr lang="en-SG" sz="1800" dirty="0">
              <a:solidFill>
                <a:schemeClr val="bg2"/>
              </a:solidFill>
              <a:latin typeface="Candara" panose="020E0502030303020204" pitchFamily="34" charset="0"/>
              <a:ea typeface="Cambria" panose="02040503050406030204" pitchFamily="18" charset="0"/>
            </a:endParaRPr>
          </a:p>
        </p:txBody>
      </p:sp>
      <p:sp>
        <p:nvSpPr>
          <p:cNvPr id="8" name="Google Shape;323;p34">
            <a:extLst>
              <a:ext uri="{FF2B5EF4-FFF2-40B4-BE49-F238E27FC236}">
                <a16:creationId xmlns:a16="http://schemas.microsoft.com/office/drawing/2014/main" id="{9F50FFDD-BE0C-C8A1-79FF-E04D557E4C38}"/>
              </a:ext>
            </a:extLst>
          </p:cNvPr>
          <p:cNvSpPr txBox="1">
            <a:spLocks/>
          </p:cNvSpPr>
          <p:nvPr/>
        </p:nvSpPr>
        <p:spPr>
          <a:xfrm>
            <a:off x="708160" y="3048828"/>
            <a:ext cx="3163692" cy="157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Arial"/>
              <a:buNone/>
              <a:defRPr sz="1400" b="0" i="0" u="none" strike="noStrike" cap="none">
                <a:solidFill>
                  <a:schemeClr val="dk2"/>
                </a:solidFill>
                <a:latin typeface="Open Sans SemiBold"/>
                <a:ea typeface="Open Sans SemiBold"/>
                <a:cs typeface="Open Sans SemiBold"/>
                <a:sym typeface="Open Sans SemiBold"/>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lnSpc>
                <a:spcPct val="150000"/>
              </a:lnSpc>
              <a:buClr>
                <a:srgbClr val="FF9E00"/>
              </a:buClr>
              <a:buSzPts val="1100"/>
            </a:pPr>
            <a:r>
              <a:rPr lang="en-SG" sz="1800" b="1" i="1" dirty="0" err="1">
                <a:solidFill>
                  <a:schemeClr val="bg2"/>
                </a:solidFill>
                <a:latin typeface="Candara" panose="020E0502030303020204" pitchFamily="34" charset="0"/>
                <a:ea typeface="Cambria" panose="02040503050406030204" pitchFamily="18" charset="0"/>
              </a:rPr>
              <a:t>Giảng</a:t>
            </a:r>
            <a:r>
              <a:rPr lang="en-SG" sz="1800" b="1" i="1" dirty="0">
                <a:solidFill>
                  <a:schemeClr val="bg2"/>
                </a:solidFill>
                <a:latin typeface="Candara" panose="020E0502030303020204" pitchFamily="34" charset="0"/>
                <a:ea typeface="Cambria" panose="02040503050406030204" pitchFamily="18" charset="0"/>
              </a:rPr>
              <a:t> </a:t>
            </a:r>
            <a:r>
              <a:rPr lang="en-SG" sz="1800" b="1" i="1" dirty="0" err="1">
                <a:solidFill>
                  <a:schemeClr val="bg2"/>
                </a:solidFill>
                <a:latin typeface="Candara" panose="020E0502030303020204" pitchFamily="34" charset="0"/>
                <a:ea typeface="Cambria" panose="02040503050406030204" pitchFamily="18" charset="0"/>
              </a:rPr>
              <a:t>viên</a:t>
            </a:r>
            <a:r>
              <a:rPr lang="en-SG" sz="1800" b="1" i="1" dirty="0">
                <a:solidFill>
                  <a:schemeClr val="bg2"/>
                </a:solidFill>
                <a:latin typeface="Candara" panose="020E0502030303020204" pitchFamily="34" charset="0"/>
                <a:ea typeface="Cambria" panose="02040503050406030204" pitchFamily="18" charset="0"/>
              </a:rPr>
              <a:t> </a:t>
            </a:r>
            <a:r>
              <a:rPr lang="en-SG" sz="1800" b="1" i="1" dirty="0" err="1">
                <a:solidFill>
                  <a:schemeClr val="bg2"/>
                </a:solidFill>
                <a:latin typeface="Candara" panose="020E0502030303020204" pitchFamily="34" charset="0"/>
                <a:ea typeface="Cambria" panose="02040503050406030204" pitchFamily="18" charset="0"/>
              </a:rPr>
              <a:t>hướng</a:t>
            </a:r>
            <a:r>
              <a:rPr lang="en-SG" sz="1800" b="1" i="1" dirty="0">
                <a:solidFill>
                  <a:schemeClr val="bg2"/>
                </a:solidFill>
                <a:latin typeface="Candara" panose="020E0502030303020204" pitchFamily="34" charset="0"/>
                <a:ea typeface="Cambria" panose="02040503050406030204" pitchFamily="18" charset="0"/>
              </a:rPr>
              <a:t> </a:t>
            </a:r>
            <a:r>
              <a:rPr lang="en-SG" sz="1800" b="1" i="1" dirty="0" err="1">
                <a:solidFill>
                  <a:schemeClr val="bg2"/>
                </a:solidFill>
                <a:latin typeface="Candara" panose="020E0502030303020204" pitchFamily="34" charset="0"/>
                <a:ea typeface="Cambria" panose="02040503050406030204" pitchFamily="18" charset="0"/>
              </a:rPr>
              <a:t>dẫn</a:t>
            </a:r>
            <a:r>
              <a:rPr lang="en-SG" sz="1800" dirty="0">
                <a:solidFill>
                  <a:schemeClr val="bg2"/>
                </a:solidFill>
                <a:latin typeface="Candara" panose="020E0502030303020204" pitchFamily="34" charset="0"/>
                <a:ea typeface="Cambria" panose="02040503050406030204" pitchFamily="18" charset="0"/>
              </a:rPr>
              <a:t>:</a:t>
            </a:r>
          </a:p>
          <a:p>
            <a:pPr marL="0" indent="0" algn="l">
              <a:buClr>
                <a:srgbClr val="FF9E00"/>
              </a:buClr>
              <a:buSzPts val="1100"/>
            </a:pPr>
            <a:r>
              <a:rPr lang="en-SG" sz="1800" dirty="0">
                <a:solidFill>
                  <a:schemeClr val="bg2"/>
                </a:solidFill>
                <a:latin typeface="Candara" panose="020E0502030303020204" pitchFamily="34" charset="0"/>
                <a:ea typeface="Cambria" panose="02040503050406030204" pitchFamily="18" charset="0"/>
              </a:rPr>
              <a:t>TS. </a:t>
            </a:r>
            <a:r>
              <a:rPr lang="en-SG" sz="1800" dirty="0" err="1">
                <a:solidFill>
                  <a:schemeClr val="bg2"/>
                </a:solidFill>
                <a:latin typeface="Candara" panose="020E0502030303020204" pitchFamily="34" charset="0"/>
                <a:ea typeface="Cambria" panose="02040503050406030204" pitchFamily="18" charset="0"/>
              </a:rPr>
              <a:t>Nguyễn</a:t>
            </a:r>
            <a:r>
              <a:rPr lang="en-SG" sz="1800" dirty="0">
                <a:solidFill>
                  <a:schemeClr val="bg2"/>
                </a:solidFill>
                <a:latin typeface="Candara" panose="020E0502030303020204" pitchFamily="34" charset="0"/>
                <a:ea typeface="Cambria" panose="02040503050406030204" pitchFamily="18" charset="0"/>
              </a:rPr>
              <a:t> </a:t>
            </a:r>
            <a:r>
              <a:rPr lang="en-SG" sz="1800" dirty="0" err="1">
                <a:solidFill>
                  <a:schemeClr val="bg2"/>
                </a:solidFill>
                <a:latin typeface="Candara" panose="020E0502030303020204" pitchFamily="34" charset="0"/>
                <a:ea typeface="Cambria" panose="02040503050406030204" pitchFamily="18" charset="0"/>
              </a:rPr>
              <a:t>Bảo</a:t>
            </a:r>
            <a:r>
              <a:rPr lang="en-SG" sz="1800" dirty="0">
                <a:solidFill>
                  <a:schemeClr val="bg2"/>
                </a:solidFill>
                <a:latin typeface="Candara" panose="020E0502030303020204" pitchFamily="34" charset="0"/>
                <a:ea typeface="Cambria" panose="02040503050406030204" pitchFamily="18" charset="0"/>
              </a:rPr>
              <a:t> </a:t>
            </a:r>
            <a:r>
              <a:rPr lang="en-SG" sz="1800" dirty="0" err="1">
                <a:solidFill>
                  <a:schemeClr val="bg2"/>
                </a:solidFill>
                <a:latin typeface="Candara" panose="020E0502030303020204" pitchFamily="34" charset="0"/>
                <a:ea typeface="Cambria" panose="02040503050406030204" pitchFamily="18" charset="0"/>
              </a:rPr>
              <a:t>Ân</a:t>
            </a:r>
            <a:endParaRPr lang="en-SG" sz="1800" dirty="0">
              <a:solidFill>
                <a:schemeClr val="bg2"/>
              </a:solidFill>
              <a:latin typeface="Candara" panose="020E0502030303020204" pitchFamily="34" charset="0"/>
              <a:ea typeface="Cambria" panose="02040503050406030204" pitchFamily="18" charset="0"/>
            </a:endParaRPr>
          </a:p>
        </p:txBody>
      </p:sp>
      <p:grpSp>
        <p:nvGrpSpPr>
          <p:cNvPr id="15" name="Group 14">
            <a:extLst>
              <a:ext uri="{FF2B5EF4-FFF2-40B4-BE49-F238E27FC236}">
                <a16:creationId xmlns:a16="http://schemas.microsoft.com/office/drawing/2014/main" id="{30E96D7F-D095-2336-222F-F7DA5DE4BA3B}"/>
              </a:ext>
            </a:extLst>
          </p:cNvPr>
          <p:cNvGrpSpPr/>
          <p:nvPr/>
        </p:nvGrpSpPr>
        <p:grpSpPr>
          <a:xfrm>
            <a:off x="390938" y="12288"/>
            <a:ext cx="2624352" cy="960861"/>
            <a:chOff x="287608" y="103128"/>
            <a:chExt cx="2624352" cy="960861"/>
          </a:xfrm>
        </p:grpSpPr>
        <p:sp>
          <p:nvSpPr>
            <p:cNvPr id="16" name="Oval 15">
              <a:extLst>
                <a:ext uri="{FF2B5EF4-FFF2-40B4-BE49-F238E27FC236}">
                  <a16:creationId xmlns:a16="http://schemas.microsoft.com/office/drawing/2014/main" id="{45C7D080-CC44-AE56-7C95-9703AF11F4AC}"/>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logo on a black background&#10;&#10;Description automatically generated">
              <a:extLst>
                <a:ext uri="{FF2B5EF4-FFF2-40B4-BE49-F238E27FC236}">
                  <a16:creationId xmlns:a16="http://schemas.microsoft.com/office/drawing/2014/main" id="{052020A9-D9D2-0A2E-376D-ECA0F11DC2B2}"/>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2" name="Google Shape;323;p34">
            <a:extLst>
              <a:ext uri="{FF2B5EF4-FFF2-40B4-BE49-F238E27FC236}">
                <a16:creationId xmlns:a16="http://schemas.microsoft.com/office/drawing/2014/main" id="{D5FE5476-CE65-AD5F-628C-4CDFBA86E703}"/>
              </a:ext>
            </a:extLst>
          </p:cNvPr>
          <p:cNvSpPr txBox="1">
            <a:spLocks/>
          </p:cNvSpPr>
          <p:nvPr/>
        </p:nvSpPr>
        <p:spPr>
          <a:xfrm>
            <a:off x="6133865" y="4435527"/>
            <a:ext cx="3163692" cy="157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Arial"/>
              <a:buNone/>
              <a:defRPr sz="1400" b="0" i="0" u="none" strike="noStrike" cap="none">
                <a:solidFill>
                  <a:schemeClr val="dk2"/>
                </a:solidFill>
                <a:latin typeface="Open Sans SemiBold"/>
                <a:ea typeface="Open Sans SemiBold"/>
                <a:cs typeface="Open Sans SemiBold"/>
                <a:sym typeface="Open Sans SemiBold"/>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buClr>
                <a:srgbClr val="FF9E00"/>
              </a:buClr>
              <a:buSzPts val="1100"/>
            </a:pPr>
            <a:r>
              <a:rPr lang="en-SG" sz="1800" dirty="0" err="1">
                <a:solidFill>
                  <a:schemeClr val="bg2"/>
                </a:solidFill>
                <a:latin typeface="Candara" panose="020E0502030303020204" pitchFamily="34" charset="0"/>
                <a:ea typeface="Cambria" panose="02040503050406030204" pitchFamily="18" charset="0"/>
              </a:rPr>
              <a:t>Ngày</a:t>
            </a:r>
            <a:r>
              <a:rPr lang="en-SG" sz="1800" dirty="0">
                <a:solidFill>
                  <a:schemeClr val="bg2"/>
                </a:solidFill>
                <a:latin typeface="Candara" panose="020E0502030303020204" pitchFamily="34" charset="0"/>
                <a:ea typeface="Cambria" panose="02040503050406030204" pitchFamily="18" charset="0"/>
              </a:rPr>
              <a:t> 28 </a:t>
            </a:r>
            <a:r>
              <a:rPr lang="en-SG" sz="1800" dirty="0" err="1">
                <a:solidFill>
                  <a:schemeClr val="bg2"/>
                </a:solidFill>
                <a:latin typeface="Candara" panose="020E0502030303020204" pitchFamily="34" charset="0"/>
                <a:ea typeface="Cambria" panose="02040503050406030204" pitchFamily="18" charset="0"/>
              </a:rPr>
              <a:t>tháng</a:t>
            </a:r>
            <a:r>
              <a:rPr lang="en-SG" sz="1800" dirty="0">
                <a:solidFill>
                  <a:schemeClr val="bg2"/>
                </a:solidFill>
                <a:latin typeface="Candara" panose="020E0502030303020204" pitchFamily="34" charset="0"/>
                <a:ea typeface="Cambria" panose="02040503050406030204" pitchFamily="18" charset="0"/>
              </a:rPr>
              <a:t> 10 </a:t>
            </a:r>
            <a:r>
              <a:rPr lang="en-SG" sz="1800" dirty="0" err="1">
                <a:solidFill>
                  <a:schemeClr val="bg2"/>
                </a:solidFill>
                <a:latin typeface="Candara" panose="020E0502030303020204" pitchFamily="34" charset="0"/>
                <a:ea typeface="Cambria" panose="02040503050406030204" pitchFamily="18" charset="0"/>
              </a:rPr>
              <a:t>năm</a:t>
            </a:r>
            <a:r>
              <a:rPr lang="en-SG" sz="1800" dirty="0">
                <a:solidFill>
                  <a:schemeClr val="bg2"/>
                </a:solidFill>
                <a:latin typeface="Candara" panose="020E0502030303020204" pitchFamily="34" charset="0"/>
                <a:ea typeface="Cambria" panose="02040503050406030204" pitchFamily="18" charset="0"/>
              </a:rPr>
              <a:t>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grpSp>
        <p:nvGrpSpPr>
          <p:cNvPr id="9" name="Group 8">
            <a:extLst>
              <a:ext uri="{FF2B5EF4-FFF2-40B4-BE49-F238E27FC236}">
                <a16:creationId xmlns:a16="http://schemas.microsoft.com/office/drawing/2014/main" id="{A9546298-BFFA-AFAD-CC37-68CE7EF2B115}"/>
              </a:ext>
            </a:extLst>
          </p:cNvPr>
          <p:cNvGrpSpPr/>
          <p:nvPr/>
        </p:nvGrpSpPr>
        <p:grpSpPr>
          <a:xfrm>
            <a:off x="390938" y="12288"/>
            <a:ext cx="2624352" cy="960861"/>
            <a:chOff x="287608" y="103128"/>
            <a:chExt cx="2624352" cy="960861"/>
          </a:xfrm>
        </p:grpSpPr>
        <p:sp>
          <p:nvSpPr>
            <p:cNvPr id="10" name="Oval 9">
              <a:extLst>
                <a:ext uri="{FF2B5EF4-FFF2-40B4-BE49-F238E27FC236}">
                  <a16:creationId xmlns:a16="http://schemas.microsoft.com/office/drawing/2014/main" id="{55C06B24-848C-3FB6-349C-8810A316F373}"/>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ogo on a black background&#10;&#10;Description automatically generated">
              <a:extLst>
                <a:ext uri="{FF2B5EF4-FFF2-40B4-BE49-F238E27FC236}">
                  <a16:creationId xmlns:a16="http://schemas.microsoft.com/office/drawing/2014/main" id="{61BC82F6-1DEA-FEB0-18B3-DED53F74463C}"/>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13" name="TextBox 12">
            <a:extLst>
              <a:ext uri="{FF2B5EF4-FFF2-40B4-BE49-F238E27FC236}">
                <a16:creationId xmlns:a16="http://schemas.microsoft.com/office/drawing/2014/main" id="{DDF4FE72-2625-B628-AA16-03CBB612EA22}"/>
              </a:ext>
            </a:extLst>
          </p:cNvPr>
          <p:cNvSpPr txBox="1"/>
          <p:nvPr/>
        </p:nvSpPr>
        <p:spPr>
          <a:xfrm>
            <a:off x="2799049" y="578938"/>
            <a:ext cx="6121772" cy="642484"/>
          </a:xfrm>
          <a:prstGeom prst="rect">
            <a:avLst/>
          </a:prstGeom>
          <a:noFill/>
        </p:spPr>
        <p:txBody>
          <a:bodyPr wrap="square">
            <a:spAutoFit/>
          </a:bodyPr>
          <a:lstStyle/>
          <a:p>
            <a:pPr marL="0" marR="0" indent="457200" algn="just">
              <a:lnSpc>
                <a:spcPct val="150000"/>
              </a:lnSpc>
              <a:spcBef>
                <a:spcPts val="0"/>
              </a:spcBef>
              <a:spcAft>
                <a:spcPts val="0"/>
              </a:spcAft>
            </a:pPr>
            <a:r>
              <a:rPr lang="en-US" sz="2600" b="1" dirty="0">
                <a:solidFill>
                  <a:schemeClr val="bg2"/>
                </a:solidFill>
                <a:effectLst/>
                <a:latin typeface="Josefin Sans" pitchFamily="2" charset="0"/>
                <a:ea typeface="Times New Roman" panose="02020603050405020304" pitchFamily="18" charset="0"/>
              </a:rPr>
              <a:t>2.1 MOOCs </a:t>
            </a:r>
            <a:r>
              <a:rPr lang="en-US" sz="2600" b="1" dirty="0" err="1">
                <a:solidFill>
                  <a:schemeClr val="bg2"/>
                </a:solidFill>
                <a:effectLst/>
                <a:latin typeface="Josefin Sans" pitchFamily="2" charset="0"/>
                <a:ea typeface="Times New Roman" panose="02020603050405020304" pitchFamily="18" charset="0"/>
              </a:rPr>
              <a:t>là</a:t>
            </a:r>
            <a:r>
              <a:rPr lang="en-US" sz="2600" b="1" dirty="0">
                <a:solidFill>
                  <a:schemeClr val="bg2"/>
                </a:solidFill>
                <a:effectLst/>
                <a:latin typeface="Josefin Sans" pitchFamily="2" charset="0"/>
                <a:ea typeface="Times New Roman" panose="02020603050405020304" pitchFamily="18" charset="0"/>
              </a:rPr>
              <a:t> </a:t>
            </a:r>
            <a:r>
              <a:rPr lang="en-US" sz="2600" b="1" dirty="0" err="1">
                <a:solidFill>
                  <a:schemeClr val="bg2"/>
                </a:solidFill>
                <a:effectLst/>
                <a:latin typeface="Josefin Sans" pitchFamily="2" charset="0"/>
                <a:ea typeface="Times New Roman" panose="02020603050405020304" pitchFamily="18" charset="0"/>
              </a:rPr>
              <a:t>gì</a:t>
            </a:r>
            <a:r>
              <a:rPr lang="en-US" sz="2600" b="1" dirty="0">
                <a:solidFill>
                  <a:schemeClr val="bg2"/>
                </a:solidFill>
                <a:effectLst/>
                <a:latin typeface="Josefin Sans" pitchFamily="2" charset="0"/>
                <a:ea typeface="Times New Roman" panose="02020603050405020304" pitchFamily="18" charset="0"/>
              </a:rPr>
              <a:t> ?</a:t>
            </a:r>
            <a:endParaRPr lang="en-US" sz="2600" dirty="0">
              <a:solidFill>
                <a:schemeClr val="bg2"/>
              </a:solidFill>
              <a:effectLst/>
              <a:latin typeface="Josefin Sans" pitchFamily="2" charset="0"/>
              <a:ea typeface="Times New Roman" panose="02020603050405020304" pitchFamily="18" charset="0"/>
            </a:endParaRPr>
          </a:p>
        </p:txBody>
      </p:sp>
      <p:pic>
        <p:nvPicPr>
          <p:cNvPr id="14" name="Picture 13">
            <a:extLst>
              <a:ext uri="{FF2B5EF4-FFF2-40B4-BE49-F238E27FC236}">
                <a16:creationId xmlns:a16="http://schemas.microsoft.com/office/drawing/2014/main" id="{F3A6A7A1-2175-554B-3676-D269F67F1B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179" y="1437821"/>
            <a:ext cx="3636645" cy="1974850"/>
          </a:xfrm>
          <a:prstGeom prst="rect">
            <a:avLst/>
          </a:prstGeom>
        </p:spPr>
      </p:pic>
      <p:sp>
        <p:nvSpPr>
          <p:cNvPr id="15" name="TextBox 14">
            <a:extLst>
              <a:ext uri="{FF2B5EF4-FFF2-40B4-BE49-F238E27FC236}">
                <a16:creationId xmlns:a16="http://schemas.microsoft.com/office/drawing/2014/main" id="{3586C249-80B7-9A5E-EBA1-8E361A935619}"/>
              </a:ext>
            </a:extLst>
          </p:cNvPr>
          <p:cNvSpPr txBox="1"/>
          <p:nvPr/>
        </p:nvSpPr>
        <p:spPr>
          <a:xfrm>
            <a:off x="3953435" y="1263741"/>
            <a:ext cx="4967386" cy="2135200"/>
          </a:xfrm>
          <a:prstGeom prst="rect">
            <a:avLst/>
          </a:prstGeom>
          <a:noFill/>
        </p:spPr>
        <p:txBody>
          <a:bodyPr wrap="square" rtlCol="0">
            <a:spAutoFit/>
          </a:bodyPr>
          <a:lstStyle/>
          <a:p>
            <a:pPr marL="0" marR="0" indent="457200">
              <a:lnSpc>
                <a:spcPct val="150000"/>
              </a:lnSpc>
              <a:spcBef>
                <a:spcPts val="0"/>
              </a:spcBef>
              <a:spcAft>
                <a:spcPts val="0"/>
              </a:spcAft>
            </a:pPr>
            <a:r>
              <a:rPr lang="en-US" sz="1800" dirty="0">
                <a:solidFill>
                  <a:schemeClr val="bg2"/>
                </a:solidFill>
                <a:effectLst/>
                <a:latin typeface="Josefin Sans" pitchFamily="2" charset="0"/>
                <a:ea typeface="Times New Roman" panose="02020603050405020304" pitchFamily="18" charset="0"/>
              </a:rPr>
              <a:t>MOOCs </a:t>
            </a:r>
            <a:r>
              <a:rPr lang="en-US" sz="1800" dirty="0" err="1">
                <a:solidFill>
                  <a:schemeClr val="bg2"/>
                </a:solidFill>
                <a:effectLst/>
                <a:latin typeface="Josefin Sans" pitchFamily="2" charset="0"/>
                <a:ea typeface="Times New Roman" panose="02020603050405020304" pitchFamily="18" charset="0"/>
              </a:rPr>
              <a:t>lần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đầu</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tiên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được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giới</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thiệu</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vào</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năm</a:t>
            </a:r>
            <a:r>
              <a:rPr lang="en-US" sz="1800" dirty="0">
                <a:solidFill>
                  <a:schemeClr val="bg2"/>
                </a:solidFill>
                <a:effectLst/>
                <a:latin typeface="Josefin Sans" pitchFamily="2" charset="0"/>
                <a:ea typeface="Times New Roman" panose="02020603050405020304" pitchFamily="18" charset="0"/>
              </a:rPr>
              <a:t> 2008 </a:t>
            </a:r>
            <a:r>
              <a:rPr lang="en-US" sz="1800" dirty="0" err="1">
                <a:solidFill>
                  <a:schemeClr val="bg2"/>
                </a:solidFill>
                <a:effectLst/>
                <a:latin typeface="Josefin Sans" pitchFamily="2" charset="0"/>
                <a:ea typeface="Times New Roman" panose="02020603050405020304" pitchFamily="18" charset="0"/>
              </a:rPr>
              <a:t>bởi</a:t>
            </a:r>
            <a:r>
              <a:rPr lang="en-US" sz="1800" dirty="0">
                <a:solidFill>
                  <a:schemeClr val="bg2"/>
                </a:solidFill>
                <a:effectLst/>
                <a:latin typeface="Josefin Sans" pitchFamily="2" charset="0"/>
                <a:ea typeface="Times New Roman" panose="02020603050405020304" pitchFamily="18" charset="0"/>
              </a:rPr>
              <a:t> George Siemens </a:t>
            </a:r>
            <a:r>
              <a:rPr lang="en-US" sz="1800" dirty="0" err="1">
                <a:solidFill>
                  <a:schemeClr val="bg2"/>
                </a:solidFill>
                <a:effectLst/>
                <a:latin typeface="Josefin Sans" pitchFamily="2" charset="0"/>
                <a:ea typeface="Times New Roman" panose="02020603050405020304" pitchFamily="18" charset="0"/>
              </a:rPr>
              <a:t>và</a:t>
            </a:r>
            <a:r>
              <a:rPr lang="en-US" sz="1800" dirty="0">
                <a:solidFill>
                  <a:schemeClr val="bg2"/>
                </a:solidFill>
                <a:effectLst/>
                <a:latin typeface="Josefin Sans" pitchFamily="2" charset="0"/>
                <a:ea typeface="Times New Roman" panose="02020603050405020304" pitchFamily="18" charset="0"/>
              </a:rPr>
              <a:t> Stephen Downs </a:t>
            </a:r>
            <a:r>
              <a:rPr lang="en-US" sz="1800" dirty="0" err="1">
                <a:solidFill>
                  <a:schemeClr val="bg2"/>
                </a:solidFill>
                <a:effectLst/>
                <a:latin typeface="Josefin Sans" pitchFamily="2" charset="0"/>
                <a:ea typeface="Times New Roman" panose="02020603050405020304" pitchFamily="18" charset="0"/>
              </a:rPr>
              <a:t>và</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được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gọi</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là</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Chủ</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nghĩa</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kết</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nối</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và</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kiến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thức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kết</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nối</a:t>
            </a:r>
            <a:r>
              <a:rPr lang="en-US" sz="1800" dirty="0">
                <a:solidFill>
                  <a:schemeClr val="bg2"/>
                </a:solidFill>
                <a:effectLst/>
                <a:latin typeface="Josefin Sans" pitchFamily="2" charset="0"/>
                <a:ea typeface="Times New Roman" panose="02020603050405020304" pitchFamily="18" charset="0"/>
              </a:rPr>
              <a:t> / 2008 (</a:t>
            </a:r>
            <a:r>
              <a:rPr lang="en-US" sz="1800" b="1" dirty="0">
                <a:solidFill>
                  <a:schemeClr val="bg2"/>
                </a:solidFill>
                <a:effectLst/>
                <a:latin typeface="Josefin Sans" pitchFamily="2" charset="0"/>
                <a:ea typeface="Times New Roman" panose="02020603050405020304" pitchFamily="18" charset="0"/>
              </a:rPr>
              <a:t>Connectivism and Connective Knowledge/2008</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hoặc</a:t>
            </a:r>
            <a:r>
              <a:rPr lang="en-US" sz="1800" dirty="0">
                <a:solidFill>
                  <a:schemeClr val="bg2"/>
                </a:solidFill>
                <a:effectLst/>
                <a:latin typeface="Josefin Sans" pitchFamily="2" charset="0"/>
                <a:ea typeface="Times New Roman" panose="02020603050405020304" pitchFamily="18" charset="0"/>
              </a:rPr>
              <a:t> CCK08.</a:t>
            </a:r>
          </a:p>
        </p:txBody>
      </p:sp>
      <p:sp>
        <p:nvSpPr>
          <p:cNvPr id="17" name="TextBox 16">
            <a:extLst>
              <a:ext uri="{FF2B5EF4-FFF2-40B4-BE49-F238E27FC236}">
                <a16:creationId xmlns:a16="http://schemas.microsoft.com/office/drawing/2014/main" id="{DF1F15FC-8E52-A9B2-6686-E3D2EDA9A5D4}"/>
              </a:ext>
            </a:extLst>
          </p:cNvPr>
          <p:cNvSpPr txBox="1"/>
          <p:nvPr/>
        </p:nvSpPr>
        <p:spPr>
          <a:xfrm>
            <a:off x="479151" y="3422953"/>
            <a:ext cx="8315703" cy="888705"/>
          </a:xfrm>
          <a:prstGeom prst="rect">
            <a:avLst/>
          </a:prstGeom>
          <a:noFill/>
        </p:spPr>
        <p:txBody>
          <a:bodyPr wrap="square">
            <a:spAutoFit/>
          </a:bodyPr>
          <a:lstStyle/>
          <a:p>
            <a:pPr>
              <a:lnSpc>
                <a:spcPct val="150000"/>
              </a:lnSpc>
            </a:pPr>
            <a:r>
              <a:rPr lang="en-US" sz="1800" dirty="0">
                <a:solidFill>
                  <a:schemeClr val="bg2"/>
                </a:solidFill>
                <a:effectLst/>
                <a:latin typeface="Josefin Sans" pitchFamily="2" charset="0"/>
                <a:ea typeface="Times New Roman" panose="02020603050405020304" pitchFamily="18" charset="0"/>
              </a:rPr>
              <a:t> 	MOOCs </a:t>
            </a:r>
            <a:r>
              <a:rPr lang="en-US" sz="1800" dirty="0" err="1">
                <a:solidFill>
                  <a:schemeClr val="bg2"/>
                </a:solidFill>
                <a:effectLst/>
                <a:latin typeface="Josefin Sans" pitchFamily="2" charset="0"/>
                <a:ea typeface="Times New Roman" panose="02020603050405020304" pitchFamily="18" charset="0"/>
              </a:rPr>
              <a:t>cho</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phép</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người</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học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tự</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quyết</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định</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tốc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độ</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học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tập</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Người</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học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có</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thể</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đăng</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nhập</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vào</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nền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tảng</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khóa</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học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trực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tuyến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bất</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lúc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nào</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họ</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muố</a:t>
            </a:r>
            <a:r>
              <a:rPr lang="en-US" sz="1800" dirty="0" err="1">
                <a:solidFill>
                  <a:schemeClr val="bg2"/>
                </a:solidFill>
                <a:latin typeface="Josefin Sans" pitchFamily="2" charset="0"/>
                <a:ea typeface="Times New Roman" panose="02020603050405020304" pitchFamily="18" charset="0"/>
              </a:rPr>
              <a:t>n</a:t>
            </a:r>
            <a:r>
              <a:rPr lang="en-US" sz="1800" dirty="0">
                <a:solidFill>
                  <a:schemeClr val="bg2"/>
                </a:solidFill>
                <a:effectLst/>
                <a:latin typeface="Josefin Sans" pitchFamily="2" charset="0"/>
                <a:ea typeface="Times New Roman" panose="02020603050405020304" pitchFamily="18" charset="0"/>
              </a:rPr>
              <a:t>. </a:t>
            </a:r>
            <a:endParaRPr lang="en-US" sz="1800" dirty="0">
              <a:solidFill>
                <a:schemeClr val="bg2"/>
              </a:solidFill>
              <a:latin typeface="Josefin Sans" pitchFamily="2" charset="0"/>
            </a:endParaRPr>
          </a:p>
        </p:txBody>
      </p:sp>
      <p:sp>
        <p:nvSpPr>
          <p:cNvPr id="18" name="TextBox 17">
            <a:extLst>
              <a:ext uri="{FF2B5EF4-FFF2-40B4-BE49-F238E27FC236}">
                <a16:creationId xmlns:a16="http://schemas.microsoft.com/office/drawing/2014/main" id="{039E5954-0B27-7DC0-30D5-2B8DFEBD082F}"/>
              </a:ext>
            </a:extLst>
          </p:cNvPr>
          <p:cNvSpPr txBox="1"/>
          <p:nvPr/>
        </p:nvSpPr>
        <p:spPr>
          <a:xfrm>
            <a:off x="8659073" y="4489560"/>
            <a:ext cx="336884" cy="400110"/>
          </a:xfrm>
          <a:prstGeom prst="rect">
            <a:avLst/>
          </a:prstGeom>
          <a:noFill/>
        </p:spPr>
        <p:txBody>
          <a:bodyPr wrap="square" rtlCol="0">
            <a:spAutoFit/>
          </a:bodyPr>
          <a:lstStyle/>
          <a:p>
            <a:r>
              <a:rPr lang="en-US" sz="2000" b="1" dirty="0">
                <a:solidFill>
                  <a:schemeClr val="bg1"/>
                </a:solidFill>
                <a:latin typeface="Josefin Sans" pitchFamily="2" charset="0"/>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5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4">
          <a:extLst>
            <a:ext uri="{FF2B5EF4-FFF2-40B4-BE49-F238E27FC236}">
              <a16:creationId xmlns:a16="http://schemas.microsoft.com/office/drawing/2014/main" id="{D1EBB443-99D5-7EE8-AB2A-19050752D533}"/>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5B547D6E-7A3D-5EB6-000A-4925E125FEB3}"/>
              </a:ext>
            </a:extLst>
          </p:cNvPr>
          <p:cNvGrpSpPr/>
          <p:nvPr/>
        </p:nvGrpSpPr>
        <p:grpSpPr>
          <a:xfrm>
            <a:off x="390938" y="12288"/>
            <a:ext cx="2624352" cy="960861"/>
            <a:chOff x="287608" y="103128"/>
            <a:chExt cx="2624352" cy="960861"/>
          </a:xfrm>
        </p:grpSpPr>
        <p:sp>
          <p:nvSpPr>
            <p:cNvPr id="10" name="Oval 9">
              <a:extLst>
                <a:ext uri="{FF2B5EF4-FFF2-40B4-BE49-F238E27FC236}">
                  <a16:creationId xmlns:a16="http://schemas.microsoft.com/office/drawing/2014/main" id="{A686ABA4-5531-9BE8-5EAE-38DDB829E438}"/>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ogo on a black background&#10;&#10;Description automatically generated">
              <a:extLst>
                <a:ext uri="{FF2B5EF4-FFF2-40B4-BE49-F238E27FC236}">
                  <a16:creationId xmlns:a16="http://schemas.microsoft.com/office/drawing/2014/main" id="{5DD8B6BC-D0A0-7145-FAD6-56DA1D7F4134}"/>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13" name="TextBox 12">
            <a:extLst>
              <a:ext uri="{FF2B5EF4-FFF2-40B4-BE49-F238E27FC236}">
                <a16:creationId xmlns:a16="http://schemas.microsoft.com/office/drawing/2014/main" id="{92F8325A-0740-0852-16D2-32301C968255}"/>
              </a:ext>
            </a:extLst>
          </p:cNvPr>
          <p:cNvSpPr txBox="1"/>
          <p:nvPr/>
        </p:nvSpPr>
        <p:spPr>
          <a:xfrm>
            <a:off x="2137951" y="577141"/>
            <a:ext cx="6121772" cy="600164"/>
          </a:xfrm>
          <a:prstGeom prst="rect">
            <a:avLst/>
          </a:prstGeom>
          <a:noFill/>
        </p:spPr>
        <p:txBody>
          <a:bodyPr wrap="square">
            <a:spAutoFit/>
          </a:bodyPr>
          <a:lstStyle/>
          <a:p>
            <a:pPr marL="0" marR="0" indent="457200" algn="just">
              <a:lnSpc>
                <a:spcPct val="150000"/>
              </a:lnSpc>
              <a:spcBef>
                <a:spcPts val="0"/>
              </a:spcBef>
              <a:spcAft>
                <a:spcPts val="0"/>
              </a:spcAft>
            </a:pPr>
            <a:r>
              <a:rPr lang="en-US" sz="2400" b="1" dirty="0" err="1">
                <a:solidFill>
                  <a:schemeClr val="bg2"/>
                </a:solidFill>
                <a:effectLst/>
                <a:latin typeface="Josefin Sans" pitchFamily="2" charset="0"/>
                <a:ea typeface="Times New Roman" panose="02020603050405020304" pitchFamily="18" charset="0"/>
              </a:rPr>
              <a:t>Lợi</a:t>
            </a:r>
            <a:r>
              <a:rPr lang="en-US" sz="2400" b="1" dirty="0">
                <a:solidFill>
                  <a:schemeClr val="bg2"/>
                </a:solidFill>
                <a:effectLst/>
                <a:latin typeface="Josefin Sans" pitchFamily="2" charset="0"/>
                <a:ea typeface="Times New Roman" panose="02020603050405020304" pitchFamily="18" charset="0"/>
              </a:rPr>
              <a:t> </a:t>
            </a:r>
            <a:r>
              <a:rPr lang="en-US" sz="2400" b="1" dirty="0" err="1">
                <a:solidFill>
                  <a:schemeClr val="bg2"/>
                </a:solidFill>
                <a:effectLst/>
                <a:latin typeface="Josefin Sans" pitchFamily="2" charset="0"/>
                <a:ea typeface="Times New Roman" panose="02020603050405020304" pitchFamily="18" charset="0"/>
              </a:rPr>
              <a:t>íc</a:t>
            </a:r>
            <a:r>
              <a:rPr lang="en-US" sz="2400" b="1" dirty="0" err="1">
                <a:solidFill>
                  <a:schemeClr val="bg2"/>
                </a:solidFill>
                <a:latin typeface="Josefin Sans" pitchFamily="2" charset="0"/>
                <a:ea typeface="Times New Roman" panose="02020603050405020304" pitchFamily="18" charset="0"/>
              </a:rPr>
              <a:t>h</a:t>
            </a:r>
            <a:r>
              <a:rPr lang="en-US" sz="2400" b="1" dirty="0">
                <a:solidFill>
                  <a:schemeClr val="bg2"/>
                </a:solidFill>
                <a:latin typeface="Josefin Sans" pitchFamily="2" charset="0"/>
                <a:ea typeface="Times New Roman" panose="02020603050405020304" pitchFamily="18" charset="0"/>
              </a:rPr>
              <a:t> </a:t>
            </a:r>
            <a:r>
              <a:rPr lang="en-US" sz="2400" b="1" dirty="0" err="1">
                <a:solidFill>
                  <a:schemeClr val="bg2"/>
                </a:solidFill>
                <a:latin typeface="Josefin Sans" pitchFamily="2" charset="0"/>
                <a:ea typeface="Times New Roman" panose="02020603050405020304" pitchFamily="18" charset="0"/>
              </a:rPr>
              <a:t>và</a:t>
            </a:r>
            <a:r>
              <a:rPr lang="en-US" sz="2400" b="1" dirty="0">
                <a:solidFill>
                  <a:schemeClr val="bg2"/>
                </a:solidFill>
                <a:latin typeface="Josefin Sans" pitchFamily="2" charset="0"/>
                <a:ea typeface="Times New Roman" panose="02020603050405020304" pitchFamily="18" charset="0"/>
              </a:rPr>
              <a:t> </a:t>
            </a:r>
            <a:r>
              <a:rPr lang="en-US" sz="2400" b="1" dirty="0" err="1">
                <a:solidFill>
                  <a:schemeClr val="bg2"/>
                </a:solidFill>
                <a:latin typeface="Josefin Sans" pitchFamily="2" charset="0"/>
                <a:ea typeface="Times New Roman" panose="02020603050405020304" pitchFamily="18" charset="0"/>
              </a:rPr>
              <a:t>tiềm</a:t>
            </a:r>
            <a:r>
              <a:rPr lang="en-US" sz="2400" b="1" dirty="0">
                <a:solidFill>
                  <a:schemeClr val="bg2"/>
                </a:solidFill>
                <a:latin typeface="Josefin Sans" pitchFamily="2" charset="0"/>
                <a:ea typeface="Times New Roman" panose="02020603050405020304" pitchFamily="18" charset="0"/>
              </a:rPr>
              <a:t> </a:t>
            </a:r>
            <a:r>
              <a:rPr lang="en-US" sz="2400" b="1" dirty="0" err="1">
                <a:solidFill>
                  <a:schemeClr val="bg2"/>
                </a:solidFill>
                <a:latin typeface="Josefin Sans" pitchFamily="2" charset="0"/>
                <a:ea typeface="Times New Roman" panose="02020603050405020304" pitchFamily="18" charset="0"/>
              </a:rPr>
              <a:t>năng</a:t>
            </a:r>
            <a:r>
              <a:rPr lang="en-US" sz="2400" b="1" dirty="0">
                <a:solidFill>
                  <a:schemeClr val="bg2"/>
                </a:solidFill>
                <a:latin typeface="Josefin Sans" pitchFamily="2" charset="0"/>
                <a:ea typeface="Times New Roman" panose="02020603050405020304" pitchFamily="18" charset="0"/>
              </a:rPr>
              <a:t> </a:t>
            </a:r>
            <a:r>
              <a:rPr lang="en-US" sz="2400" b="1" dirty="0">
                <a:solidFill>
                  <a:schemeClr val="bg2"/>
                </a:solidFill>
                <a:effectLst/>
                <a:latin typeface="Josefin Sans" pitchFamily="2" charset="0"/>
                <a:ea typeface="Times New Roman" panose="02020603050405020304" pitchFamily="18" charset="0"/>
              </a:rPr>
              <a:t>MOOCs </a:t>
            </a:r>
            <a:endParaRPr lang="en-US" sz="2400" dirty="0">
              <a:solidFill>
                <a:schemeClr val="bg2"/>
              </a:solidFill>
              <a:effectLst/>
              <a:latin typeface="Josefin Sans" pitchFamily="2" charset="0"/>
              <a:ea typeface="Times New Roman" panose="02020603050405020304" pitchFamily="18" charset="0"/>
            </a:endParaRPr>
          </a:p>
        </p:txBody>
      </p:sp>
      <p:sp>
        <p:nvSpPr>
          <p:cNvPr id="2" name="TextBox 1">
            <a:extLst>
              <a:ext uri="{FF2B5EF4-FFF2-40B4-BE49-F238E27FC236}">
                <a16:creationId xmlns:a16="http://schemas.microsoft.com/office/drawing/2014/main" id="{FDEA678E-C6A6-1F87-D736-CDC13B82F72A}"/>
              </a:ext>
            </a:extLst>
          </p:cNvPr>
          <p:cNvSpPr txBox="1"/>
          <p:nvPr/>
        </p:nvSpPr>
        <p:spPr>
          <a:xfrm>
            <a:off x="479151" y="1459739"/>
            <a:ext cx="4281108" cy="844462"/>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1700" dirty="0" err="1">
                <a:effectLst/>
                <a:latin typeface="Josefin Sans" pitchFamily="2" charset="0"/>
                <a:ea typeface="SimSun" panose="02010600030101010101" pitchFamily="2" charset="-122"/>
              </a:rPr>
              <a:t>Người</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học</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có</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thể</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học</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hỏi</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lẫn</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nhau</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thông</a:t>
            </a:r>
            <a:r>
              <a:rPr lang="en-US" sz="1700" dirty="0">
                <a:effectLst/>
                <a:latin typeface="Josefin Sans" pitchFamily="2" charset="0"/>
                <a:ea typeface="SimSun" panose="02010600030101010101" pitchFamily="2" charset="-122"/>
              </a:rPr>
              <a:t> qua </a:t>
            </a:r>
            <a:r>
              <a:rPr lang="en-US" sz="1700" dirty="0" err="1">
                <a:effectLst/>
                <a:latin typeface="Josefin Sans" pitchFamily="2" charset="0"/>
                <a:ea typeface="SimSun" panose="02010600030101010101" pitchFamily="2" charset="-122"/>
              </a:rPr>
              <a:t>các</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diễn</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đàn</a:t>
            </a:r>
            <a:r>
              <a:rPr lang="en-US" sz="1700" dirty="0">
                <a:effectLst/>
                <a:latin typeface="Josefin Sans" pitchFamily="2" charset="0"/>
                <a:ea typeface="SimSun" panose="02010600030101010101" pitchFamily="2" charset="-122"/>
              </a:rPr>
              <a:t>.</a:t>
            </a:r>
            <a:endParaRPr lang="en-US" sz="1700" dirty="0">
              <a:effectLst/>
              <a:latin typeface="Josefin Sans" pitchFamily="2" charset="0"/>
              <a:ea typeface="Times New Roman" panose="02020603050405020304" pitchFamily="18" charset="0"/>
            </a:endParaRPr>
          </a:p>
        </p:txBody>
      </p:sp>
      <p:cxnSp>
        <p:nvCxnSpPr>
          <p:cNvPr id="4" name="Straight Connector 3">
            <a:extLst>
              <a:ext uri="{FF2B5EF4-FFF2-40B4-BE49-F238E27FC236}">
                <a16:creationId xmlns:a16="http://schemas.microsoft.com/office/drawing/2014/main" id="{8E1FDE7F-2287-5359-AA71-EDCF958BAEB4}"/>
              </a:ext>
            </a:extLst>
          </p:cNvPr>
          <p:cNvCxnSpPr/>
          <p:nvPr/>
        </p:nvCxnSpPr>
        <p:spPr>
          <a:xfrm>
            <a:off x="4820770" y="1459006"/>
            <a:ext cx="0" cy="28776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4AC219F-5306-61C6-1E4D-BC8257EE1462}"/>
              </a:ext>
            </a:extLst>
          </p:cNvPr>
          <p:cNvSpPr txBox="1"/>
          <p:nvPr/>
        </p:nvSpPr>
        <p:spPr>
          <a:xfrm>
            <a:off x="5009028" y="1459117"/>
            <a:ext cx="3998721" cy="1236877"/>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vi-VN" sz="1700" dirty="0">
                <a:effectLst/>
                <a:latin typeface="Josefin Sans" pitchFamily="2" charset="0"/>
                <a:ea typeface="SimSun" panose="02010600030101010101" pitchFamily="2" charset="-122"/>
              </a:rPr>
              <a:t>Tiếp cận rộng rãi</a:t>
            </a:r>
          </a:p>
          <a:p>
            <a:pPr marL="342900" marR="0" lvl="0" indent="-342900" algn="just">
              <a:lnSpc>
                <a:spcPct val="150000"/>
              </a:lnSpc>
              <a:spcBef>
                <a:spcPts val="0"/>
              </a:spcBef>
              <a:spcAft>
                <a:spcPts val="0"/>
              </a:spcAft>
              <a:buFont typeface="Symbol" panose="05050102010706020507" pitchFamily="18" charset="2"/>
              <a:buChar char=""/>
            </a:pPr>
            <a:r>
              <a:rPr lang="vi-VN" sz="1700" dirty="0">
                <a:effectLst/>
                <a:latin typeface="Josefin Sans" pitchFamily="2" charset="0"/>
                <a:ea typeface="SimSun" panose="02010600030101010101" pitchFamily="2" charset="-122"/>
              </a:rPr>
              <a:t>Học linh hoạt.</a:t>
            </a:r>
          </a:p>
          <a:p>
            <a:pPr marL="342900" marR="0" lvl="0" indent="-342900" algn="just">
              <a:lnSpc>
                <a:spcPct val="150000"/>
              </a:lnSpc>
              <a:spcBef>
                <a:spcPts val="0"/>
              </a:spcBef>
              <a:spcAft>
                <a:spcPts val="0"/>
              </a:spcAft>
              <a:buFont typeface="Symbol" panose="05050102010706020507" pitchFamily="18" charset="2"/>
              <a:buChar char=""/>
            </a:pPr>
            <a:r>
              <a:rPr lang="vi-VN" sz="1700" dirty="0">
                <a:effectLst/>
                <a:latin typeface="Josefin Sans" pitchFamily="2" charset="0"/>
                <a:ea typeface="SimSun" panose="02010600030101010101" pitchFamily="2" charset="-122"/>
              </a:rPr>
              <a:t>Nâng cao kỹ năng</a:t>
            </a:r>
          </a:p>
        </p:txBody>
      </p:sp>
      <p:sp>
        <p:nvSpPr>
          <p:cNvPr id="7" name="TextBox 6">
            <a:extLst>
              <a:ext uri="{FF2B5EF4-FFF2-40B4-BE49-F238E27FC236}">
                <a16:creationId xmlns:a16="http://schemas.microsoft.com/office/drawing/2014/main" id="{6B7870D6-9DCA-43BB-73C2-920553B28651}"/>
              </a:ext>
            </a:extLst>
          </p:cNvPr>
          <p:cNvSpPr txBox="1"/>
          <p:nvPr/>
        </p:nvSpPr>
        <p:spPr>
          <a:xfrm>
            <a:off x="8522494" y="4489560"/>
            <a:ext cx="473463" cy="400110"/>
          </a:xfrm>
          <a:prstGeom prst="rect">
            <a:avLst/>
          </a:prstGeom>
          <a:noFill/>
        </p:spPr>
        <p:txBody>
          <a:bodyPr wrap="square" rtlCol="0">
            <a:spAutoFit/>
          </a:bodyPr>
          <a:lstStyle/>
          <a:p>
            <a:r>
              <a:rPr lang="en-US" sz="2000" b="1" dirty="0">
                <a:solidFill>
                  <a:schemeClr val="bg1"/>
                </a:solidFill>
                <a:latin typeface="Josefin Sans" pitchFamily="2" charset="0"/>
              </a:rPr>
              <a:t>10</a:t>
            </a:r>
          </a:p>
        </p:txBody>
      </p:sp>
      <p:sp>
        <p:nvSpPr>
          <p:cNvPr id="3" name="TextBox 2">
            <a:extLst>
              <a:ext uri="{FF2B5EF4-FFF2-40B4-BE49-F238E27FC236}">
                <a16:creationId xmlns:a16="http://schemas.microsoft.com/office/drawing/2014/main" id="{67666DA8-8917-C2DF-9871-3D5FEF22FCFD}"/>
              </a:ext>
            </a:extLst>
          </p:cNvPr>
          <p:cNvSpPr txBox="1"/>
          <p:nvPr/>
        </p:nvSpPr>
        <p:spPr>
          <a:xfrm>
            <a:off x="479151" y="2283164"/>
            <a:ext cx="4281108" cy="844462"/>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1700" dirty="0" err="1">
                <a:latin typeface="Josefin Sans" pitchFamily="2" charset="0"/>
                <a:ea typeface="SimSun" panose="02010600030101010101" pitchFamily="2" charset="-122"/>
              </a:rPr>
              <a:t>Tham</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gia</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các</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khóa</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học</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miễn</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phí</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tài</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liệu</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khóa</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học</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chất</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lượng</a:t>
            </a:r>
            <a:r>
              <a:rPr lang="en-US" sz="1700" dirty="0">
                <a:latin typeface="Josefin Sans" pitchFamily="2" charset="0"/>
                <a:ea typeface="SimSun" panose="02010600030101010101" pitchFamily="2" charset="-122"/>
              </a:rPr>
              <a:t>.</a:t>
            </a:r>
            <a:endParaRPr lang="en-US" sz="1700" dirty="0">
              <a:effectLst/>
              <a:latin typeface="Josefin Sans" pitchFamily="2" charset="0"/>
              <a:ea typeface="Times New Roman" panose="02020603050405020304" pitchFamily="18" charset="0"/>
            </a:endParaRPr>
          </a:p>
        </p:txBody>
      </p:sp>
      <p:sp>
        <p:nvSpPr>
          <p:cNvPr id="5" name="TextBox 4">
            <a:extLst>
              <a:ext uri="{FF2B5EF4-FFF2-40B4-BE49-F238E27FC236}">
                <a16:creationId xmlns:a16="http://schemas.microsoft.com/office/drawing/2014/main" id="{20F86DD9-8EF8-A8E2-E32D-3D74529F308D}"/>
              </a:ext>
            </a:extLst>
          </p:cNvPr>
          <p:cNvSpPr txBox="1"/>
          <p:nvPr/>
        </p:nvSpPr>
        <p:spPr>
          <a:xfrm>
            <a:off x="479151" y="2705395"/>
            <a:ext cx="4281108" cy="844462"/>
          </a:xfrm>
          <a:prstGeom prst="rect">
            <a:avLst/>
          </a:prstGeom>
          <a:noFill/>
        </p:spPr>
        <p:txBody>
          <a:bodyPr wrap="square" rtlCol="0">
            <a:spAutoFit/>
          </a:bodyPr>
          <a:lstStyle/>
          <a:p>
            <a:pPr marR="0" lvl="0" algn="just">
              <a:lnSpc>
                <a:spcPct val="150000"/>
              </a:lnSpc>
              <a:spcBef>
                <a:spcPts val="0"/>
              </a:spcBef>
              <a:spcAft>
                <a:spcPts val="0"/>
              </a:spcAft>
            </a:pPr>
            <a:endParaRPr lang="en-US" sz="1700" dirty="0">
              <a:effectLst/>
              <a:latin typeface="Josefin Sans"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700" dirty="0" err="1">
                <a:effectLst/>
                <a:latin typeface="Josefin Sans" pitchFamily="2" charset="0"/>
                <a:ea typeface="SimSun" panose="02010600030101010101" pitchFamily="2" charset="-122"/>
              </a:rPr>
              <a:t>Học</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bằng</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nhiều</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ngôn</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ngữ</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khác</a:t>
            </a:r>
            <a:r>
              <a:rPr lang="en-US" sz="1700" dirty="0">
                <a:effectLst/>
                <a:latin typeface="Josefin Sans" pitchFamily="2" charset="0"/>
                <a:ea typeface="SimSun" panose="02010600030101010101" pitchFamily="2" charset="-122"/>
              </a:rPr>
              <a:t> </a:t>
            </a:r>
            <a:r>
              <a:rPr lang="en-US" sz="1700" dirty="0" err="1">
                <a:effectLst/>
                <a:latin typeface="Josefin Sans" pitchFamily="2" charset="0"/>
                <a:ea typeface="SimSun" panose="02010600030101010101" pitchFamily="2" charset="-122"/>
              </a:rPr>
              <a:t>nhau</a:t>
            </a:r>
            <a:r>
              <a:rPr lang="en-US" sz="1700" dirty="0">
                <a:effectLst/>
                <a:latin typeface="Josefin Sans" pitchFamily="2" charset="0"/>
                <a:ea typeface="SimSun" panose="02010600030101010101" pitchFamily="2" charset="-122"/>
              </a:rPr>
              <a:t>. </a:t>
            </a:r>
          </a:p>
        </p:txBody>
      </p:sp>
      <p:sp>
        <p:nvSpPr>
          <p:cNvPr id="8" name="TextBox 7">
            <a:extLst>
              <a:ext uri="{FF2B5EF4-FFF2-40B4-BE49-F238E27FC236}">
                <a16:creationId xmlns:a16="http://schemas.microsoft.com/office/drawing/2014/main" id="{C38EC869-87C5-D2BC-DB31-636E8CA5F902}"/>
              </a:ext>
            </a:extLst>
          </p:cNvPr>
          <p:cNvSpPr txBox="1"/>
          <p:nvPr/>
        </p:nvSpPr>
        <p:spPr>
          <a:xfrm>
            <a:off x="479151" y="3549857"/>
            <a:ext cx="4281108" cy="844462"/>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1700" dirty="0" err="1">
                <a:latin typeface="Josefin Sans" pitchFamily="2" charset="0"/>
                <a:ea typeface="SimSun" panose="02010600030101010101" pitchFamily="2" charset="-122"/>
              </a:rPr>
              <a:t>Khóa</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học</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cho</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mọi</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đối</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tượng</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người</a:t>
            </a:r>
            <a:r>
              <a:rPr lang="en-US" sz="1700" dirty="0">
                <a:latin typeface="Josefin Sans" pitchFamily="2" charset="0"/>
                <a:ea typeface="SimSun" panose="02010600030101010101" pitchFamily="2" charset="-122"/>
              </a:rPr>
              <a:t> </a:t>
            </a:r>
            <a:r>
              <a:rPr lang="en-US" sz="1700" dirty="0" err="1">
                <a:latin typeface="Josefin Sans" pitchFamily="2" charset="0"/>
                <a:ea typeface="SimSun" panose="02010600030101010101" pitchFamily="2" charset="-122"/>
              </a:rPr>
              <a:t>học</a:t>
            </a:r>
            <a:r>
              <a:rPr lang="en-US" sz="1700" dirty="0">
                <a:latin typeface="Josefin Sans" pitchFamily="2" charset="0"/>
                <a:ea typeface="SimSun" panose="02010600030101010101" pitchFamily="2" charset="-122"/>
              </a:rPr>
              <a:t>.</a:t>
            </a:r>
            <a:endParaRPr lang="en-US" sz="1700" dirty="0">
              <a:effectLst/>
              <a:latin typeface="Josefin Sans" pitchFamily="2" charset="0"/>
              <a:ea typeface="Times New Roman" panose="02020603050405020304" pitchFamily="18" charset="0"/>
            </a:endParaRPr>
          </a:p>
        </p:txBody>
      </p:sp>
      <p:sp>
        <p:nvSpPr>
          <p:cNvPr id="12" name="TextBox 11">
            <a:extLst>
              <a:ext uri="{FF2B5EF4-FFF2-40B4-BE49-F238E27FC236}">
                <a16:creationId xmlns:a16="http://schemas.microsoft.com/office/drawing/2014/main" id="{ACD924C3-9560-4492-3607-90288B4AC3D1}"/>
              </a:ext>
            </a:extLst>
          </p:cNvPr>
          <p:cNvSpPr txBox="1"/>
          <p:nvPr/>
        </p:nvSpPr>
        <p:spPr>
          <a:xfrm>
            <a:off x="5009028" y="2571750"/>
            <a:ext cx="3998721" cy="1629292"/>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vi-VN" sz="1700" dirty="0">
                <a:effectLst/>
                <a:latin typeface="Josefin Sans" pitchFamily="2" charset="0"/>
                <a:ea typeface="SimSun" panose="02010600030101010101" pitchFamily="2" charset="-122"/>
              </a:rPr>
              <a:t>Tính tương tác cao</a:t>
            </a:r>
          </a:p>
          <a:p>
            <a:pPr marL="342900" marR="0" lvl="0" indent="-342900" algn="just">
              <a:lnSpc>
                <a:spcPct val="150000"/>
              </a:lnSpc>
              <a:spcBef>
                <a:spcPts val="0"/>
              </a:spcBef>
              <a:spcAft>
                <a:spcPts val="0"/>
              </a:spcAft>
              <a:buFont typeface="Symbol" panose="05050102010706020507" pitchFamily="18" charset="2"/>
              <a:buChar char=""/>
            </a:pPr>
            <a:r>
              <a:rPr lang="vi-VN" sz="1700" dirty="0">
                <a:effectLst/>
                <a:latin typeface="Josefin Sans" pitchFamily="2" charset="0"/>
                <a:ea typeface="SimSun" panose="02010600030101010101" pitchFamily="2" charset="-122"/>
              </a:rPr>
              <a:t>Đổi mới trong giáo dục</a:t>
            </a:r>
          </a:p>
          <a:p>
            <a:pPr marL="342900" marR="0" lvl="0" indent="-342900" algn="just">
              <a:lnSpc>
                <a:spcPct val="150000"/>
              </a:lnSpc>
              <a:spcBef>
                <a:spcPts val="0"/>
              </a:spcBef>
              <a:spcAft>
                <a:spcPts val="0"/>
              </a:spcAft>
              <a:buFont typeface="Symbol" panose="05050102010706020507" pitchFamily="18" charset="2"/>
              <a:buChar char=""/>
            </a:pPr>
            <a:r>
              <a:rPr lang="vi-VN" sz="1700" dirty="0">
                <a:effectLst/>
                <a:latin typeface="Josefin Sans" pitchFamily="2" charset="0"/>
                <a:ea typeface="SimSun" panose="02010600030101010101" pitchFamily="2" charset="-122"/>
              </a:rPr>
              <a:t>Cơ hội học tập suốt đời</a:t>
            </a:r>
          </a:p>
          <a:p>
            <a:pPr marL="342900" marR="0" lvl="0" indent="-342900" algn="just">
              <a:lnSpc>
                <a:spcPct val="150000"/>
              </a:lnSpc>
              <a:spcBef>
                <a:spcPts val="0"/>
              </a:spcBef>
              <a:spcAft>
                <a:spcPts val="0"/>
              </a:spcAft>
              <a:buFont typeface="Symbol" panose="05050102010706020507" pitchFamily="18" charset="2"/>
              <a:buChar char=""/>
            </a:pPr>
            <a:r>
              <a:rPr lang="vi-VN" sz="1700" dirty="0">
                <a:effectLst/>
                <a:latin typeface="Josefin Sans" pitchFamily="2" charset="0"/>
                <a:ea typeface="SimSun" panose="02010600030101010101" pitchFamily="2" charset="-122"/>
              </a:rPr>
              <a:t>Chứng nhận và bằng cấp</a:t>
            </a:r>
          </a:p>
        </p:txBody>
      </p:sp>
    </p:spTree>
    <p:extLst>
      <p:ext uri="{BB962C8B-B14F-4D97-AF65-F5344CB8AC3E}">
        <p14:creationId xmlns:p14="http://schemas.microsoft.com/office/powerpoint/2010/main" val="55954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5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5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5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5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5" grpId="0"/>
      <p:bldP spid="8"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4">
          <a:extLst>
            <a:ext uri="{FF2B5EF4-FFF2-40B4-BE49-F238E27FC236}">
              <a16:creationId xmlns:a16="http://schemas.microsoft.com/office/drawing/2014/main" id="{F658C12C-90C4-1E0A-49E8-7D24D121D140}"/>
            </a:ext>
          </a:extLst>
        </p:cNvPr>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id="{27C8EF44-430C-F36B-628B-416AA57EC06E}"/>
              </a:ext>
            </a:extLst>
          </p:cNvPr>
          <p:cNvGraphicFramePr>
            <a:graphicFrameLocks noGrp="1"/>
          </p:cNvGraphicFramePr>
          <p:nvPr>
            <p:extLst>
              <p:ext uri="{D42A27DB-BD31-4B8C-83A1-F6EECF244321}">
                <p14:modId xmlns:p14="http://schemas.microsoft.com/office/powerpoint/2010/main" val="1968604771"/>
              </p:ext>
            </p:extLst>
          </p:nvPr>
        </p:nvGraphicFramePr>
        <p:xfrm>
          <a:off x="174811" y="1011764"/>
          <a:ext cx="8525435" cy="4063380"/>
        </p:xfrm>
        <a:graphic>
          <a:graphicData uri="http://schemas.openxmlformats.org/drawingml/2006/table">
            <a:tbl>
              <a:tblPr firstRow="1" bandRow="1">
                <a:tableStyleId>{F19C5C30-6FEF-49DD-AE8C-CF6033D84D1B}</a:tableStyleId>
              </a:tblPr>
              <a:tblGrid>
                <a:gridCol w="1677733">
                  <a:extLst>
                    <a:ext uri="{9D8B030D-6E8A-4147-A177-3AD203B41FA5}">
                      <a16:colId xmlns:a16="http://schemas.microsoft.com/office/drawing/2014/main" val="3418075191"/>
                    </a:ext>
                  </a:extLst>
                </a:gridCol>
                <a:gridCol w="2864224">
                  <a:extLst>
                    <a:ext uri="{9D8B030D-6E8A-4147-A177-3AD203B41FA5}">
                      <a16:colId xmlns:a16="http://schemas.microsoft.com/office/drawing/2014/main" val="3067282632"/>
                    </a:ext>
                  </a:extLst>
                </a:gridCol>
                <a:gridCol w="3983478">
                  <a:extLst>
                    <a:ext uri="{9D8B030D-6E8A-4147-A177-3AD203B41FA5}">
                      <a16:colId xmlns:a16="http://schemas.microsoft.com/office/drawing/2014/main" val="1252977267"/>
                    </a:ext>
                  </a:extLst>
                </a:gridCol>
              </a:tblGrid>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solidFill>
                            <a:schemeClr val="tx1"/>
                          </a:solidFill>
                          <a:latin typeface="Josefin Sans" pitchFamily="2" charset="0"/>
                        </a:rPr>
                        <a:t>MOOCs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solidFill>
                            <a:schemeClr val="tx1"/>
                          </a:solidFill>
                          <a:latin typeface="Josefin Sans" pitchFamily="2" charset="0"/>
                        </a:rPr>
                        <a:t>LMS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6753366"/>
                  </a:ext>
                </a:extLst>
              </a:tr>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5490556"/>
                  </a:ext>
                </a:extLst>
              </a:tr>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4529823"/>
                  </a:ext>
                </a:extLst>
              </a:tr>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4895722"/>
                  </a:ext>
                </a:extLst>
              </a:tr>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4601915"/>
                  </a:ext>
                </a:extLst>
              </a:tr>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7802968"/>
                  </a:ext>
                </a:extLst>
              </a:tr>
            </a:tbl>
          </a:graphicData>
        </a:graphic>
      </p:graphicFrame>
      <p:sp>
        <p:nvSpPr>
          <p:cNvPr id="4" name="TextBox 3">
            <a:extLst>
              <a:ext uri="{FF2B5EF4-FFF2-40B4-BE49-F238E27FC236}">
                <a16:creationId xmlns:a16="http://schemas.microsoft.com/office/drawing/2014/main" id="{06CA6F98-B9C2-0265-4EA6-23790DBCC39D}"/>
              </a:ext>
            </a:extLst>
          </p:cNvPr>
          <p:cNvSpPr txBox="1"/>
          <p:nvPr/>
        </p:nvSpPr>
        <p:spPr>
          <a:xfrm>
            <a:off x="0" y="1510922"/>
            <a:ext cx="2269941" cy="430887"/>
          </a:xfrm>
          <a:prstGeom prst="rect">
            <a:avLst/>
          </a:prstGeom>
          <a:solidFill>
            <a:schemeClr val="bg1"/>
          </a:solidFill>
        </p:spPr>
        <p:txBody>
          <a:bodyPr wrap="square" rtlCol="0">
            <a:spAutoFit/>
          </a:bodyPr>
          <a:lstStyle/>
          <a:p>
            <a:pPr algn="ctr">
              <a:lnSpc>
                <a:spcPct val="150000"/>
              </a:lnSpc>
            </a:pPr>
            <a:r>
              <a:rPr lang="en-US" sz="1600" b="1" i="0" u="none" strike="noStrike" cap="none" dirty="0" err="1">
                <a:solidFill>
                  <a:schemeClr val="tx1"/>
                </a:solidFill>
                <a:effectLst/>
                <a:latin typeface="Josefin Sans" pitchFamily="2" charset="0"/>
                <a:ea typeface="Arial"/>
                <a:cs typeface="Arial"/>
                <a:sym typeface="Arial"/>
              </a:rPr>
              <a:t>Mục</a:t>
            </a:r>
            <a:r>
              <a:rPr lang="en-US" sz="1600" b="1" i="0" u="none" strike="noStrike" cap="none" dirty="0">
                <a:solidFill>
                  <a:schemeClr val="tx1"/>
                </a:solidFill>
                <a:effectLst/>
                <a:latin typeface="Josefin Sans" pitchFamily="2" charset="0"/>
                <a:ea typeface="Arial"/>
                <a:cs typeface="Arial"/>
                <a:sym typeface="Arial"/>
              </a:rPr>
              <a:t> </a:t>
            </a:r>
            <a:r>
              <a:rPr lang="en-US" sz="1600" b="1" i="0" u="none" strike="noStrike" cap="none" dirty="0" err="1">
                <a:solidFill>
                  <a:schemeClr val="tx1"/>
                </a:solidFill>
                <a:effectLst/>
                <a:latin typeface="Josefin Sans" pitchFamily="2" charset="0"/>
                <a:ea typeface="Arial"/>
                <a:cs typeface="Arial"/>
                <a:sym typeface="Arial"/>
              </a:rPr>
              <a:t>đích</a:t>
            </a:r>
            <a:endParaRPr lang="en-US" sz="1600" b="1" dirty="0">
              <a:solidFill>
                <a:schemeClr val="tx1"/>
              </a:solidFill>
              <a:latin typeface="Josefin Sans" pitchFamily="2" charset="0"/>
            </a:endParaRPr>
          </a:p>
        </p:txBody>
      </p:sp>
      <p:sp>
        <p:nvSpPr>
          <p:cNvPr id="21" name="Rectangle 20">
            <a:extLst>
              <a:ext uri="{FF2B5EF4-FFF2-40B4-BE49-F238E27FC236}">
                <a16:creationId xmlns:a16="http://schemas.microsoft.com/office/drawing/2014/main" id="{CC03904D-60B9-F4FF-5352-083AEACEB41B}"/>
              </a:ext>
            </a:extLst>
          </p:cNvPr>
          <p:cNvSpPr/>
          <p:nvPr/>
        </p:nvSpPr>
        <p:spPr>
          <a:xfrm>
            <a:off x="5208495" y="3282626"/>
            <a:ext cx="4652682" cy="20641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50691034-7F58-91E7-740A-F1E0239F899B}"/>
              </a:ext>
            </a:extLst>
          </p:cNvPr>
          <p:cNvSpPr/>
          <p:nvPr/>
        </p:nvSpPr>
        <p:spPr>
          <a:xfrm>
            <a:off x="-215153" y="3738282"/>
            <a:ext cx="4652682" cy="20641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2" name="Group 11">
            <a:extLst>
              <a:ext uri="{FF2B5EF4-FFF2-40B4-BE49-F238E27FC236}">
                <a16:creationId xmlns:a16="http://schemas.microsoft.com/office/drawing/2014/main" id="{34D998EF-CF69-CB31-AC5C-C0C8633548B3}"/>
              </a:ext>
            </a:extLst>
          </p:cNvPr>
          <p:cNvGrpSpPr/>
          <p:nvPr/>
        </p:nvGrpSpPr>
        <p:grpSpPr>
          <a:xfrm>
            <a:off x="390938" y="12288"/>
            <a:ext cx="2624352" cy="960861"/>
            <a:chOff x="287608" y="103128"/>
            <a:chExt cx="2624352" cy="960861"/>
          </a:xfrm>
        </p:grpSpPr>
        <p:sp>
          <p:nvSpPr>
            <p:cNvPr id="13" name="Oval 12">
              <a:extLst>
                <a:ext uri="{FF2B5EF4-FFF2-40B4-BE49-F238E27FC236}">
                  <a16:creationId xmlns:a16="http://schemas.microsoft.com/office/drawing/2014/main" id="{217006F3-3C74-A177-379F-92C152693E03}"/>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logo on a black background&#10;&#10;Description automatically generated">
              <a:extLst>
                <a:ext uri="{FF2B5EF4-FFF2-40B4-BE49-F238E27FC236}">
                  <a16:creationId xmlns:a16="http://schemas.microsoft.com/office/drawing/2014/main" id="{7599E3AC-194C-4ADC-CC9A-5201E14BDAA3}"/>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15" name="TextBox 14">
            <a:extLst>
              <a:ext uri="{FF2B5EF4-FFF2-40B4-BE49-F238E27FC236}">
                <a16:creationId xmlns:a16="http://schemas.microsoft.com/office/drawing/2014/main" id="{0A767AAD-53E5-43D1-6C8A-B1CD63F6C41A}"/>
              </a:ext>
            </a:extLst>
          </p:cNvPr>
          <p:cNvSpPr txBox="1"/>
          <p:nvPr/>
        </p:nvSpPr>
        <p:spPr>
          <a:xfrm>
            <a:off x="974512" y="516865"/>
            <a:ext cx="6743146" cy="515526"/>
          </a:xfrm>
          <a:prstGeom prst="rect">
            <a:avLst/>
          </a:prstGeom>
          <a:noFill/>
        </p:spPr>
        <p:txBody>
          <a:bodyPr wrap="square">
            <a:spAutoFit/>
          </a:bodyPr>
          <a:lstStyle/>
          <a:p>
            <a:pPr marL="914400" marR="0" lvl="2">
              <a:lnSpc>
                <a:spcPct val="150000"/>
              </a:lnSpc>
              <a:spcBef>
                <a:spcPts val="600"/>
              </a:spcBef>
              <a:spcAft>
                <a:spcPts val="600"/>
              </a:spcAft>
              <a:buClr>
                <a:srgbClr val="000000"/>
              </a:buClr>
              <a:buSzPts val="1300"/>
            </a:pPr>
            <a:r>
              <a:rPr lang="en-US" sz="2000" b="1" dirty="0" err="1">
                <a:solidFill>
                  <a:schemeClr val="bg2"/>
                </a:solidFill>
                <a:effectLst/>
                <a:latin typeface="Josefin Sans" pitchFamily="2" charset="0"/>
                <a:ea typeface="SimSun" panose="02010600030101010101" pitchFamily="2" charset="-122"/>
              </a:rPr>
              <a:t>Sự</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khác</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nhau</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giữa</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nền</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tảng</a:t>
            </a:r>
            <a:r>
              <a:rPr lang="en-US" sz="2000" b="1" dirty="0">
                <a:solidFill>
                  <a:schemeClr val="bg2"/>
                </a:solidFill>
                <a:effectLst/>
                <a:latin typeface="Josefin Sans" pitchFamily="2" charset="0"/>
                <a:ea typeface="SimSun" panose="02010600030101010101" pitchFamily="2" charset="-122"/>
              </a:rPr>
              <a:t> MOOCs </a:t>
            </a:r>
            <a:r>
              <a:rPr lang="en-US" sz="2000" b="1" dirty="0" err="1">
                <a:solidFill>
                  <a:schemeClr val="bg2"/>
                </a:solidFill>
                <a:effectLst/>
                <a:latin typeface="Josefin Sans" pitchFamily="2" charset="0"/>
                <a:ea typeface="SimSun" panose="02010600030101010101" pitchFamily="2" charset="-122"/>
              </a:rPr>
              <a:t>và</a:t>
            </a:r>
            <a:r>
              <a:rPr lang="en-US" sz="2000" b="1" dirty="0">
                <a:solidFill>
                  <a:schemeClr val="bg2"/>
                </a:solidFill>
                <a:effectLst/>
                <a:latin typeface="Josefin Sans" pitchFamily="2" charset="0"/>
                <a:ea typeface="SimSun" panose="02010600030101010101" pitchFamily="2" charset="-122"/>
              </a:rPr>
              <a:t> LMS</a:t>
            </a:r>
          </a:p>
        </p:txBody>
      </p:sp>
      <p:sp>
        <p:nvSpPr>
          <p:cNvPr id="22" name="TextBox 21">
            <a:extLst>
              <a:ext uri="{FF2B5EF4-FFF2-40B4-BE49-F238E27FC236}">
                <a16:creationId xmlns:a16="http://schemas.microsoft.com/office/drawing/2014/main" id="{4C1BD7B4-2A83-BE3B-4089-44660E55DC83}"/>
              </a:ext>
            </a:extLst>
          </p:cNvPr>
          <p:cNvSpPr txBox="1"/>
          <p:nvPr/>
        </p:nvSpPr>
        <p:spPr>
          <a:xfrm>
            <a:off x="8659072" y="4489560"/>
            <a:ext cx="431137" cy="400110"/>
          </a:xfrm>
          <a:prstGeom prst="rect">
            <a:avLst/>
          </a:prstGeom>
          <a:noFill/>
        </p:spPr>
        <p:txBody>
          <a:bodyPr wrap="square" rtlCol="0">
            <a:spAutoFit/>
          </a:bodyPr>
          <a:lstStyle/>
          <a:p>
            <a:r>
              <a:rPr lang="en-US" sz="2000" b="1" dirty="0">
                <a:solidFill>
                  <a:schemeClr val="tx1"/>
                </a:solidFill>
                <a:latin typeface="Josefin Sans" pitchFamily="2" charset="0"/>
              </a:rPr>
              <a:t>11</a:t>
            </a:r>
          </a:p>
        </p:txBody>
      </p:sp>
      <p:sp>
        <p:nvSpPr>
          <p:cNvPr id="2" name="TextBox 1">
            <a:extLst>
              <a:ext uri="{FF2B5EF4-FFF2-40B4-BE49-F238E27FC236}">
                <a16:creationId xmlns:a16="http://schemas.microsoft.com/office/drawing/2014/main" id="{EBD2DFC3-B64D-C91D-71B4-A0A343F5877A}"/>
              </a:ext>
            </a:extLst>
          </p:cNvPr>
          <p:cNvSpPr txBox="1"/>
          <p:nvPr/>
        </p:nvSpPr>
        <p:spPr>
          <a:xfrm>
            <a:off x="1828681" y="1589047"/>
            <a:ext cx="2269941" cy="584775"/>
          </a:xfrm>
          <a:prstGeom prst="rect">
            <a:avLst/>
          </a:prstGeom>
          <a:solidFill>
            <a:schemeClr val="bg1"/>
          </a:solidFill>
        </p:spPr>
        <p:txBody>
          <a:bodyPr wrap="square" rtlCol="0">
            <a:spAutoFit/>
          </a:bodyPr>
          <a:lstStyle/>
          <a:p>
            <a:r>
              <a:rPr lang="en-US" sz="1600" b="0" i="0" u="none" strike="noStrike" cap="none" dirty="0" err="1">
                <a:solidFill>
                  <a:schemeClr val="tx1"/>
                </a:solidFill>
                <a:effectLst/>
                <a:latin typeface="Josefin Sans" pitchFamily="2" charset="0"/>
                <a:sym typeface="Arial"/>
              </a:rPr>
              <a:t>Thương</a:t>
            </a:r>
            <a:r>
              <a:rPr lang="en-US" sz="1600" b="0" i="0" u="none" strike="noStrike" cap="none" dirty="0">
                <a:solidFill>
                  <a:schemeClr val="tx1"/>
                </a:solidFill>
                <a:effectLst/>
                <a:latin typeface="Josefin Sans" pitchFamily="2" charset="0"/>
                <a:sym typeface="Arial"/>
              </a:rPr>
              <a:t> </a:t>
            </a:r>
            <a:r>
              <a:rPr lang="en-US" sz="1600" b="0" i="0" u="none" strike="noStrike" cap="none" dirty="0" err="1">
                <a:solidFill>
                  <a:schemeClr val="tx1"/>
                </a:solidFill>
                <a:effectLst/>
                <a:latin typeface="Josefin Sans" pitchFamily="2" charset="0"/>
                <a:sym typeface="Arial"/>
              </a:rPr>
              <a:t>mại</a:t>
            </a:r>
            <a:r>
              <a:rPr lang="en-US" sz="1600" b="0" i="0" u="none" strike="noStrike" cap="none" dirty="0">
                <a:solidFill>
                  <a:schemeClr val="tx1"/>
                </a:solidFill>
                <a:effectLst/>
                <a:latin typeface="Josefin Sans" pitchFamily="2" charset="0"/>
                <a:sym typeface="Arial"/>
              </a:rPr>
              <a:t> </a:t>
            </a:r>
            <a:r>
              <a:rPr lang="en-US" sz="1600" b="0" i="0" u="none" strike="noStrike" cap="none" dirty="0" err="1">
                <a:solidFill>
                  <a:schemeClr val="tx1"/>
                </a:solidFill>
                <a:effectLst/>
                <a:latin typeface="Josefin Sans" pitchFamily="2" charset="0"/>
                <a:sym typeface="Arial"/>
              </a:rPr>
              <a:t>hóa</a:t>
            </a:r>
            <a:endParaRPr lang="en-US" sz="1600" dirty="0">
              <a:solidFill>
                <a:schemeClr val="tx1"/>
              </a:solidFill>
              <a:latin typeface="Josefin Sans" pitchFamily="2" charset="0"/>
            </a:endParaRPr>
          </a:p>
          <a:p>
            <a:endParaRPr lang="en-US" sz="1600" dirty="0">
              <a:latin typeface="Josefin Sans" pitchFamily="2" charset="0"/>
            </a:endParaRPr>
          </a:p>
        </p:txBody>
      </p:sp>
      <p:sp>
        <p:nvSpPr>
          <p:cNvPr id="3" name="TextBox 2">
            <a:extLst>
              <a:ext uri="{FF2B5EF4-FFF2-40B4-BE49-F238E27FC236}">
                <a16:creationId xmlns:a16="http://schemas.microsoft.com/office/drawing/2014/main" id="{FF18150E-BB5C-057B-F99D-D0C6ABF97E5C}"/>
              </a:ext>
            </a:extLst>
          </p:cNvPr>
          <p:cNvSpPr txBox="1"/>
          <p:nvPr/>
        </p:nvSpPr>
        <p:spPr>
          <a:xfrm>
            <a:off x="4712032" y="1501725"/>
            <a:ext cx="4075720" cy="584775"/>
          </a:xfrm>
          <a:prstGeom prst="rect">
            <a:avLst/>
          </a:prstGeom>
          <a:solidFill>
            <a:schemeClr val="bg1"/>
          </a:solidFill>
        </p:spPr>
        <p:txBody>
          <a:bodyPr wrap="square" rtlCol="0">
            <a:spAutoFit/>
          </a:bodyPr>
          <a:lstStyle/>
          <a:p>
            <a:r>
              <a:rPr lang="vi-VN" sz="1600" b="0" i="0" u="none" strike="noStrike" cap="none" dirty="0">
                <a:solidFill>
                  <a:schemeClr val="tx1"/>
                </a:solidFill>
                <a:effectLst/>
                <a:latin typeface="Josefin Sans" pitchFamily="2" charset="0"/>
                <a:sym typeface="Arial"/>
              </a:rPr>
              <a:t>Tổ chức, quản lý đào tạo theo khóa học/môn học cho một đối tượng cụ thể </a:t>
            </a:r>
          </a:p>
        </p:txBody>
      </p:sp>
      <p:sp>
        <p:nvSpPr>
          <p:cNvPr id="5" name="TextBox 4">
            <a:extLst>
              <a:ext uri="{FF2B5EF4-FFF2-40B4-BE49-F238E27FC236}">
                <a16:creationId xmlns:a16="http://schemas.microsoft.com/office/drawing/2014/main" id="{A5196B0E-8FFA-680A-9E9B-4DCC721196F6}"/>
              </a:ext>
            </a:extLst>
          </p:cNvPr>
          <p:cNvSpPr txBox="1"/>
          <p:nvPr/>
        </p:nvSpPr>
        <p:spPr>
          <a:xfrm>
            <a:off x="-2" y="2102465"/>
            <a:ext cx="2269941" cy="430887"/>
          </a:xfrm>
          <a:prstGeom prst="rect">
            <a:avLst/>
          </a:prstGeom>
          <a:noFill/>
        </p:spPr>
        <p:txBody>
          <a:bodyPr wrap="square" rtlCol="0">
            <a:spAutoFit/>
          </a:bodyPr>
          <a:lstStyle/>
          <a:p>
            <a:pPr algn="ctr">
              <a:lnSpc>
                <a:spcPct val="150000"/>
              </a:lnSpc>
            </a:pPr>
            <a:r>
              <a:rPr lang="en-US" sz="1600" b="1" i="0" u="none" strike="noStrike" cap="none" dirty="0" err="1">
                <a:solidFill>
                  <a:srgbClr val="0070C0"/>
                </a:solidFill>
                <a:effectLst/>
                <a:latin typeface="Josefin Sans" pitchFamily="2" charset="0"/>
                <a:ea typeface="Arial"/>
                <a:cs typeface="Arial"/>
                <a:sym typeface="Arial"/>
              </a:rPr>
              <a:t>Mục</a:t>
            </a:r>
            <a:r>
              <a:rPr lang="en-US" sz="1600" b="1" i="0" u="none" strike="noStrike" cap="none" dirty="0">
                <a:solidFill>
                  <a:srgbClr val="0070C0"/>
                </a:solidFill>
                <a:effectLst/>
                <a:latin typeface="Josefin Sans" pitchFamily="2" charset="0"/>
                <a:ea typeface="Arial"/>
                <a:cs typeface="Arial"/>
                <a:sym typeface="Arial"/>
              </a:rPr>
              <a:t> </a:t>
            </a:r>
            <a:r>
              <a:rPr lang="en-US" sz="1600" b="1" i="0" u="none" strike="noStrike" cap="none" dirty="0" err="1">
                <a:solidFill>
                  <a:srgbClr val="0070C0"/>
                </a:solidFill>
                <a:effectLst/>
                <a:latin typeface="Josefin Sans" pitchFamily="2" charset="0"/>
                <a:sym typeface="Arial"/>
              </a:rPr>
              <a:t>tiêu</a:t>
            </a:r>
            <a:endParaRPr lang="en-US" sz="1600" b="1" dirty="0">
              <a:solidFill>
                <a:srgbClr val="0070C0"/>
              </a:solidFill>
              <a:latin typeface="Josefin Sans" pitchFamily="2" charset="0"/>
            </a:endParaRPr>
          </a:p>
        </p:txBody>
      </p:sp>
      <p:sp>
        <p:nvSpPr>
          <p:cNvPr id="6" name="TextBox 5">
            <a:extLst>
              <a:ext uri="{FF2B5EF4-FFF2-40B4-BE49-F238E27FC236}">
                <a16:creationId xmlns:a16="http://schemas.microsoft.com/office/drawing/2014/main" id="{F98E93EC-6119-2CE8-3910-9735A41E8E8C}"/>
              </a:ext>
            </a:extLst>
          </p:cNvPr>
          <p:cNvSpPr txBox="1"/>
          <p:nvPr/>
        </p:nvSpPr>
        <p:spPr>
          <a:xfrm>
            <a:off x="0" y="2959696"/>
            <a:ext cx="2269941" cy="430887"/>
          </a:xfrm>
          <a:prstGeom prst="rect">
            <a:avLst/>
          </a:prstGeom>
          <a:noFill/>
        </p:spPr>
        <p:txBody>
          <a:bodyPr wrap="square" rtlCol="0">
            <a:spAutoFit/>
          </a:bodyPr>
          <a:lstStyle/>
          <a:p>
            <a:pPr algn="ctr">
              <a:lnSpc>
                <a:spcPct val="150000"/>
              </a:lnSpc>
            </a:pPr>
            <a:r>
              <a:rPr lang="en-US" sz="1600" b="1" i="0" u="none" strike="noStrike" cap="none" dirty="0" err="1">
                <a:solidFill>
                  <a:schemeClr val="tx1"/>
                </a:solidFill>
                <a:effectLst/>
                <a:latin typeface="Josefin Sans" pitchFamily="2" charset="0"/>
                <a:ea typeface="Arial"/>
                <a:cs typeface="Arial"/>
                <a:sym typeface="Arial"/>
              </a:rPr>
              <a:t>Đối</a:t>
            </a:r>
            <a:r>
              <a:rPr lang="en-US" sz="1600" b="1" i="0" u="none" strike="noStrike" cap="none" dirty="0">
                <a:solidFill>
                  <a:schemeClr val="tx1"/>
                </a:solidFill>
                <a:effectLst/>
                <a:latin typeface="Josefin Sans" pitchFamily="2" charset="0"/>
                <a:ea typeface="Arial"/>
                <a:cs typeface="Arial"/>
                <a:sym typeface="Arial"/>
              </a:rPr>
              <a:t> </a:t>
            </a:r>
            <a:r>
              <a:rPr lang="en-US" sz="1600" b="1" i="0" u="none" strike="noStrike" cap="none" dirty="0" err="1">
                <a:solidFill>
                  <a:schemeClr val="tx1"/>
                </a:solidFill>
                <a:effectLst/>
                <a:latin typeface="Josefin Sans" pitchFamily="2" charset="0"/>
                <a:ea typeface="Arial"/>
                <a:cs typeface="Arial"/>
                <a:sym typeface="Arial"/>
              </a:rPr>
              <a:t>tượng</a:t>
            </a:r>
            <a:endParaRPr lang="en-US" sz="1600" b="1" dirty="0">
              <a:solidFill>
                <a:schemeClr val="tx1"/>
              </a:solidFill>
              <a:latin typeface="Josefin Sans" pitchFamily="2" charset="0"/>
            </a:endParaRPr>
          </a:p>
        </p:txBody>
      </p:sp>
      <p:sp>
        <p:nvSpPr>
          <p:cNvPr id="7" name="TextBox 6">
            <a:extLst>
              <a:ext uri="{FF2B5EF4-FFF2-40B4-BE49-F238E27FC236}">
                <a16:creationId xmlns:a16="http://schemas.microsoft.com/office/drawing/2014/main" id="{94197499-9D96-D887-A89F-BF61879A2AFF}"/>
              </a:ext>
            </a:extLst>
          </p:cNvPr>
          <p:cNvSpPr txBox="1"/>
          <p:nvPr/>
        </p:nvSpPr>
        <p:spPr>
          <a:xfrm>
            <a:off x="-41614" y="3658990"/>
            <a:ext cx="2269941" cy="430887"/>
          </a:xfrm>
          <a:prstGeom prst="rect">
            <a:avLst/>
          </a:prstGeom>
          <a:noFill/>
        </p:spPr>
        <p:txBody>
          <a:bodyPr wrap="square" rtlCol="0">
            <a:spAutoFit/>
          </a:bodyPr>
          <a:lstStyle/>
          <a:p>
            <a:pPr algn="ctr">
              <a:lnSpc>
                <a:spcPct val="150000"/>
              </a:lnSpc>
            </a:pPr>
            <a:r>
              <a:rPr lang="en-US" sz="1600" b="1" i="0" u="none" strike="noStrike" cap="none" dirty="0">
                <a:solidFill>
                  <a:srgbClr val="0070C0"/>
                </a:solidFill>
                <a:effectLst/>
                <a:latin typeface="Josefin Sans" pitchFamily="2" charset="0"/>
                <a:ea typeface="Arial"/>
                <a:cs typeface="Arial"/>
                <a:sym typeface="Arial"/>
              </a:rPr>
              <a:t>Quy </a:t>
            </a:r>
            <a:r>
              <a:rPr lang="en-US" sz="1600" b="1" i="0" u="none" strike="noStrike" cap="none" dirty="0" err="1">
                <a:solidFill>
                  <a:srgbClr val="0070C0"/>
                </a:solidFill>
                <a:effectLst/>
                <a:latin typeface="Josefin Sans" pitchFamily="2" charset="0"/>
                <a:sym typeface="Arial"/>
              </a:rPr>
              <a:t>mô</a:t>
            </a:r>
            <a:endParaRPr lang="en-US" sz="1600" b="1" dirty="0">
              <a:solidFill>
                <a:srgbClr val="0070C0"/>
              </a:solidFill>
              <a:latin typeface="Josefin Sans" pitchFamily="2" charset="0"/>
            </a:endParaRPr>
          </a:p>
        </p:txBody>
      </p:sp>
      <p:sp>
        <p:nvSpPr>
          <p:cNvPr id="8" name="TextBox 7">
            <a:extLst>
              <a:ext uri="{FF2B5EF4-FFF2-40B4-BE49-F238E27FC236}">
                <a16:creationId xmlns:a16="http://schemas.microsoft.com/office/drawing/2014/main" id="{C3287C35-CD51-E98F-C09C-1B63B818221C}"/>
              </a:ext>
            </a:extLst>
          </p:cNvPr>
          <p:cNvSpPr txBox="1"/>
          <p:nvPr/>
        </p:nvSpPr>
        <p:spPr>
          <a:xfrm>
            <a:off x="-77258" y="4135756"/>
            <a:ext cx="2269941" cy="430887"/>
          </a:xfrm>
          <a:prstGeom prst="rect">
            <a:avLst/>
          </a:prstGeom>
          <a:noFill/>
        </p:spPr>
        <p:txBody>
          <a:bodyPr wrap="square" rtlCol="0">
            <a:spAutoFit/>
          </a:bodyPr>
          <a:lstStyle/>
          <a:p>
            <a:pPr algn="ctr">
              <a:lnSpc>
                <a:spcPct val="150000"/>
              </a:lnSpc>
            </a:pPr>
            <a:r>
              <a:rPr lang="en-US" sz="1600" b="1" i="0" u="none" strike="noStrike" cap="none" dirty="0">
                <a:solidFill>
                  <a:schemeClr val="tx1"/>
                </a:solidFill>
                <a:effectLst/>
                <a:latin typeface="Josefin Sans" pitchFamily="2" charset="0"/>
                <a:ea typeface="Arial"/>
                <a:cs typeface="Arial"/>
                <a:sym typeface="Arial"/>
              </a:rPr>
              <a:t>Chi </a:t>
            </a:r>
            <a:r>
              <a:rPr lang="en-US" sz="1600" b="1" i="0" u="none" strike="noStrike" cap="none" dirty="0" err="1">
                <a:solidFill>
                  <a:schemeClr val="tx1"/>
                </a:solidFill>
                <a:effectLst/>
                <a:latin typeface="Josefin Sans" pitchFamily="2" charset="0"/>
                <a:ea typeface="Arial"/>
                <a:cs typeface="Arial"/>
                <a:sym typeface="Arial"/>
              </a:rPr>
              <a:t>phí</a:t>
            </a:r>
            <a:endParaRPr lang="en-US" sz="1600" b="1" dirty="0">
              <a:solidFill>
                <a:schemeClr val="tx1"/>
              </a:solidFill>
              <a:latin typeface="Josefin Sans" pitchFamily="2" charset="0"/>
            </a:endParaRPr>
          </a:p>
        </p:txBody>
      </p:sp>
      <p:sp>
        <p:nvSpPr>
          <p:cNvPr id="9" name="TextBox 8">
            <a:extLst>
              <a:ext uri="{FF2B5EF4-FFF2-40B4-BE49-F238E27FC236}">
                <a16:creationId xmlns:a16="http://schemas.microsoft.com/office/drawing/2014/main" id="{1D6D4281-F2B9-B509-A997-784B7578A2D4}"/>
              </a:ext>
            </a:extLst>
          </p:cNvPr>
          <p:cNvSpPr txBox="1"/>
          <p:nvPr/>
        </p:nvSpPr>
        <p:spPr>
          <a:xfrm>
            <a:off x="1828681" y="2195863"/>
            <a:ext cx="3045786" cy="830997"/>
          </a:xfrm>
          <a:prstGeom prst="rect">
            <a:avLst/>
          </a:prstGeom>
          <a:noFill/>
        </p:spPr>
        <p:txBody>
          <a:bodyPr wrap="square" rtlCol="0">
            <a:spAutoFit/>
          </a:bodyPr>
          <a:lstStyle/>
          <a:p>
            <a:r>
              <a:rPr lang="en-US" sz="1600" b="0" i="0" u="none" strike="noStrike" cap="none" dirty="0">
                <a:solidFill>
                  <a:srgbClr val="0070C0"/>
                </a:solidFill>
                <a:effectLst/>
                <a:latin typeface="Josefin Sans" pitchFamily="2" charset="0"/>
                <a:ea typeface="Arial"/>
                <a:cs typeface="Arial"/>
                <a:sym typeface="Arial"/>
              </a:rPr>
              <a:t>Cung </a:t>
            </a:r>
            <a:r>
              <a:rPr lang="en-US" sz="1600" b="0" i="0" u="none" strike="noStrike" cap="none" dirty="0" err="1">
                <a:solidFill>
                  <a:srgbClr val="0070C0"/>
                </a:solidFill>
                <a:effectLst/>
                <a:latin typeface="Josefin Sans" pitchFamily="2" charset="0"/>
                <a:ea typeface="Arial"/>
                <a:cs typeface="Arial"/>
                <a:sym typeface="Arial"/>
              </a:rPr>
              <a:t>cấp</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khoá</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học</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trực</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tuyến</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cho</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số</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lượng</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lớn</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người</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học</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trên</a:t>
            </a:r>
            <a:r>
              <a:rPr lang="en-US" sz="1600" b="0" i="0" u="none" strike="noStrike" cap="none" dirty="0">
                <a:solidFill>
                  <a:srgbClr val="0070C0"/>
                </a:solidFill>
                <a:effectLst/>
                <a:latin typeface="Josefin Sans" pitchFamily="2" charset="0"/>
                <a:sym typeface="Arial"/>
              </a:rPr>
              <a:t> Internet.</a:t>
            </a:r>
            <a:endParaRPr lang="en-US" sz="1800" dirty="0">
              <a:solidFill>
                <a:srgbClr val="0070C0"/>
              </a:solidFill>
              <a:latin typeface="Josefin Sans" pitchFamily="2" charset="0"/>
            </a:endParaRPr>
          </a:p>
        </p:txBody>
      </p:sp>
      <p:sp>
        <p:nvSpPr>
          <p:cNvPr id="10" name="TextBox 9">
            <a:extLst>
              <a:ext uri="{FF2B5EF4-FFF2-40B4-BE49-F238E27FC236}">
                <a16:creationId xmlns:a16="http://schemas.microsoft.com/office/drawing/2014/main" id="{18964AAD-D4A6-D8CB-3F5F-FA151054B407}"/>
              </a:ext>
            </a:extLst>
          </p:cNvPr>
          <p:cNvSpPr txBox="1"/>
          <p:nvPr/>
        </p:nvSpPr>
        <p:spPr>
          <a:xfrm>
            <a:off x="4712033" y="2187314"/>
            <a:ext cx="3817605" cy="830997"/>
          </a:xfrm>
          <a:prstGeom prst="rect">
            <a:avLst/>
          </a:prstGeom>
          <a:noFill/>
        </p:spPr>
        <p:txBody>
          <a:bodyPr wrap="square" rtlCol="0">
            <a:spAutoFit/>
          </a:bodyPr>
          <a:lstStyle/>
          <a:p>
            <a:r>
              <a:rPr lang="en-US" sz="1600" b="0" i="0" u="none" strike="noStrike" cap="none" dirty="0" err="1">
                <a:solidFill>
                  <a:srgbClr val="0070C0"/>
                </a:solidFill>
                <a:effectLst/>
                <a:latin typeface="Josefin Sans" pitchFamily="2" charset="0"/>
                <a:ea typeface="Arial"/>
                <a:cs typeface="Arial"/>
                <a:sym typeface="Arial"/>
              </a:rPr>
              <a:t>Quản</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lý</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theo</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dõi</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và</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báo</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cáo</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khoá</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học</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nội</a:t>
            </a:r>
            <a:r>
              <a:rPr lang="en-US" sz="1600" b="0" i="0" u="none" strike="noStrike" cap="none" dirty="0">
                <a:solidFill>
                  <a:srgbClr val="0070C0"/>
                </a:solidFill>
                <a:effectLst/>
                <a:latin typeface="Josefin Sans" pitchFamily="2" charset="0"/>
                <a:ea typeface="Arial"/>
                <a:cs typeface="Arial"/>
                <a:sym typeface="Arial"/>
              </a:rPr>
              <a:t> dung </a:t>
            </a:r>
            <a:r>
              <a:rPr lang="en-US" sz="1600" b="0" i="0" u="none" strike="noStrike" cap="none" dirty="0" err="1">
                <a:solidFill>
                  <a:srgbClr val="0070C0"/>
                </a:solidFill>
                <a:effectLst/>
                <a:latin typeface="Josefin Sans" pitchFamily="2" charset="0"/>
                <a:ea typeface="Arial"/>
                <a:cs typeface="Arial"/>
                <a:sym typeface="Arial"/>
              </a:rPr>
              <a:t>đào</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tạo</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trong</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một</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tổ</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chức</a:t>
            </a:r>
            <a:r>
              <a:rPr lang="en-US" sz="1600" b="0" i="0" u="none" strike="noStrike" cap="none" dirty="0">
                <a:solidFill>
                  <a:srgbClr val="0070C0"/>
                </a:solidFill>
                <a:effectLst/>
                <a:latin typeface="Josefin Sans" pitchFamily="2" charset="0"/>
                <a:ea typeface="Arial"/>
                <a:cs typeface="Arial"/>
                <a:sym typeface="Arial"/>
              </a:rPr>
              <a:t> </a:t>
            </a:r>
          </a:p>
          <a:p>
            <a:r>
              <a:rPr lang="en-US" sz="1600" b="0" i="0" u="none" strike="noStrike" cap="none" dirty="0" err="1">
                <a:solidFill>
                  <a:srgbClr val="0070C0"/>
                </a:solidFill>
                <a:effectLst/>
                <a:latin typeface="Josefin Sans" pitchFamily="2" charset="0"/>
                <a:ea typeface="Arial"/>
                <a:cs typeface="Arial"/>
                <a:sym typeface="Arial"/>
              </a:rPr>
              <a:t>cụ</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thể</a:t>
            </a:r>
            <a:r>
              <a:rPr lang="en-US" sz="1600" b="0" i="0" u="none" strike="noStrike" cap="none" dirty="0">
                <a:solidFill>
                  <a:srgbClr val="0070C0"/>
                </a:solidFill>
                <a:effectLst/>
                <a:latin typeface="Josefin Sans" pitchFamily="2" charset="0"/>
                <a:sym typeface="Arial"/>
              </a:rPr>
              <a:t>.</a:t>
            </a:r>
            <a:endParaRPr lang="en-US" sz="1800" dirty="0">
              <a:solidFill>
                <a:srgbClr val="0070C0"/>
              </a:solidFill>
              <a:latin typeface="Josefin Sans" pitchFamily="2" charset="0"/>
            </a:endParaRPr>
          </a:p>
        </p:txBody>
      </p:sp>
      <p:sp>
        <p:nvSpPr>
          <p:cNvPr id="11" name="TextBox 10">
            <a:extLst>
              <a:ext uri="{FF2B5EF4-FFF2-40B4-BE49-F238E27FC236}">
                <a16:creationId xmlns:a16="http://schemas.microsoft.com/office/drawing/2014/main" id="{55515C6C-BE04-19AE-9499-DA7BF87C6970}"/>
              </a:ext>
            </a:extLst>
          </p:cNvPr>
          <p:cNvSpPr txBox="1"/>
          <p:nvPr/>
        </p:nvSpPr>
        <p:spPr>
          <a:xfrm>
            <a:off x="1828681" y="3052693"/>
            <a:ext cx="3045786" cy="584775"/>
          </a:xfrm>
          <a:prstGeom prst="rect">
            <a:avLst/>
          </a:prstGeom>
          <a:noFill/>
        </p:spPr>
        <p:txBody>
          <a:bodyPr wrap="square" rtlCol="0">
            <a:spAutoFit/>
          </a:bodyPr>
          <a:lstStyle/>
          <a:p>
            <a:r>
              <a:rPr lang="en-US" sz="1600" b="0" i="0" u="none" strike="noStrike" cap="none" dirty="0" err="1">
                <a:solidFill>
                  <a:schemeClr val="tx1"/>
                </a:solidFill>
                <a:effectLst/>
                <a:latin typeface="Josefin Sans" pitchFamily="2" charset="0"/>
                <a:ea typeface="Arial"/>
                <a:cs typeface="Arial"/>
                <a:sym typeface="Arial"/>
              </a:rPr>
              <a:t>Không</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hạn</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chế</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đối</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tượng</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người</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học</a:t>
            </a:r>
            <a:r>
              <a:rPr lang="en-US" sz="1600" b="0" i="0" u="none" strike="noStrike" cap="none" dirty="0">
                <a:solidFill>
                  <a:schemeClr val="tx1"/>
                </a:solidFill>
                <a:effectLst/>
                <a:latin typeface="Josefin Sans" pitchFamily="2" charset="0"/>
                <a:ea typeface="Arial"/>
                <a:cs typeface="Arial"/>
                <a:sym typeface="Arial"/>
              </a:rPr>
              <a:t>.</a:t>
            </a:r>
            <a:endParaRPr lang="en-US" sz="1800" dirty="0">
              <a:solidFill>
                <a:schemeClr val="tx1"/>
              </a:solidFill>
              <a:latin typeface="Josefin Sans" pitchFamily="2" charset="0"/>
            </a:endParaRPr>
          </a:p>
        </p:txBody>
      </p:sp>
      <p:sp>
        <p:nvSpPr>
          <p:cNvPr id="16" name="TextBox 15">
            <a:extLst>
              <a:ext uri="{FF2B5EF4-FFF2-40B4-BE49-F238E27FC236}">
                <a16:creationId xmlns:a16="http://schemas.microsoft.com/office/drawing/2014/main" id="{7A056252-94DF-C600-83E1-DD366497B34A}"/>
              </a:ext>
            </a:extLst>
          </p:cNvPr>
          <p:cNvSpPr txBox="1"/>
          <p:nvPr/>
        </p:nvSpPr>
        <p:spPr>
          <a:xfrm>
            <a:off x="4712032" y="3052693"/>
            <a:ext cx="3947039" cy="584775"/>
          </a:xfrm>
          <a:prstGeom prst="rect">
            <a:avLst/>
          </a:prstGeom>
          <a:noFill/>
        </p:spPr>
        <p:txBody>
          <a:bodyPr wrap="square" rtlCol="0">
            <a:spAutoFit/>
          </a:bodyPr>
          <a:lstStyle/>
          <a:p>
            <a:r>
              <a:rPr lang="en-US" sz="1600" b="0" i="0" u="none" strike="noStrike" cap="none" dirty="0" err="1">
                <a:solidFill>
                  <a:schemeClr val="tx1"/>
                </a:solidFill>
                <a:effectLst/>
                <a:latin typeface="Josefin Sans" pitchFamily="2" charset="0"/>
                <a:ea typeface="Arial"/>
                <a:cs typeface="Arial"/>
                <a:sym typeface="Arial"/>
              </a:rPr>
              <a:t>Dành</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cho</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đối</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tượng</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cụ</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thể</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người</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học</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nội</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bộ</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của</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một</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tổ</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chức</a:t>
            </a:r>
            <a:endParaRPr lang="en-US" sz="1800" dirty="0">
              <a:solidFill>
                <a:schemeClr val="tx1"/>
              </a:solidFill>
              <a:latin typeface="Josefin Sans" pitchFamily="2" charset="0"/>
            </a:endParaRPr>
          </a:p>
        </p:txBody>
      </p:sp>
      <p:sp>
        <p:nvSpPr>
          <p:cNvPr id="17" name="TextBox 16">
            <a:extLst>
              <a:ext uri="{FF2B5EF4-FFF2-40B4-BE49-F238E27FC236}">
                <a16:creationId xmlns:a16="http://schemas.microsoft.com/office/drawing/2014/main" id="{E0FFD81E-88F4-94B2-9503-EC8BB51FBF31}"/>
              </a:ext>
            </a:extLst>
          </p:cNvPr>
          <p:cNvSpPr txBox="1"/>
          <p:nvPr/>
        </p:nvSpPr>
        <p:spPr>
          <a:xfrm>
            <a:off x="1833571" y="3746831"/>
            <a:ext cx="3045786" cy="338554"/>
          </a:xfrm>
          <a:prstGeom prst="rect">
            <a:avLst/>
          </a:prstGeom>
          <a:noFill/>
        </p:spPr>
        <p:txBody>
          <a:bodyPr wrap="square" rtlCol="0">
            <a:spAutoFit/>
          </a:bodyPr>
          <a:lstStyle/>
          <a:p>
            <a:r>
              <a:rPr lang="en-US" sz="1600" b="0" i="0" u="none" strike="noStrike" cap="none" dirty="0" err="1">
                <a:solidFill>
                  <a:srgbClr val="0070C0"/>
                </a:solidFill>
                <a:effectLst/>
                <a:latin typeface="Josefin Sans" pitchFamily="2" charset="0"/>
                <a:ea typeface="Arial"/>
                <a:cs typeface="Arial"/>
                <a:sym typeface="Arial"/>
              </a:rPr>
              <a:t>Lớn</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đến</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rất</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lớn</a:t>
            </a:r>
            <a:r>
              <a:rPr lang="en-US" sz="1600" b="0" i="0" u="none" strike="noStrike" cap="none" dirty="0">
                <a:solidFill>
                  <a:srgbClr val="0070C0"/>
                </a:solidFill>
                <a:effectLst/>
                <a:latin typeface="Josefin Sans" pitchFamily="2" charset="0"/>
                <a:sym typeface="Arial"/>
              </a:rPr>
              <a:t>.</a:t>
            </a:r>
            <a:endParaRPr lang="en-US" sz="1800" dirty="0">
              <a:solidFill>
                <a:srgbClr val="0070C0"/>
              </a:solidFill>
              <a:latin typeface="Josefin Sans" pitchFamily="2" charset="0"/>
            </a:endParaRPr>
          </a:p>
        </p:txBody>
      </p:sp>
      <p:sp>
        <p:nvSpPr>
          <p:cNvPr id="18" name="TextBox 17">
            <a:extLst>
              <a:ext uri="{FF2B5EF4-FFF2-40B4-BE49-F238E27FC236}">
                <a16:creationId xmlns:a16="http://schemas.microsoft.com/office/drawing/2014/main" id="{14BBF8E0-E502-5517-6F67-818B97765C62}"/>
              </a:ext>
            </a:extLst>
          </p:cNvPr>
          <p:cNvSpPr txBox="1"/>
          <p:nvPr/>
        </p:nvSpPr>
        <p:spPr>
          <a:xfrm>
            <a:off x="4719919" y="3751323"/>
            <a:ext cx="3045786" cy="338554"/>
          </a:xfrm>
          <a:prstGeom prst="rect">
            <a:avLst/>
          </a:prstGeom>
          <a:noFill/>
        </p:spPr>
        <p:txBody>
          <a:bodyPr wrap="square" rtlCol="0">
            <a:spAutoFit/>
          </a:bodyPr>
          <a:lstStyle/>
          <a:p>
            <a:r>
              <a:rPr lang="en-US" sz="1600" b="0" i="0" u="none" strike="noStrike" cap="none" dirty="0" err="1">
                <a:solidFill>
                  <a:srgbClr val="0070C0"/>
                </a:solidFill>
                <a:effectLst/>
                <a:latin typeface="Josefin Sans" pitchFamily="2" charset="0"/>
                <a:ea typeface="Arial"/>
                <a:cs typeface="Arial"/>
                <a:sym typeface="Arial"/>
              </a:rPr>
              <a:t>Tuỳ</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theo</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yêu</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cầu</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của</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tổ</a:t>
            </a:r>
            <a:r>
              <a:rPr lang="en-US" sz="1600" b="0" i="0" u="none" strike="noStrike" cap="none" dirty="0">
                <a:solidFill>
                  <a:srgbClr val="0070C0"/>
                </a:solidFill>
                <a:effectLst/>
                <a:latin typeface="Josefin Sans" pitchFamily="2" charset="0"/>
                <a:ea typeface="Arial"/>
                <a:cs typeface="Arial"/>
                <a:sym typeface="Arial"/>
              </a:rPr>
              <a:t> </a:t>
            </a:r>
            <a:r>
              <a:rPr lang="en-US" sz="1600" b="0" i="0" u="none" strike="noStrike" cap="none" dirty="0" err="1">
                <a:solidFill>
                  <a:srgbClr val="0070C0"/>
                </a:solidFill>
                <a:effectLst/>
                <a:latin typeface="Josefin Sans" pitchFamily="2" charset="0"/>
                <a:ea typeface="Arial"/>
                <a:cs typeface="Arial"/>
                <a:sym typeface="Arial"/>
              </a:rPr>
              <a:t>chức</a:t>
            </a:r>
            <a:r>
              <a:rPr lang="en-US" sz="1600" b="0" i="0" u="none" strike="noStrike" cap="none" dirty="0">
                <a:solidFill>
                  <a:srgbClr val="0070C0"/>
                </a:solidFill>
                <a:effectLst/>
                <a:latin typeface="Josefin Sans" pitchFamily="2" charset="0"/>
                <a:sym typeface="Arial"/>
              </a:rPr>
              <a:t>.</a:t>
            </a:r>
            <a:endParaRPr lang="en-US" sz="1800" dirty="0">
              <a:solidFill>
                <a:srgbClr val="0070C0"/>
              </a:solidFill>
              <a:latin typeface="Josefin Sans" pitchFamily="2" charset="0"/>
            </a:endParaRPr>
          </a:p>
        </p:txBody>
      </p:sp>
      <p:sp>
        <p:nvSpPr>
          <p:cNvPr id="23" name="TextBox 22">
            <a:extLst>
              <a:ext uri="{FF2B5EF4-FFF2-40B4-BE49-F238E27FC236}">
                <a16:creationId xmlns:a16="http://schemas.microsoft.com/office/drawing/2014/main" id="{99F34E3A-4BC4-2063-70ED-D11919671E08}"/>
              </a:ext>
            </a:extLst>
          </p:cNvPr>
          <p:cNvSpPr txBox="1"/>
          <p:nvPr/>
        </p:nvSpPr>
        <p:spPr>
          <a:xfrm>
            <a:off x="1828681" y="4211136"/>
            <a:ext cx="3045786" cy="830997"/>
          </a:xfrm>
          <a:prstGeom prst="rect">
            <a:avLst/>
          </a:prstGeom>
          <a:noFill/>
        </p:spPr>
        <p:txBody>
          <a:bodyPr wrap="square" rtlCol="0">
            <a:spAutoFit/>
          </a:bodyPr>
          <a:lstStyle/>
          <a:p>
            <a:r>
              <a:rPr lang="en-US" sz="1600" b="0" i="0" u="none" strike="noStrike" cap="none" dirty="0" err="1">
                <a:solidFill>
                  <a:schemeClr val="tx1"/>
                </a:solidFill>
                <a:effectLst/>
                <a:latin typeface="Josefin Sans" pitchFamily="2" charset="0"/>
                <a:ea typeface="Arial"/>
                <a:cs typeface="Arial"/>
                <a:sym typeface="Arial"/>
              </a:rPr>
              <a:t>Miễn</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phí</a:t>
            </a:r>
            <a:r>
              <a:rPr lang="en-US" sz="1600" b="0" i="0" u="none" strike="noStrike" cap="none" dirty="0">
                <a:solidFill>
                  <a:schemeClr val="tx1"/>
                </a:solidFill>
                <a:effectLst/>
                <a:latin typeface="Josefin Sans" pitchFamily="2" charset="0"/>
                <a:ea typeface="Arial"/>
                <a:cs typeface="Arial"/>
                <a:sym typeface="Arial"/>
              </a:rPr>
              <a:t> - </a:t>
            </a:r>
            <a:r>
              <a:rPr lang="en-US" sz="1600" b="0" i="0" u="none" strike="noStrike" cap="none" dirty="0" err="1">
                <a:solidFill>
                  <a:schemeClr val="tx1"/>
                </a:solidFill>
                <a:effectLst/>
                <a:latin typeface="Josefin Sans" pitchFamily="2" charset="0"/>
                <a:ea typeface="Arial"/>
                <a:cs typeface="Arial"/>
                <a:sym typeface="Arial"/>
              </a:rPr>
              <a:t>có</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phí</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tuỳ</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theo</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nội</a:t>
            </a:r>
            <a:r>
              <a:rPr lang="en-US" sz="1600" b="0" i="0" u="none" strike="noStrike" cap="none" dirty="0">
                <a:solidFill>
                  <a:schemeClr val="tx1"/>
                </a:solidFill>
                <a:effectLst/>
                <a:latin typeface="Josefin Sans" pitchFamily="2" charset="0"/>
                <a:ea typeface="Arial"/>
                <a:cs typeface="Arial"/>
                <a:sym typeface="Arial"/>
              </a:rPr>
              <a:t> dung </a:t>
            </a:r>
            <a:r>
              <a:rPr lang="en-US" sz="1600" b="0" i="0" u="none" strike="noStrike" cap="none" dirty="0" err="1">
                <a:solidFill>
                  <a:schemeClr val="tx1"/>
                </a:solidFill>
                <a:effectLst/>
                <a:latin typeface="Josefin Sans" pitchFamily="2" charset="0"/>
                <a:ea typeface="Arial"/>
                <a:cs typeface="Arial"/>
                <a:sym typeface="Arial"/>
              </a:rPr>
              <a:t>từng</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khoá</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học</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trên</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hệ</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thống</a:t>
            </a:r>
            <a:r>
              <a:rPr lang="en-US" sz="1600" b="0" i="0" u="none" strike="noStrike" cap="none" dirty="0">
                <a:solidFill>
                  <a:schemeClr val="tx1"/>
                </a:solidFill>
                <a:effectLst/>
                <a:latin typeface="Josefin Sans" pitchFamily="2" charset="0"/>
                <a:ea typeface="Arial"/>
                <a:cs typeface="Arial"/>
                <a:sym typeface="Arial"/>
              </a:rPr>
              <a:t>.</a:t>
            </a:r>
            <a:endParaRPr lang="en-US" sz="1800" dirty="0">
              <a:solidFill>
                <a:schemeClr val="tx1"/>
              </a:solidFill>
              <a:latin typeface="Josefin Sans" pitchFamily="2" charset="0"/>
            </a:endParaRPr>
          </a:p>
        </p:txBody>
      </p:sp>
      <p:sp>
        <p:nvSpPr>
          <p:cNvPr id="24" name="TextBox 23">
            <a:extLst>
              <a:ext uri="{FF2B5EF4-FFF2-40B4-BE49-F238E27FC236}">
                <a16:creationId xmlns:a16="http://schemas.microsoft.com/office/drawing/2014/main" id="{2BA6314D-E90B-4200-A620-C7D88B6555E8}"/>
              </a:ext>
            </a:extLst>
          </p:cNvPr>
          <p:cNvSpPr txBox="1"/>
          <p:nvPr/>
        </p:nvSpPr>
        <p:spPr>
          <a:xfrm>
            <a:off x="4719918" y="4221082"/>
            <a:ext cx="3947039" cy="338554"/>
          </a:xfrm>
          <a:prstGeom prst="rect">
            <a:avLst/>
          </a:prstGeom>
          <a:noFill/>
        </p:spPr>
        <p:txBody>
          <a:bodyPr wrap="square" rtlCol="0">
            <a:spAutoFit/>
          </a:bodyPr>
          <a:lstStyle/>
          <a:p>
            <a:r>
              <a:rPr lang="en-US" sz="1600" b="0" i="0" u="none" strike="noStrike" cap="none" dirty="0" err="1">
                <a:solidFill>
                  <a:schemeClr val="tx1"/>
                </a:solidFill>
                <a:effectLst/>
                <a:latin typeface="Josefin Sans" pitchFamily="2" charset="0"/>
                <a:ea typeface="Arial"/>
                <a:cs typeface="Arial"/>
                <a:sym typeface="Arial"/>
              </a:rPr>
              <a:t>Tuỳ</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thuộc</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vào</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yêu</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cầu</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của</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người</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quản</a:t>
            </a:r>
            <a:r>
              <a:rPr lang="en-US" sz="1600" b="0" i="0" u="none" strike="noStrike" cap="none" dirty="0">
                <a:solidFill>
                  <a:schemeClr val="tx1"/>
                </a:solidFill>
                <a:effectLst/>
                <a:latin typeface="Josefin Sans" pitchFamily="2" charset="0"/>
                <a:ea typeface="Arial"/>
                <a:cs typeface="Arial"/>
                <a:sym typeface="Arial"/>
              </a:rPr>
              <a:t> </a:t>
            </a:r>
            <a:r>
              <a:rPr lang="en-US" sz="1600" b="0" i="0" u="none" strike="noStrike" cap="none" dirty="0" err="1">
                <a:solidFill>
                  <a:schemeClr val="tx1"/>
                </a:solidFill>
                <a:effectLst/>
                <a:latin typeface="Josefin Sans" pitchFamily="2" charset="0"/>
                <a:ea typeface="Arial"/>
                <a:cs typeface="Arial"/>
                <a:sym typeface="Arial"/>
              </a:rPr>
              <a:t>lý</a:t>
            </a:r>
            <a:endParaRPr lang="en-US" sz="1800" dirty="0">
              <a:solidFill>
                <a:schemeClr val="tx1"/>
              </a:solidFill>
              <a:latin typeface="Josefin Sans" pitchFamily="2" charset="0"/>
            </a:endParaRPr>
          </a:p>
        </p:txBody>
      </p:sp>
    </p:spTree>
    <p:extLst>
      <p:ext uri="{BB962C8B-B14F-4D97-AF65-F5344CB8AC3E}">
        <p14:creationId xmlns:p14="http://schemas.microsoft.com/office/powerpoint/2010/main" val="286501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5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5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5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5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25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25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25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25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250"/>
                                        <p:tgtEl>
                                          <p:spTgt spid="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25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animBg="1"/>
      <p:bldP spid="5" grpId="0"/>
      <p:bldP spid="6" grpId="0"/>
      <p:bldP spid="7" grpId="0"/>
      <p:bldP spid="8" grpId="0"/>
      <p:bldP spid="9" grpId="0"/>
      <p:bldP spid="10" grpId="0"/>
      <p:bldP spid="11" grpId="0"/>
      <p:bldP spid="16" grpId="0"/>
      <p:bldP spid="17" grpId="0"/>
      <p:bldP spid="18"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4">
          <a:extLst>
            <a:ext uri="{FF2B5EF4-FFF2-40B4-BE49-F238E27FC236}">
              <a16:creationId xmlns:a16="http://schemas.microsoft.com/office/drawing/2014/main" id="{8A8911B6-3DB3-3717-283B-FB42FA0CD11E}"/>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43D3A506-452D-F49B-F446-88B322D81A44}"/>
              </a:ext>
            </a:extLst>
          </p:cNvPr>
          <p:cNvSpPr/>
          <p:nvPr/>
        </p:nvSpPr>
        <p:spPr>
          <a:xfrm>
            <a:off x="5208495" y="3282626"/>
            <a:ext cx="4652682" cy="20641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75EC910C-3D22-C1FA-8569-D5174E23F6D7}"/>
              </a:ext>
            </a:extLst>
          </p:cNvPr>
          <p:cNvSpPr/>
          <p:nvPr/>
        </p:nvSpPr>
        <p:spPr>
          <a:xfrm>
            <a:off x="-215153" y="3738282"/>
            <a:ext cx="4652682" cy="20641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2" name="Group 11">
            <a:extLst>
              <a:ext uri="{FF2B5EF4-FFF2-40B4-BE49-F238E27FC236}">
                <a16:creationId xmlns:a16="http://schemas.microsoft.com/office/drawing/2014/main" id="{3FEDB928-B59A-F9DA-2881-CA0239CC14D0}"/>
              </a:ext>
            </a:extLst>
          </p:cNvPr>
          <p:cNvGrpSpPr/>
          <p:nvPr/>
        </p:nvGrpSpPr>
        <p:grpSpPr>
          <a:xfrm>
            <a:off x="390938" y="12288"/>
            <a:ext cx="2624352" cy="960861"/>
            <a:chOff x="287608" y="103128"/>
            <a:chExt cx="2624352" cy="960861"/>
          </a:xfrm>
        </p:grpSpPr>
        <p:sp>
          <p:nvSpPr>
            <p:cNvPr id="13" name="Oval 12">
              <a:extLst>
                <a:ext uri="{FF2B5EF4-FFF2-40B4-BE49-F238E27FC236}">
                  <a16:creationId xmlns:a16="http://schemas.microsoft.com/office/drawing/2014/main" id="{940333BB-B79A-E28C-FD53-72A0152B3143}"/>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logo on a black background&#10;&#10;Description automatically generated">
              <a:extLst>
                <a:ext uri="{FF2B5EF4-FFF2-40B4-BE49-F238E27FC236}">
                  <a16:creationId xmlns:a16="http://schemas.microsoft.com/office/drawing/2014/main" id="{539CFBAD-9E79-C983-1532-92E5C6870E5F}"/>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15" name="TextBox 14">
            <a:extLst>
              <a:ext uri="{FF2B5EF4-FFF2-40B4-BE49-F238E27FC236}">
                <a16:creationId xmlns:a16="http://schemas.microsoft.com/office/drawing/2014/main" id="{74A45406-9826-C1F6-3756-AE10B78FF6D1}"/>
              </a:ext>
            </a:extLst>
          </p:cNvPr>
          <p:cNvSpPr txBox="1"/>
          <p:nvPr/>
        </p:nvSpPr>
        <p:spPr>
          <a:xfrm>
            <a:off x="974512" y="516865"/>
            <a:ext cx="6743146" cy="515526"/>
          </a:xfrm>
          <a:prstGeom prst="rect">
            <a:avLst/>
          </a:prstGeom>
          <a:noFill/>
        </p:spPr>
        <p:txBody>
          <a:bodyPr wrap="square">
            <a:spAutoFit/>
          </a:bodyPr>
          <a:lstStyle/>
          <a:p>
            <a:pPr marL="914400" marR="0" lvl="2">
              <a:lnSpc>
                <a:spcPct val="150000"/>
              </a:lnSpc>
              <a:spcBef>
                <a:spcPts val="600"/>
              </a:spcBef>
              <a:spcAft>
                <a:spcPts val="600"/>
              </a:spcAft>
              <a:buClr>
                <a:srgbClr val="000000"/>
              </a:buClr>
              <a:buSzPts val="1300"/>
            </a:pPr>
            <a:r>
              <a:rPr lang="en-US" sz="2000" b="1" dirty="0" err="1">
                <a:solidFill>
                  <a:schemeClr val="bg2"/>
                </a:solidFill>
                <a:effectLst/>
                <a:latin typeface="Josefin Sans" pitchFamily="2" charset="0"/>
                <a:ea typeface="SimSun" panose="02010600030101010101" pitchFamily="2" charset="-122"/>
              </a:rPr>
              <a:t>Sự</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khác</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nhau</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giữa</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nền</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tảng</a:t>
            </a:r>
            <a:r>
              <a:rPr lang="en-US" sz="2000" b="1" dirty="0">
                <a:solidFill>
                  <a:schemeClr val="bg2"/>
                </a:solidFill>
                <a:effectLst/>
                <a:latin typeface="Josefin Sans" pitchFamily="2" charset="0"/>
                <a:ea typeface="SimSun" panose="02010600030101010101" pitchFamily="2" charset="-122"/>
              </a:rPr>
              <a:t> MOOCs </a:t>
            </a:r>
            <a:r>
              <a:rPr lang="en-US" sz="2000" b="1" dirty="0" err="1">
                <a:solidFill>
                  <a:schemeClr val="bg2"/>
                </a:solidFill>
                <a:effectLst/>
                <a:latin typeface="Josefin Sans" pitchFamily="2" charset="0"/>
                <a:ea typeface="SimSun" panose="02010600030101010101" pitchFamily="2" charset="-122"/>
              </a:rPr>
              <a:t>và</a:t>
            </a:r>
            <a:r>
              <a:rPr lang="en-US" sz="2000" b="1" dirty="0">
                <a:solidFill>
                  <a:schemeClr val="bg2"/>
                </a:solidFill>
                <a:effectLst/>
                <a:latin typeface="Josefin Sans" pitchFamily="2" charset="0"/>
                <a:ea typeface="SimSun" panose="02010600030101010101" pitchFamily="2" charset="-122"/>
              </a:rPr>
              <a:t> LMS</a:t>
            </a:r>
          </a:p>
        </p:txBody>
      </p:sp>
      <p:graphicFrame>
        <p:nvGraphicFramePr>
          <p:cNvPr id="19" name="Table 18">
            <a:extLst>
              <a:ext uri="{FF2B5EF4-FFF2-40B4-BE49-F238E27FC236}">
                <a16:creationId xmlns:a16="http://schemas.microsoft.com/office/drawing/2014/main" id="{4CD7061F-91DE-5ECA-90BD-82BA832A6EFF}"/>
              </a:ext>
            </a:extLst>
          </p:cNvPr>
          <p:cNvGraphicFramePr>
            <a:graphicFrameLocks noGrp="1"/>
          </p:cNvGraphicFramePr>
          <p:nvPr>
            <p:extLst>
              <p:ext uri="{D42A27DB-BD31-4B8C-83A1-F6EECF244321}">
                <p14:modId xmlns:p14="http://schemas.microsoft.com/office/powerpoint/2010/main" val="2488295056"/>
              </p:ext>
            </p:extLst>
          </p:nvPr>
        </p:nvGraphicFramePr>
        <p:xfrm>
          <a:off x="174811" y="1011764"/>
          <a:ext cx="8525435" cy="4134810"/>
        </p:xfrm>
        <a:graphic>
          <a:graphicData uri="http://schemas.openxmlformats.org/drawingml/2006/table">
            <a:tbl>
              <a:tblPr firstRow="1" bandRow="1">
                <a:tableStyleId>{F19C5C30-6FEF-49DD-AE8C-CF6033D84D1B}</a:tableStyleId>
              </a:tblPr>
              <a:tblGrid>
                <a:gridCol w="1689708">
                  <a:extLst>
                    <a:ext uri="{9D8B030D-6E8A-4147-A177-3AD203B41FA5}">
                      <a16:colId xmlns:a16="http://schemas.microsoft.com/office/drawing/2014/main" val="3418075191"/>
                    </a:ext>
                  </a:extLst>
                </a:gridCol>
                <a:gridCol w="2907506">
                  <a:extLst>
                    <a:ext uri="{9D8B030D-6E8A-4147-A177-3AD203B41FA5}">
                      <a16:colId xmlns:a16="http://schemas.microsoft.com/office/drawing/2014/main" val="3067282632"/>
                    </a:ext>
                  </a:extLst>
                </a:gridCol>
                <a:gridCol w="3928221">
                  <a:extLst>
                    <a:ext uri="{9D8B030D-6E8A-4147-A177-3AD203B41FA5}">
                      <a16:colId xmlns:a16="http://schemas.microsoft.com/office/drawing/2014/main" val="1252977267"/>
                    </a:ext>
                  </a:extLst>
                </a:gridCol>
              </a:tblGrid>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solidFill>
                            <a:schemeClr val="tx1"/>
                          </a:solidFill>
                          <a:latin typeface="Josefin Sans" pitchFamily="2" charset="0"/>
                        </a:rPr>
                        <a:t>MOOCs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solidFill>
                            <a:schemeClr val="tx1"/>
                          </a:solidFill>
                          <a:latin typeface="Josefin Sans" pitchFamily="2" charset="0"/>
                        </a:rPr>
                        <a:t>LMS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6753366"/>
                  </a:ext>
                </a:extLst>
              </a:tr>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5490556"/>
                  </a:ext>
                </a:extLst>
              </a:tr>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4529823"/>
                  </a:ext>
                </a:extLst>
              </a:tr>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4895722"/>
                  </a:ext>
                </a:extLst>
              </a:tr>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4601915"/>
                  </a:ext>
                </a:extLst>
              </a:tr>
            </a:tbl>
          </a:graphicData>
        </a:graphic>
      </p:graphicFrame>
      <p:sp>
        <p:nvSpPr>
          <p:cNvPr id="22" name="TextBox 21">
            <a:extLst>
              <a:ext uri="{FF2B5EF4-FFF2-40B4-BE49-F238E27FC236}">
                <a16:creationId xmlns:a16="http://schemas.microsoft.com/office/drawing/2014/main" id="{39AD2A92-8567-6B47-D9B3-A71EDBE01F2D}"/>
              </a:ext>
            </a:extLst>
          </p:cNvPr>
          <p:cNvSpPr txBox="1"/>
          <p:nvPr/>
        </p:nvSpPr>
        <p:spPr>
          <a:xfrm>
            <a:off x="8659072" y="4489560"/>
            <a:ext cx="431137" cy="400110"/>
          </a:xfrm>
          <a:prstGeom prst="rect">
            <a:avLst/>
          </a:prstGeom>
          <a:noFill/>
        </p:spPr>
        <p:txBody>
          <a:bodyPr wrap="square" rtlCol="0">
            <a:spAutoFit/>
          </a:bodyPr>
          <a:lstStyle/>
          <a:p>
            <a:r>
              <a:rPr lang="en-US" sz="2000" b="1" dirty="0">
                <a:solidFill>
                  <a:schemeClr val="tx1"/>
                </a:solidFill>
                <a:latin typeface="Josefin Sans" pitchFamily="2" charset="0"/>
              </a:rPr>
              <a:t>12</a:t>
            </a:r>
          </a:p>
        </p:txBody>
      </p:sp>
      <p:sp>
        <p:nvSpPr>
          <p:cNvPr id="2" name="TextBox 1">
            <a:extLst>
              <a:ext uri="{FF2B5EF4-FFF2-40B4-BE49-F238E27FC236}">
                <a16:creationId xmlns:a16="http://schemas.microsoft.com/office/drawing/2014/main" id="{9B0CD597-51E0-3891-4461-66BA4A108F31}"/>
              </a:ext>
            </a:extLst>
          </p:cNvPr>
          <p:cNvSpPr txBox="1"/>
          <p:nvPr/>
        </p:nvSpPr>
        <p:spPr>
          <a:xfrm>
            <a:off x="1880319" y="1522352"/>
            <a:ext cx="2873328" cy="830997"/>
          </a:xfrm>
          <a:prstGeom prst="rect">
            <a:avLst/>
          </a:prstGeom>
          <a:noFill/>
        </p:spPr>
        <p:txBody>
          <a:bodyPr wrap="square" rtlCol="0">
            <a:spAutoFit/>
          </a:bodyPr>
          <a:lstStyle/>
          <a:p>
            <a:r>
              <a:rPr lang="en-US" sz="1600" dirty="0">
                <a:solidFill>
                  <a:schemeClr val="tx1"/>
                </a:solidFill>
                <a:latin typeface="Josefin Sans" pitchFamily="2" charset="0"/>
              </a:rPr>
              <a:t>Video </a:t>
            </a:r>
            <a:r>
              <a:rPr lang="en-US" sz="1600" dirty="0" err="1">
                <a:solidFill>
                  <a:schemeClr val="tx1"/>
                </a:solidFill>
                <a:latin typeface="Josefin Sans" pitchFamily="2" charset="0"/>
              </a:rPr>
              <a:t>giảng</a:t>
            </a:r>
            <a:r>
              <a:rPr lang="en-US" sz="1600" dirty="0">
                <a:solidFill>
                  <a:schemeClr val="tx1"/>
                </a:solidFill>
                <a:latin typeface="Josefin Sans" pitchFamily="2" charset="0"/>
              </a:rPr>
              <a:t>, </a:t>
            </a:r>
            <a:r>
              <a:rPr lang="en-US" sz="1600" dirty="0" err="1">
                <a:solidFill>
                  <a:schemeClr val="tx1"/>
                </a:solidFill>
                <a:latin typeface="Josefin Sans" pitchFamily="2" charset="0"/>
              </a:rPr>
              <a:t>bài</a:t>
            </a:r>
            <a:r>
              <a:rPr lang="en-US" sz="1600" dirty="0">
                <a:solidFill>
                  <a:schemeClr val="tx1"/>
                </a:solidFill>
                <a:latin typeface="Josefin Sans" pitchFamily="2" charset="0"/>
              </a:rPr>
              <a:t> </a:t>
            </a:r>
            <a:r>
              <a:rPr lang="en-US" sz="1600" dirty="0" err="1">
                <a:solidFill>
                  <a:schemeClr val="tx1"/>
                </a:solidFill>
                <a:latin typeface="Josefin Sans" pitchFamily="2" charset="0"/>
              </a:rPr>
              <a:t>giảng</a:t>
            </a:r>
            <a:r>
              <a:rPr lang="en-US" sz="1600" dirty="0">
                <a:solidFill>
                  <a:schemeClr val="tx1"/>
                </a:solidFill>
                <a:latin typeface="Josefin Sans" pitchFamily="2" charset="0"/>
              </a:rPr>
              <a:t>, </a:t>
            </a:r>
            <a:r>
              <a:rPr lang="en-US" sz="1600" dirty="0" err="1">
                <a:solidFill>
                  <a:schemeClr val="tx1"/>
                </a:solidFill>
                <a:latin typeface="Josefin Sans" pitchFamily="2" charset="0"/>
              </a:rPr>
              <a:t>và</a:t>
            </a:r>
            <a:r>
              <a:rPr lang="en-US" sz="1600" dirty="0">
                <a:solidFill>
                  <a:schemeClr val="tx1"/>
                </a:solidFill>
                <a:latin typeface="Josefin Sans" pitchFamily="2" charset="0"/>
              </a:rPr>
              <a:t> </a:t>
            </a:r>
            <a:r>
              <a:rPr lang="en-US" sz="1600" dirty="0" err="1">
                <a:solidFill>
                  <a:schemeClr val="tx1"/>
                </a:solidFill>
                <a:latin typeface="Josefin Sans" pitchFamily="2" charset="0"/>
              </a:rPr>
              <a:t>các</a:t>
            </a:r>
            <a:r>
              <a:rPr lang="en-US" sz="1600" dirty="0">
                <a:solidFill>
                  <a:schemeClr val="tx1"/>
                </a:solidFill>
                <a:latin typeface="Josefin Sans" pitchFamily="2" charset="0"/>
              </a:rPr>
              <a:t> </a:t>
            </a:r>
            <a:r>
              <a:rPr lang="en-US" sz="1600" dirty="0" err="1">
                <a:solidFill>
                  <a:schemeClr val="tx1"/>
                </a:solidFill>
                <a:latin typeface="Josefin Sans" pitchFamily="2" charset="0"/>
              </a:rPr>
              <a:t>hoạt</a:t>
            </a:r>
            <a:r>
              <a:rPr lang="en-US" sz="1600" dirty="0">
                <a:solidFill>
                  <a:schemeClr val="tx1"/>
                </a:solidFill>
                <a:latin typeface="Josefin Sans" pitchFamily="2" charset="0"/>
              </a:rPr>
              <a:t> </a:t>
            </a:r>
            <a:r>
              <a:rPr lang="en-US" sz="1600" dirty="0" err="1">
                <a:solidFill>
                  <a:schemeClr val="tx1"/>
                </a:solidFill>
                <a:latin typeface="Josefin Sans" pitchFamily="2" charset="0"/>
              </a:rPr>
              <a:t>động</a:t>
            </a:r>
            <a:r>
              <a:rPr lang="en-US" sz="1600" dirty="0">
                <a:solidFill>
                  <a:schemeClr val="tx1"/>
                </a:solidFill>
                <a:latin typeface="Josefin Sans" pitchFamily="2" charset="0"/>
              </a:rPr>
              <a:t> </a:t>
            </a:r>
            <a:r>
              <a:rPr lang="en-US" sz="1600" dirty="0" err="1">
                <a:solidFill>
                  <a:schemeClr val="tx1"/>
                </a:solidFill>
                <a:latin typeface="Josefin Sans" pitchFamily="2" charset="0"/>
              </a:rPr>
              <a:t>tương</a:t>
            </a:r>
            <a:r>
              <a:rPr lang="en-US" sz="1600" dirty="0">
                <a:solidFill>
                  <a:schemeClr val="tx1"/>
                </a:solidFill>
                <a:latin typeface="Josefin Sans" pitchFamily="2" charset="0"/>
              </a:rPr>
              <a:t> </a:t>
            </a:r>
            <a:r>
              <a:rPr lang="en-US" sz="1600" dirty="0" err="1">
                <a:solidFill>
                  <a:schemeClr val="tx1"/>
                </a:solidFill>
                <a:latin typeface="Josefin Sans" pitchFamily="2" charset="0"/>
              </a:rPr>
              <a:t>tác</a:t>
            </a:r>
            <a:r>
              <a:rPr lang="en-US" sz="1600" dirty="0">
                <a:solidFill>
                  <a:schemeClr val="tx1"/>
                </a:solidFill>
                <a:latin typeface="Josefin Sans" pitchFamily="2" charset="0"/>
              </a:rPr>
              <a:t> </a:t>
            </a:r>
            <a:r>
              <a:rPr lang="en-US" sz="1600" dirty="0" err="1">
                <a:solidFill>
                  <a:schemeClr val="tx1"/>
                </a:solidFill>
                <a:latin typeface="Josefin Sans" pitchFamily="2" charset="0"/>
              </a:rPr>
              <a:t>trực</a:t>
            </a:r>
            <a:r>
              <a:rPr lang="en-US" sz="1600" dirty="0">
                <a:solidFill>
                  <a:schemeClr val="tx1"/>
                </a:solidFill>
                <a:latin typeface="Josefin Sans" pitchFamily="2" charset="0"/>
              </a:rPr>
              <a:t> </a:t>
            </a:r>
            <a:r>
              <a:rPr lang="en-US" sz="1600" dirty="0" err="1">
                <a:solidFill>
                  <a:schemeClr val="tx1"/>
                </a:solidFill>
                <a:latin typeface="Josefin Sans" pitchFamily="2" charset="0"/>
              </a:rPr>
              <a:t>tuyến</a:t>
            </a:r>
            <a:r>
              <a:rPr lang="en-US" sz="1600" dirty="0">
                <a:solidFill>
                  <a:schemeClr val="tx1"/>
                </a:solidFill>
                <a:latin typeface="Josefin Sans" pitchFamily="2" charset="0"/>
              </a:rPr>
              <a:t>.</a:t>
            </a:r>
          </a:p>
        </p:txBody>
      </p:sp>
      <p:sp>
        <p:nvSpPr>
          <p:cNvPr id="3" name="TextBox 2">
            <a:extLst>
              <a:ext uri="{FF2B5EF4-FFF2-40B4-BE49-F238E27FC236}">
                <a16:creationId xmlns:a16="http://schemas.microsoft.com/office/drawing/2014/main" id="{87769B9F-2934-2F98-DDB9-5777C16F0913}"/>
              </a:ext>
            </a:extLst>
          </p:cNvPr>
          <p:cNvSpPr txBox="1"/>
          <p:nvPr/>
        </p:nvSpPr>
        <p:spPr>
          <a:xfrm>
            <a:off x="4712032" y="1501725"/>
            <a:ext cx="4075720" cy="830997"/>
          </a:xfrm>
          <a:prstGeom prst="rect">
            <a:avLst/>
          </a:prstGeom>
          <a:noFill/>
        </p:spPr>
        <p:txBody>
          <a:bodyPr wrap="square" rtlCol="0">
            <a:spAutoFit/>
          </a:bodyPr>
          <a:lstStyle/>
          <a:p>
            <a:r>
              <a:rPr lang="en-US" sz="1600" dirty="0" err="1">
                <a:solidFill>
                  <a:schemeClr val="tx1"/>
                </a:solidFill>
                <a:latin typeface="Josefin Sans" pitchFamily="2" charset="0"/>
              </a:rPr>
              <a:t>Khóa</a:t>
            </a:r>
            <a:r>
              <a:rPr lang="en-US" sz="1600" dirty="0">
                <a:solidFill>
                  <a:schemeClr val="tx1"/>
                </a:solidFill>
                <a:latin typeface="Josefin Sans" pitchFamily="2" charset="0"/>
              </a:rPr>
              <a:t> </a:t>
            </a:r>
            <a:r>
              <a:rPr lang="en-US" sz="1600" dirty="0" err="1">
                <a:solidFill>
                  <a:schemeClr val="tx1"/>
                </a:solidFill>
                <a:latin typeface="Josefin Sans" pitchFamily="2" charset="0"/>
              </a:rPr>
              <a:t>học</a:t>
            </a:r>
            <a:r>
              <a:rPr lang="en-US" sz="1600" dirty="0">
                <a:solidFill>
                  <a:schemeClr val="tx1"/>
                </a:solidFill>
                <a:latin typeface="Josefin Sans" pitchFamily="2" charset="0"/>
              </a:rPr>
              <a:t> </a:t>
            </a:r>
            <a:r>
              <a:rPr lang="en-US" sz="1600" dirty="0" err="1">
                <a:solidFill>
                  <a:schemeClr val="tx1"/>
                </a:solidFill>
                <a:latin typeface="Josefin Sans" pitchFamily="2" charset="0"/>
              </a:rPr>
              <a:t>có</a:t>
            </a:r>
            <a:r>
              <a:rPr lang="en-US" sz="1600" dirty="0">
                <a:solidFill>
                  <a:schemeClr val="tx1"/>
                </a:solidFill>
                <a:latin typeface="Josefin Sans" pitchFamily="2" charset="0"/>
              </a:rPr>
              <a:t> </a:t>
            </a:r>
            <a:r>
              <a:rPr lang="en-US" sz="1600" dirty="0" err="1">
                <a:solidFill>
                  <a:schemeClr val="tx1"/>
                </a:solidFill>
                <a:latin typeface="Josefin Sans" pitchFamily="2" charset="0"/>
              </a:rPr>
              <a:t>cấu</a:t>
            </a:r>
            <a:r>
              <a:rPr lang="en-US" sz="1600" dirty="0">
                <a:solidFill>
                  <a:schemeClr val="tx1"/>
                </a:solidFill>
                <a:latin typeface="Josefin Sans" pitchFamily="2" charset="0"/>
              </a:rPr>
              <a:t> </a:t>
            </a:r>
            <a:r>
              <a:rPr lang="en-US" sz="1600" dirty="0" err="1">
                <a:solidFill>
                  <a:schemeClr val="tx1"/>
                </a:solidFill>
                <a:latin typeface="Josefin Sans" pitchFamily="2" charset="0"/>
              </a:rPr>
              <a:t>trúc</a:t>
            </a:r>
            <a:r>
              <a:rPr lang="en-US" sz="1600" dirty="0">
                <a:solidFill>
                  <a:schemeClr val="tx1"/>
                </a:solidFill>
                <a:latin typeface="Josefin Sans" pitchFamily="2" charset="0"/>
              </a:rPr>
              <a:t>, </a:t>
            </a:r>
            <a:r>
              <a:rPr lang="en-US" sz="1600" dirty="0" err="1">
                <a:solidFill>
                  <a:schemeClr val="tx1"/>
                </a:solidFill>
                <a:latin typeface="Josefin Sans" pitchFamily="2" charset="0"/>
              </a:rPr>
              <a:t>theo</a:t>
            </a:r>
            <a:r>
              <a:rPr lang="en-US" sz="1600" dirty="0">
                <a:solidFill>
                  <a:schemeClr val="tx1"/>
                </a:solidFill>
                <a:latin typeface="Josefin Sans" pitchFamily="2" charset="0"/>
              </a:rPr>
              <a:t> </a:t>
            </a:r>
            <a:r>
              <a:rPr lang="en-US" sz="1600" dirty="0" err="1">
                <a:solidFill>
                  <a:schemeClr val="tx1"/>
                </a:solidFill>
                <a:latin typeface="Josefin Sans" pitchFamily="2" charset="0"/>
              </a:rPr>
              <a:t>dõi</a:t>
            </a:r>
            <a:r>
              <a:rPr lang="en-US" sz="1600" dirty="0">
                <a:solidFill>
                  <a:schemeClr val="tx1"/>
                </a:solidFill>
                <a:latin typeface="Josefin Sans" pitchFamily="2" charset="0"/>
              </a:rPr>
              <a:t> </a:t>
            </a:r>
            <a:r>
              <a:rPr lang="en-US" sz="1600" dirty="0" err="1">
                <a:solidFill>
                  <a:schemeClr val="tx1"/>
                </a:solidFill>
                <a:latin typeface="Josefin Sans" pitchFamily="2" charset="0"/>
              </a:rPr>
              <a:t>tiến</a:t>
            </a:r>
            <a:r>
              <a:rPr lang="en-US" sz="1600" dirty="0">
                <a:solidFill>
                  <a:schemeClr val="tx1"/>
                </a:solidFill>
                <a:latin typeface="Josefin Sans" pitchFamily="2" charset="0"/>
              </a:rPr>
              <a:t> </a:t>
            </a:r>
            <a:r>
              <a:rPr lang="en-US" sz="1600" dirty="0" err="1">
                <a:solidFill>
                  <a:schemeClr val="tx1"/>
                </a:solidFill>
                <a:latin typeface="Josefin Sans" pitchFamily="2" charset="0"/>
              </a:rPr>
              <a:t>trình</a:t>
            </a:r>
            <a:r>
              <a:rPr lang="en-US" sz="1600" dirty="0">
                <a:solidFill>
                  <a:schemeClr val="tx1"/>
                </a:solidFill>
                <a:latin typeface="Josefin Sans" pitchFamily="2" charset="0"/>
              </a:rPr>
              <a:t> </a:t>
            </a:r>
            <a:r>
              <a:rPr lang="en-US" sz="1600" dirty="0" err="1">
                <a:solidFill>
                  <a:schemeClr val="tx1"/>
                </a:solidFill>
                <a:latin typeface="Josefin Sans" pitchFamily="2" charset="0"/>
              </a:rPr>
              <a:t>học</a:t>
            </a:r>
            <a:r>
              <a:rPr lang="en-US" sz="1600" dirty="0">
                <a:solidFill>
                  <a:schemeClr val="tx1"/>
                </a:solidFill>
                <a:latin typeface="Josefin Sans" pitchFamily="2" charset="0"/>
              </a:rPr>
              <a:t> </a:t>
            </a:r>
            <a:r>
              <a:rPr lang="en-US" sz="1600" dirty="0" err="1">
                <a:solidFill>
                  <a:schemeClr val="tx1"/>
                </a:solidFill>
                <a:latin typeface="Josefin Sans" pitchFamily="2" charset="0"/>
              </a:rPr>
              <a:t>tập</a:t>
            </a:r>
            <a:r>
              <a:rPr lang="en-US" sz="1600" dirty="0">
                <a:solidFill>
                  <a:schemeClr val="tx1"/>
                </a:solidFill>
                <a:latin typeface="Josefin Sans" pitchFamily="2" charset="0"/>
              </a:rPr>
              <a:t>, </a:t>
            </a:r>
            <a:r>
              <a:rPr lang="en-US" sz="1600" dirty="0" err="1">
                <a:solidFill>
                  <a:schemeClr val="tx1"/>
                </a:solidFill>
                <a:latin typeface="Josefin Sans" pitchFamily="2" charset="0"/>
              </a:rPr>
              <a:t>quản</a:t>
            </a:r>
            <a:r>
              <a:rPr lang="en-US" sz="1600" dirty="0">
                <a:solidFill>
                  <a:schemeClr val="tx1"/>
                </a:solidFill>
                <a:latin typeface="Josefin Sans" pitchFamily="2" charset="0"/>
              </a:rPr>
              <a:t> </a:t>
            </a:r>
            <a:r>
              <a:rPr lang="en-US" sz="1600" dirty="0" err="1">
                <a:solidFill>
                  <a:schemeClr val="tx1"/>
                </a:solidFill>
                <a:latin typeface="Josefin Sans" pitchFamily="2" charset="0"/>
              </a:rPr>
              <a:t>lý</a:t>
            </a:r>
            <a:r>
              <a:rPr lang="en-US" sz="1600" dirty="0">
                <a:solidFill>
                  <a:schemeClr val="tx1"/>
                </a:solidFill>
                <a:latin typeface="Josefin Sans" pitchFamily="2" charset="0"/>
              </a:rPr>
              <a:t> </a:t>
            </a:r>
            <a:r>
              <a:rPr lang="en-US" sz="1600" dirty="0" err="1">
                <a:solidFill>
                  <a:schemeClr val="tx1"/>
                </a:solidFill>
                <a:latin typeface="Josefin Sans" pitchFamily="2" charset="0"/>
              </a:rPr>
              <a:t>bài</a:t>
            </a:r>
            <a:r>
              <a:rPr lang="en-US" sz="1600" dirty="0">
                <a:solidFill>
                  <a:schemeClr val="tx1"/>
                </a:solidFill>
                <a:latin typeface="Josefin Sans" pitchFamily="2" charset="0"/>
              </a:rPr>
              <a:t> </a:t>
            </a:r>
            <a:r>
              <a:rPr lang="en-US" sz="1600" dirty="0" err="1">
                <a:solidFill>
                  <a:schemeClr val="tx1"/>
                </a:solidFill>
                <a:latin typeface="Josefin Sans" pitchFamily="2" charset="0"/>
              </a:rPr>
              <a:t>kiểm</a:t>
            </a:r>
            <a:r>
              <a:rPr lang="en-US" sz="1600" dirty="0">
                <a:solidFill>
                  <a:schemeClr val="tx1"/>
                </a:solidFill>
                <a:latin typeface="Josefin Sans" pitchFamily="2" charset="0"/>
              </a:rPr>
              <a:t> </a:t>
            </a:r>
            <a:r>
              <a:rPr lang="en-US" sz="1600" dirty="0" err="1">
                <a:solidFill>
                  <a:schemeClr val="tx1"/>
                </a:solidFill>
                <a:latin typeface="Josefin Sans" pitchFamily="2" charset="0"/>
              </a:rPr>
              <a:t>tra</a:t>
            </a:r>
            <a:r>
              <a:rPr lang="en-US" sz="1600" dirty="0">
                <a:solidFill>
                  <a:schemeClr val="tx1"/>
                </a:solidFill>
                <a:latin typeface="Josefin Sans" pitchFamily="2" charset="0"/>
              </a:rPr>
              <a:t>, </a:t>
            </a:r>
            <a:r>
              <a:rPr lang="en-US" sz="1600" dirty="0" err="1">
                <a:solidFill>
                  <a:schemeClr val="tx1"/>
                </a:solidFill>
                <a:latin typeface="Josefin Sans" pitchFamily="2" charset="0"/>
              </a:rPr>
              <a:t>và</a:t>
            </a:r>
            <a:r>
              <a:rPr lang="en-US" sz="1600" dirty="0">
                <a:solidFill>
                  <a:schemeClr val="tx1"/>
                </a:solidFill>
                <a:latin typeface="Josefin Sans" pitchFamily="2" charset="0"/>
              </a:rPr>
              <a:t> </a:t>
            </a:r>
            <a:r>
              <a:rPr lang="en-US" sz="1600" dirty="0" err="1">
                <a:solidFill>
                  <a:schemeClr val="tx1"/>
                </a:solidFill>
                <a:latin typeface="Josefin Sans" pitchFamily="2" charset="0"/>
              </a:rPr>
              <a:t>giao</a:t>
            </a:r>
            <a:r>
              <a:rPr lang="en-US" sz="1600" dirty="0">
                <a:solidFill>
                  <a:schemeClr val="tx1"/>
                </a:solidFill>
                <a:latin typeface="Josefin Sans" pitchFamily="2" charset="0"/>
              </a:rPr>
              <a:t> </a:t>
            </a:r>
            <a:r>
              <a:rPr lang="en-US" sz="1600" dirty="0" err="1">
                <a:solidFill>
                  <a:schemeClr val="tx1"/>
                </a:solidFill>
                <a:latin typeface="Josefin Sans" pitchFamily="2" charset="0"/>
              </a:rPr>
              <a:t>tiếp</a:t>
            </a:r>
            <a:r>
              <a:rPr lang="en-US" sz="1600" dirty="0">
                <a:solidFill>
                  <a:schemeClr val="tx1"/>
                </a:solidFill>
                <a:latin typeface="Josefin Sans" pitchFamily="2" charset="0"/>
              </a:rPr>
              <a:t> </a:t>
            </a:r>
            <a:r>
              <a:rPr lang="en-US" sz="1600" dirty="0" err="1">
                <a:solidFill>
                  <a:schemeClr val="tx1"/>
                </a:solidFill>
                <a:latin typeface="Josefin Sans" pitchFamily="2" charset="0"/>
              </a:rPr>
              <a:t>nội</a:t>
            </a:r>
            <a:r>
              <a:rPr lang="en-US" sz="1600" dirty="0">
                <a:solidFill>
                  <a:schemeClr val="tx1"/>
                </a:solidFill>
                <a:latin typeface="Josefin Sans" pitchFamily="2" charset="0"/>
              </a:rPr>
              <a:t> dung </a:t>
            </a:r>
            <a:r>
              <a:rPr lang="en-US" sz="1600" dirty="0" err="1">
                <a:solidFill>
                  <a:schemeClr val="tx1"/>
                </a:solidFill>
                <a:latin typeface="Josefin Sans" pitchFamily="2" charset="0"/>
              </a:rPr>
              <a:t>một</a:t>
            </a:r>
            <a:r>
              <a:rPr lang="en-US" sz="1600" dirty="0">
                <a:solidFill>
                  <a:schemeClr val="tx1"/>
                </a:solidFill>
                <a:latin typeface="Josefin Sans" pitchFamily="2" charset="0"/>
              </a:rPr>
              <a:t> </a:t>
            </a:r>
            <a:r>
              <a:rPr lang="en-US" sz="1600" dirty="0" err="1">
                <a:solidFill>
                  <a:schemeClr val="tx1"/>
                </a:solidFill>
                <a:latin typeface="Josefin Sans" pitchFamily="2" charset="0"/>
              </a:rPr>
              <a:t>cách</a:t>
            </a:r>
            <a:r>
              <a:rPr lang="en-US" sz="1600" dirty="0">
                <a:solidFill>
                  <a:schemeClr val="tx1"/>
                </a:solidFill>
                <a:latin typeface="Josefin Sans" pitchFamily="2" charset="0"/>
              </a:rPr>
              <a:t> </a:t>
            </a:r>
            <a:r>
              <a:rPr lang="en-US" sz="1600" dirty="0" err="1">
                <a:solidFill>
                  <a:schemeClr val="tx1"/>
                </a:solidFill>
                <a:latin typeface="Josefin Sans" pitchFamily="2" charset="0"/>
              </a:rPr>
              <a:t>có</a:t>
            </a:r>
            <a:r>
              <a:rPr lang="en-US" sz="1600" dirty="0">
                <a:solidFill>
                  <a:schemeClr val="tx1"/>
                </a:solidFill>
                <a:latin typeface="Josefin Sans" pitchFamily="2" charset="0"/>
              </a:rPr>
              <a:t> </a:t>
            </a:r>
            <a:r>
              <a:rPr lang="en-US" sz="1600" dirty="0" err="1">
                <a:solidFill>
                  <a:schemeClr val="tx1"/>
                </a:solidFill>
                <a:latin typeface="Josefin Sans" pitchFamily="2" charset="0"/>
              </a:rPr>
              <a:t>tổ</a:t>
            </a:r>
            <a:r>
              <a:rPr lang="en-US" sz="1600" dirty="0">
                <a:solidFill>
                  <a:schemeClr val="tx1"/>
                </a:solidFill>
                <a:latin typeface="Josefin Sans" pitchFamily="2" charset="0"/>
              </a:rPr>
              <a:t> </a:t>
            </a:r>
            <a:r>
              <a:rPr lang="en-US" sz="1600" dirty="0" err="1">
                <a:solidFill>
                  <a:schemeClr val="tx1"/>
                </a:solidFill>
                <a:latin typeface="Josefin Sans" pitchFamily="2" charset="0"/>
              </a:rPr>
              <a:t>chức</a:t>
            </a:r>
            <a:r>
              <a:rPr lang="en-US" sz="1600" dirty="0">
                <a:solidFill>
                  <a:schemeClr val="tx1"/>
                </a:solidFill>
                <a:latin typeface="Josefin Sans" pitchFamily="2" charset="0"/>
              </a:rPr>
              <a:t>.</a:t>
            </a:r>
          </a:p>
        </p:txBody>
      </p:sp>
      <p:sp>
        <p:nvSpPr>
          <p:cNvPr id="4" name="TextBox 3">
            <a:extLst>
              <a:ext uri="{FF2B5EF4-FFF2-40B4-BE49-F238E27FC236}">
                <a16:creationId xmlns:a16="http://schemas.microsoft.com/office/drawing/2014/main" id="{25539D02-9D67-AC95-A876-6B279AE4E5D1}"/>
              </a:ext>
            </a:extLst>
          </p:cNvPr>
          <p:cNvSpPr txBox="1"/>
          <p:nvPr/>
        </p:nvSpPr>
        <p:spPr>
          <a:xfrm>
            <a:off x="-146273" y="1536968"/>
            <a:ext cx="2269941" cy="584775"/>
          </a:xfrm>
          <a:prstGeom prst="rect">
            <a:avLst/>
          </a:prstGeom>
          <a:noFill/>
        </p:spPr>
        <p:txBody>
          <a:bodyPr wrap="square" rtlCol="0">
            <a:spAutoFit/>
          </a:bodyPr>
          <a:lstStyle/>
          <a:p>
            <a:pPr algn="ctr"/>
            <a:r>
              <a:rPr lang="en-US" sz="1600" b="1" dirty="0" err="1">
                <a:solidFill>
                  <a:schemeClr val="tx1"/>
                </a:solidFill>
                <a:latin typeface="Josefin Sans" pitchFamily="2" charset="0"/>
              </a:rPr>
              <a:t>Nội</a:t>
            </a:r>
            <a:r>
              <a:rPr lang="en-US" sz="1600" b="1" dirty="0">
                <a:solidFill>
                  <a:schemeClr val="tx1"/>
                </a:solidFill>
                <a:latin typeface="Josefin Sans" pitchFamily="2" charset="0"/>
              </a:rPr>
              <a:t> dung </a:t>
            </a:r>
            <a:r>
              <a:rPr lang="en-US" sz="1600" b="1" dirty="0" err="1">
                <a:solidFill>
                  <a:schemeClr val="tx1"/>
                </a:solidFill>
                <a:latin typeface="Josefin Sans" pitchFamily="2" charset="0"/>
              </a:rPr>
              <a:t>và</a:t>
            </a:r>
            <a:endParaRPr lang="en-US" sz="1600" b="1" dirty="0">
              <a:solidFill>
                <a:schemeClr val="tx1"/>
              </a:solidFill>
              <a:latin typeface="Josefin Sans" pitchFamily="2" charset="0"/>
            </a:endParaRPr>
          </a:p>
          <a:p>
            <a:pPr algn="ctr"/>
            <a:r>
              <a:rPr lang="en-US" sz="1600" b="1" dirty="0">
                <a:solidFill>
                  <a:schemeClr val="tx1"/>
                </a:solidFill>
                <a:latin typeface="Josefin Sans" pitchFamily="2" charset="0"/>
              </a:rPr>
              <a:t> </a:t>
            </a:r>
            <a:r>
              <a:rPr lang="en-US" sz="1600" b="1" dirty="0" err="1">
                <a:solidFill>
                  <a:schemeClr val="tx1"/>
                </a:solidFill>
                <a:latin typeface="Josefin Sans" pitchFamily="2" charset="0"/>
              </a:rPr>
              <a:t>cấu</a:t>
            </a:r>
            <a:r>
              <a:rPr lang="en-US" sz="1600" b="1" dirty="0">
                <a:solidFill>
                  <a:schemeClr val="tx1"/>
                </a:solidFill>
                <a:latin typeface="Josefin Sans" pitchFamily="2" charset="0"/>
              </a:rPr>
              <a:t> </a:t>
            </a:r>
            <a:r>
              <a:rPr lang="en-US" sz="1600" b="1" dirty="0" err="1">
                <a:solidFill>
                  <a:schemeClr val="tx1"/>
                </a:solidFill>
                <a:latin typeface="Josefin Sans" pitchFamily="2" charset="0"/>
              </a:rPr>
              <a:t>trúc</a:t>
            </a:r>
            <a:endParaRPr lang="en-US" sz="1600" b="1" dirty="0">
              <a:solidFill>
                <a:schemeClr val="tx1"/>
              </a:solidFill>
              <a:latin typeface="Josefin Sans" pitchFamily="2" charset="0"/>
            </a:endParaRPr>
          </a:p>
        </p:txBody>
      </p:sp>
      <p:sp>
        <p:nvSpPr>
          <p:cNvPr id="5" name="TextBox 4">
            <a:extLst>
              <a:ext uri="{FF2B5EF4-FFF2-40B4-BE49-F238E27FC236}">
                <a16:creationId xmlns:a16="http://schemas.microsoft.com/office/drawing/2014/main" id="{AB042076-2798-993D-7996-68BED2C88D94}"/>
              </a:ext>
            </a:extLst>
          </p:cNvPr>
          <p:cNvSpPr txBox="1"/>
          <p:nvPr/>
        </p:nvSpPr>
        <p:spPr>
          <a:xfrm>
            <a:off x="53551" y="2571984"/>
            <a:ext cx="1870295" cy="584775"/>
          </a:xfrm>
          <a:prstGeom prst="rect">
            <a:avLst/>
          </a:prstGeom>
          <a:noFill/>
        </p:spPr>
        <p:txBody>
          <a:bodyPr wrap="square" rtlCol="0">
            <a:spAutoFit/>
          </a:bodyPr>
          <a:lstStyle/>
          <a:p>
            <a:pPr algn="ctr"/>
            <a:r>
              <a:rPr lang="en-US" sz="1600" b="1" dirty="0" err="1">
                <a:solidFill>
                  <a:srgbClr val="0070C0"/>
                </a:solidFill>
                <a:latin typeface="Josefin Sans" pitchFamily="2" charset="0"/>
              </a:rPr>
              <a:t>Chứng</a:t>
            </a:r>
            <a:r>
              <a:rPr lang="en-US" sz="1600" b="1" dirty="0">
                <a:solidFill>
                  <a:srgbClr val="0070C0"/>
                </a:solidFill>
                <a:latin typeface="Josefin Sans" pitchFamily="2" charset="0"/>
              </a:rPr>
              <a:t> </a:t>
            </a:r>
            <a:r>
              <a:rPr lang="en-US" sz="1600" b="1" dirty="0" err="1">
                <a:solidFill>
                  <a:srgbClr val="0070C0"/>
                </a:solidFill>
                <a:latin typeface="Josefin Sans" pitchFamily="2" charset="0"/>
              </a:rPr>
              <a:t>chỉ</a:t>
            </a:r>
            <a:r>
              <a:rPr lang="en-US" sz="1600" b="1" dirty="0">
                <a:solidFill>
                  <a:srgbClr val="0070C0"/>
                </a:solidFill>
                <a:latin typeface="Josefin Sans" pitchFamily="2" charset="0"/>
              </a:rPr>
              <a:t> </a:t>
            </a:r>
            <a:r>
              <a:rPr lang="en-US" sz="1600" b="1" dirty="0" err="1">
                <a:solidFill>
                  <a:srgbClr val="0070C0"/>
                </a:solidFill>
                <a:latin typeface="Josefin Sans" pitchFamily="2" charset="0"/>
              </a:rPr>
              <a:t>và</a:t>
            </a:r>
            <a:r>
              <a:rPr lang="en-US" sz="1600" b="1" dirty="0">
                <a:solidFill>
                  <a:srgbClr val="0070C0"/>
                </a:solidFill>
                <a:latin typeface="Josefin Sans" pitchFamily="2" charset="0"/>
              </a:rPr>
              <a:t> </a:t>
            </a:r>
            <a:r>
              <a:rPr lang="en-US" sz="1600" b="1" dirty="0" err="1">
                <a:solidFill>
                  <a:srgbClr val="0070C0"/>
                </a:solidFill>
                <a:latin typeface="Josefin Sans" pitchFamily="2" charset="0"/>
              </a:rPr>
              <a:t>đánh</a:t>
            </a:r>
            <a:r>
              <a:rPr lang="en-US" sz="1600" b="1" dirty="0">
                <a:solidFill>
                  <a:srgbClr val="0070C0"/>
                </a:solidFill>
                <a:latin typeface="Josefin Sans" pitchFamily="2" charset="0"/>
              </a:rPr>
              <a:t> </a:t>
            </a:r>
            <a:r>
              <a:rPr lang="en-US" sz="1600" b="1" dirty="0" err="1">
                <a:solidFill>
                  <a:srgbClr val="0070C0"/>
                </a:solidFill>
                <a:latin typeface="Josefin Sans" pitchFamily="2" charset="0"/>
              </a:rPr>
              <a:t>giá</a:t>
            </a:r>
            <a:endParaRPr lang="en-US" sz="1600" b="1" dirty="0">
              <a:solidFill>
                <a:srgbClr val="0070C0"/>
              </a:solidFill>
              <a:latin typeface="Josefin Sans" pitchFamily="2" charset="0"/>
            </a:endParaRPr>
          </a:p>
        </p:txBody>
      </p:sp>
      <p:sp>
        <p:nvSpPr>
          <p:cNvPr id="6" name="TextBox 5">
            <a:extLst>
              <a:ext uri="{FF2B5EF4-FFF2-40B4-BE49-F238E27FC236}">
                <a16:creationId xmlns:a16="http://schemas.microsoft.com/office/drawing/2014/main" id="{E517E8F6-B3F0-8EF3-20DF-EB6CB35CC179}"/>
              </a:ext>
            </a:extLst>
          </p:cNvPr>
          <p:cNvSpPr txBox="1"/>
          <p:nvPr/>
        </p:nvSpPr>
        <p:spPr>
          <a:xfrm>
            <a:off x="101748" y="3450817"/>
            <a:ext cx="1870295" cy="584775"/>
          </a:xfrm>
          <a:prstGeom prst="rect">
            <a:avLst/>
          </a:prstGeom>
          <a:noFill/>
        </p:spPr>
        <p:txBody>
          <a:bodyPr wrap="square" rtlCol="0">
            <a:spAutoFit/>
          </a:bodyPr>
          <a:lstStyle/>
          <a:p>
            <a:pPr algn="ctr"/>
            <a:r>
              <a:rPr lang="en-US" sz="1600" b="1" dirty="0" err="1">
                <a:solidFill>
                  <a:schemeClr val="tx1"/>
                </a:solidFill>
                <a:latin typeface="Josefin Sans" pitchFamily="2" charset="0"/>
              </a:rPr>
              <a:t>Công</a:t>
            </a:r>
            <a:r>
              <a:rPr lang="en-US" sz="1600" b="1" dirty="0">
                <a:solidFill>
                  <a:schemeClr val="tx1"/>
                </a:solidFill>
                <a:latin typeface="Josefin Sans" pitchFamily="2" charset="0"/>
              </a:rPr>
              <a:t> </a:t>
            </a:r>
            <a:r>
              <a:rPr lang="en-US" sz="1600" b="1" dirty="0" err="1">
                <a:solidFill>
                  <a:schemeClr val="tx1"/>
                </a:solidFill>
                <a:latin typeface="Josefin Sans" pitchFamily="2" charset="0"/>
              </a:rPr>
              <a:t>cụ</a:t>
            </a:r>
            <a:r>
              <a:rPr lang="en-US" sz="1600" b="1" dirty="0">
                <a:solidFill>
                  <a:schemeClr val="tx1"/>
                </a:solidFill>
                <a:latin typeface="Josefin Sans" pitchFamily="2" charset="0"/>
              </a:rPr>
              <a:t> </a:t>
            </a:r>
            <a:r>
              <a:rPr lang="en-US" sz="1600" b="1" dirty="0" err="1">
                <a:solidFill>
                  <a:schemeClr val="tx1"/>
                </a:solidFill>
                <a:latin typeface="Josefin Sans" pitchFamily="2" charset="0"/>
              </a:rPr>
              <a:t>tạo</a:t>
            </a:r>
            <a:r>
              <a:rPr lang="en-US" sz="1600" b="1" dirty="0">
                <a:solidFill>
                  <a:schemeClr val="tx1"/>
                </a:solidFill>
                <a:latin typeface="Josefin Sans" pitchFamily="2" charset="0"/>
              </a:rPr>
              <a:t>, </a:t>
            </a:r>
            <a:r>
              <a:rPr lang="en-US" sz="1600" b="1" dirty="0" err="1">
                <a:solidFill>
                  <a:schemeClr val="tx1"/>
                </a:solidFill>
                <a:latin typeface="Josefin Sans" pitchFamily="2" charset="0"/>
              </a:rPr>
              <a:t>quản</a:t>
            </a:r>
            <a:r>
              <a:rPr lang="en-US" sz="1600" b="1" dirty="0">
                <a:solidFill>
                  <a:schemeClr val="tx1"/>
                </a:solidFill>
                <a:latin typeface="Josefin Sans" pitchFamily="2" charset="0"/>
              </a:rPr>
              <a:t> </a:t>
            </a:r>
            <a:r>
              <a:rPr lang="en-US" sz="1600" b="1" dirty="0" err="1">
                <a:solidFill>
                  <a:schemeClr val="tx1"/>
                </a:solidFill>
                <a:latin typeface="Josefin Sans" pitchFamily="2" charset="0"/>
              </a:rPr>
              <a:t>lý</a:t>
            </a:r>
            <a:r>
              <a:rPr lang="en-US" sz="1600" b="1" dirty="0">
                <a:solidFill>
                  <a:schemeClr val="tx1"/>
                </a:solidFill>
                <a:latin typeface="Josefin Sans" pitchFamily="2" charset="0"/>
              </a:rPr>
              <a:t> </a:t>
            </a:r>
            <a:r>
              <a:rPr lang="en-US" sz="1600" b="1" dirty="0" err="1">
                <a:solidFill>
                  <a:schemeClr val="tx1"/>
                </a:solidFill>
                <a:latin typeface="Josefin Sans" pitchFamily="2" charset="0"/>
              </a:rPr>
              <a:t>nội</a:t>
            </a:r>
            <a:r>
              <a:rPr lang="en-US" sz="1600" b="1" dirty="0">
                <a:solidFill>
                  <a:schemeClr val="tx1"/>
                </a:solidFill>
                <a:latin typeface="Josefin Sans" pitchFamily="2" charset="0"/>
              </a:rPr>
              <a:t> dung</a:t>
            </a:r>
          </a:p>
        </p:txBody>
      </p:sp>
      <p:sp>
        <p:nvSpPr>
          <p:cNvPr id="7" name="TextBox 6">
            <a:extLst>
              <a:ext uri="{FF2B5EF4-FFF2-40B4-BE49-F238E27FC236}">
                <a16:creationId xmlns:a16="http://schemas.microsoft.com/office/drawing/2014/main" id="{2DDEC110-FD1E-4C29-05B0-6111300C13F3}"/>
              </a:ext>
            </a:extLst>
          </p:cNvPr>
          <p:cNvSpPr txBox="1"/>
          <p:nvPr/>
        </p:nvSpPr>
        <p:spPr>
          <a:xfrm>
            <a:off x="101748" y="4232018"/>
            <a:ext cx="1783239" cy="584775"/>
          </a:xfrm>
          <a:prstGeom prst="rect">
            <a:avLst/>
          </a:prstGeom>
          <a:noFill/>
        </p:spPr>
        <p:txBody>
          <a:bodyPr wrap="square" rtlCol="0">
            <a:spAutoFit/>
          </a:bodyPr>
          <a:lstStyle/>
          <a:p>
            <a:pPr algn="ctr"/>
            <a:r>
              <a:rPr lang="en-US" sz="1600" b="1" dirty="0" err="1">
                <a:solidFill>
                  <a:srgbClr val="0070C0"/>
                </a:solidFill>
                <a:latin typeface="Josefin Sans" pitchFamily="2" charset="0"/>
              </a:rPr>
              <a:t>Hệ</a:t>
            </a:r>
            <a:r>
              <a:rPr lang="en-US" sz="1600" b="1" dirty="0">
                <a:solidFill>
                  <a:srgbClr val="0070C0"/>
                </a:solidFill>
                <a:latin typeface="Josefin Sans" pitchFamily="2" charset="0"/>
              </a:rPr>
              <a:t> </a:t>
            </a:r>
            <a:r>
              <a:rPr lang="en-US" sz="1600" b="1" dirty="0" err="1">
                <a:solidFill>
                  <a:srgbClr val="0070C0"/>
                </a:solidFill>
                <a:latin typeface="Josefin Sans" pitchFamily="2" charset="0"/>
              </a:rPr>
              <a:t>thống</a:t>
            </a:r>
            <a:r>
              <a:rPr lang="en-US" sz="1600" b="1" dirty="0">
                <a:solidFill>
                  <a:srgbClr val="0070C0"/>
                </a:solidFill>
                <a:latin typeface="Josefin Sans" pitchFamily="2" charset="0"/>
              </a:rPr>
              <a:t> </a:t>
            </a:r>
            <a:r>
              <a:rPr lang="en-US" sz="1600" b="1" dirty="0" err="1">
                <a:solidFill>
                  <a:srgbClr val="0070C0"/>
                </a:solidFill>
                <a:latin typeface="Josefin Sans" pitchFamily="2" charset="0"/>
              </a:rPr>
              <a:t>giám</a:t>
            </a:r>
            <a:r>
              <a:rPr lang="en-US" sz="1600" b="1" dirty="0">
                <a:solidFill>
                  <a:srgbClr val="0070C0"/>
                </a:solidFill>
                <a:latin typeface="Josefin Sans" pitchFamily="2" charset="0"/>
              </a:rPr>
              <a:t> </a:t>
            </a:r>
            <a:r>
              <a:rPr lang="en-US" sz="1600" b="1" dirty="0" err="1">
                <a:solidFill>
                  <a:srgbClr val="0070C0"/>
                </a:solidFill>
                <a:latin typeface="Josefin Sans" pitchFamily="2" charset="0"/>
              </a:rPr>
              <a:t>sát</a:t>
            </a:r>
            <a:r>
              <a:rPr lang="en-US" sz="1600" b="1" dirty="0">
                <a:solidFill>
                  <a:srgbClr val="0070C0"/>
                </a:solidFill>
                <a:latin typeface="Josefin Sans" pitchFamily="2" charset="0"/>
              </a:rPr>
              <a:t> &amp; </a:t>
            </a:r>
            <a:r>
              <a:rPr lang="en-US" sz="1600" b="1" dirty="0" err="1">
                <a:solidFill>
                  <a:srgbClr val="0070C0"/>
                </a:solidFill>
                <a:latin typeface="Josefin Sans" pitchFamily="2" charset="0"/>
              </a:rPr>
              <a:t>báo</a:t>
            </a:r>
            <a:r>
              <a:rPr lang="en-US" sz="1600" b="1" dirty="0">
                <a:solidFill>
                  <a:srgbClr val="0070C0"/>
                </a:solidFill>
                <a:latin typeface="Josefin Sans" pitchFamily="2" charset="0"/>
              </a:rPr>
              <a:t> </a:t>
            </a:r>
            <a:r>
              <a:rPr lang="en-US" sz="1600" b="1" dirty="0" err="1">
                <a:solidFill>
                  <a:srgbClr val="0070C0"/>
                </a:solidFill>
                <a:latin typeface="Josefin Sans" pitchFamily="2" charset="0"/>
              </a:rPr>
              <a:t>cáo</a:t>
            </a:r>
            <a:endParaRPr lang="en-US" sz="1600" b="1" dirty="0">
              <a:solidFill>
                <a:srgbClr val="0070C0"/>
              </a:solidFill>
              <a:latin typeface="Josefin Sans" pitchFamily="2" charset="0"/>
            </a:endParaRPr>
          </a:p>
        </p:txBody>
      </p:sp>
      <p:sp>
        <p:nvSpPr>
          <p:cNvPr id="9" name="TextBox 8">
            <a:extLst>
              <a:ext uri="{FF2B5EF4-FFF2-40B4-BE49-F238E27FC236}">
                <a16:creationId xmlns:a16="http://schemas.microsoft.com/office/drawing/2014/main" id="{C2741853-C831-58E1-3930-C68F698B67B8}"/>
              </a:ext>
            </a:extLst>
          </p:cNvPr>
          <p:cNvSpPr txBox="1"/>
          <p:nvPr/>
        </p:nvSpPr>
        <p:spPr>
          <a:xfrm>
            <a:off x="1811923" y="2572899"/>
            <a:ext cx="3045786" cy="584775"/>
          </a:xfrm>
          <a:prstGeom prst="rect">
            <a:avLst/>
          </a:prstGeom>
          <a:noFill/>
        </p:spPr>
        <p:txBody>
          <a:bodyPr wrap="square" rtlCol="0">
            <a:spAutoFit/>
          </a:bodyPr>
          <a:lstStyle/>
          <a:p>
            <a:r>
              <a:rPr lang="en-US" sz="1600" dirty="0" err="1">
                <a:solidFill>
                  <a:srgbClr val="0070C0"/>
                </a:solidFill>
                <a:latin typeface="Josefin Sans" pitchFamily="2" charset="0"/>
              </a:rPr>
              <a:t>Các</a:t>
            </a:r>
            <a:r>
              <a:rPr lang="en-US" sz="1600" dirty="0">
                <a:solidFill>
                  <a:srgbClr val="0070C0"/>
                </a:solidFill>
                <a:latin typeface="Josefin Sans" pitchFamily="2" charset="0"/>
              </a:rPr>
              <a:t> </a:t>
            </a:r>
            <a:r>
              <a:rPr lang="en-US" sz="1600" dirty="0" err="1">
                <a:solidFill>
                  <a:srgbClr val="0070C0"/>
                </a:solidFill>
                <a:latin typeface="Josefin Sans" pitchFamily="2" charset="0"/>
              </a:rPr>
              <a:t>chứng</a:t>
            </a:r>
            <a:r>
              <a:rPr lang="en-US" sz="1600" dirty="0">
                <a:solidFill>
                  <a:srgbClr val="0070C0"/>
                </a:solidFill>
                <a:latin typeface="Josefin Sans" pitchFamily="2" charset="0"/>
              </a:rPr>
              <a:t> </a:t>
            </a:r>
            <a:r>
              <a:rPr lang="en-US" sz="1600" dirty="0" err="1">
                <a:solidFill>
                  <a:srgbClr val="0070C0"/>
                </a:solidFill>
                <a:latin typeface="Josefin Sans" pitchFamily="2" charset="0"/>
              </a:rPr>
              <a:t>chỉ</a:t>
            </a:r>
            <a:r>
              <a:rPr lang="en-US" sz="1600" dirty="0">
                <a:solidFill>
                  <a:srgbClr val="0070C0"/>
                </a:solidFill>
                <a:latin typeface="Josefin Sans" pitchFamily="2" charset="0"/>
              </a:rPr>
              <a:t> </a:t>
            </a:r>
            <a:r>
              <a:rPr lang="en-US" sz="1600" dirty="0" err="1">
                <a:solidFill>
                  <a:srgbClr val="0070C0"/>
                </a:solidFill>
                <a:latin typeface="Josefin Sans" pitchFamily="2" charset="0"/>
              </a:rPr>
              <a:t>mang</a:t>
            </a:r>
            <a:r>
              <a:rPr lang="en-US" sz="1600" dirty="0">
                <a:solidFill>
                  <a:srgbClr val="0070C0"/>
                </a:solidFill>
                <a:latin typeface="Josefin Sans" pitchFamily="2" charset="0"/>
              </a:rPr>
              <a:t> </a:t>
            </a:r>
            <a:r>
              <a:rPr lang="en-US" sz="1600" dirty="0" err="1">
                <a:solidFill>
                  <a:srgbClr val="0070C0"/>
                </a:solidFill>
                <a:latin typeface="Josefin Sans" pitchFamily="2" charset="0"/>
              </a:rPr>
              <a:t>tính</a:t>
            </a:r>
            <a:r>
              <a:rPr lang="en-US" sz="1600" dirty="0">
                <a:solidFill>
                  <a:srgbClr val="0070C0"/>
                </a:solidFill>
                <a:latin typeface="Josefin Sans" pitchFamily="2" charset="0"/>
              </a:rPr>
              <a:t> </a:t>
            </a:r>
            <a:r>
              <a:rPr lang="en-US" sz="1600" dirty="0" err="1">
                <a:solidFill>
                  <a:srgbClr val="0070C0"/>
                </a:solidFill>
                <a:latin typeface="Josefin Sans" pitchFamily="2" charset="0"/>
              </a:rPr>
              <a:t>cộng</a:t>
            </a:r>
            <a:r>
              <a:rPr lang="en-US" sz="1600" dirty="0">
                <a:solidFill>
                  <a:srgbClr val="0070C0"/>
                </a:solidFill>
                <a:latin typeface="Josefin Sans" pitchFamily="2" charset="0"/>
              </a:rPr>
              <a:t> </a:t>
            </a:r>
            <a:r>
              <a:rPr lang="en-US" sz="1600" dirty="0" err="1">
                <a:solidFill>
                  <a:srgbClr val="0070C0"/>
                </a:solidFill>
                <a:latin typeface="Josefin Sans" pitchFamily="2" charset="0"/>
              </a:rPr>
              <a:t>đồng</a:t>
            </a:r>
            <a:r>
              <a:rPr lang="en-US" sz="1600" dirty="0">
                <a:solidFill>
                  <a:srgbClr val="0070C0"/>
                </a:solidFill>
                <a:latin typeface="Josefin Sans" pitchFamily="2" charset="0"/>
              </a:rPr>
              <a:t>.</a:t>
            </a:r>
          </a:p>
        </p:txBody>
      </p:sp>
      <p:sp>
        <p:nvSpPr>
          <p:cNvPr id="10" name="TextBox 9">
            <a:extLst>
              <a:ext uri="{FF2B5EF4-FFF2-40B4-BE49-F238E27FC236}">
                <a16:creationId xmlns:a16="http://schemas.microsoft.com/office/drawing/2014/main" id="{9288C92A-E80B-AC19-147A-26102EA98222}"/>
              </a:ext>
            </a:extLst>
          </p:cNvPr>
          <p:cNvSpPr txBox="1"/>
          <p:nvPr/>
        </p:nvSpPr>
        <p:spPr>
          <a:xfrm>
            <a:off x="4784634" y="2592422"/>
            <a:ext cx="3817605" cy="338554"/>
          </a:xfrm>
          <a:prstGeom prst="rect">
            <a:avLst/>
          </a:prstGeom>
          <a:noFill/>
        </p:spPr>
        <p:txBody>
          <a:bodyPr wrap="square" rtlCol="0">
            <a:spAutoFit/>
          </a:bodyPr>
          <a:lstStyle/>
          <a:p>
            <a:r>
              <a:rPr lang="en-US" sz="1600" dirty="0" err="1">
                <a:solidFill>
                  <a:srgbClr val="0070C0"/>
                </a:solidFill>
                <a:latin typeface="Josefin Sans" pitchFamily="2" charset="0"/>
              </a:rPr>
              <a:t>Chứng</a:t>
            </a:r>
            <a:r>
              <a:rPr lang="en-US" sz="1600" dirty="0">
                <a:solidFill>
                  <a:srgbClr val="0070C0"/>
                </a:solidFill>
                <a:latin typeface="Josefin Sans" pitchFamily="2" charset="0"/>
              </a:rPr>
              <a:t> </a:t>
            </a:r>
            <a:r>
              <a:rPr lang="en-US" sz="1600" dirty="0" err="1">
                <a:solidFill>
                  <a:srgbClr val="0070C0"/>
                </a:solidFill>
                <a:latin typeface="Josefin Sans" pitchFamily="2" charset="0"/>
              </a:rPr>
              <a:t>chỉ</a:t>
            </a:r>
            <a:r>
              <a:rPr lang="en-US" sz="1600" dirty="0">
                <a:solidFill>
                  <a:srgbClr val="0070C0"/>
                </a:solidFill>
                <a:latin typeface="Josefin Sans" pitchFamily="2" charset="0"/>
              </a:rPr>
              <a:t> </a:t>
            </a:r>
            <a:r>
              <a:rPr lang="en-US" sz="1600" dirty="0" err="1">
                <a:solidFill>
                  <a:srgbClr val="0070C0"/>
                </a:solidFill>
                <a:latin typeface="Josefin Sans" pitchFamily="2" charset="0"/>
              </a:rPr>
              <a:t>mang</a:t>
            </a:r>
            <a:r>
              <a:rPr lang="en-US" sz="1600" dirty="0">
                <a:solidFill>
                  <a:srgbClr val="0070C0"/>
                </a:solidFill>
                <a:latin typeface="Josefin Sans" pitchFamily="2" charset="0"/>
              </a:rPr>
              <a:t> </a:t>
            </a:r>
            <a:r>
              <a:rPr lang="en-US" sz="1600" dirty="0" err="1">
                <a:solidFill>
                  <a:srgbClr val="0070C0"/>
                </a:solidFill>
                <a:latin typeface="Josefin Sans" pitchFamily="2" charset="0"/>
              </a:rPr>
              <a:t>tính</a:t>
            </a:r>
            <a:r>
              <a:rPr lang="en-US" sz="1600" dirty="0">
                <a:solidFill>
                  <a:srgbClr val="0070C0"/>
                </a:solidFill>
                <a:latin typeface="Josefin Sans" pitchFamily="2" charset="0"/>
              </a:rPr>
              <a:t> </a:t>
            </a:r>
            <a:r>
              <a:rPr lang="en-US" sz="1600" dirty="0" err="1">
                <a:solidFill>
                  <a:srgbClr val="0070C0"/>
                </a:solidFill>
                <a:latin typeface="Josefin Sans" pitchFamily="2" charset="0"/>
              </a:rPr>
              <a:t>cục</a:t>
            </a:r>
            <a:r>
              <a:rPr lang="en-US" sz="1600" dirty="0">
                <a:solidFill>
                  <a:srgbClr val="0070C0"/>
                </a:solidFill>
                <a:latin typeface="Josefin Sans" pitchFamily="2" charset="0"/>
              </a:rPr>
              <a:t> </a:t>
            </a:r>
            <a:r>
              <a:rPr lang="en-US" sz="1600" dirty="0" err="1">
                <a:solidFill>
                  <a:srgbClr val="0070C0"/>
                </a:solidFill>
                <a:latin typeface="Josefin Sans" pitchFamily="2" charset="0"/>
              </a:rPr>
              <a:t>bộ</a:t>
            </a:r>
            <a:r>
              <a:rPr lang="en-US" sz="1600" dirty="0">
                <a:solidFill>
                  <a:srgbClr val="0070C0"/>
                </a:solidFill>
                <a:latin typeface="Josefin Sans" pitchFamily="2" charset="0"/>
              </a:rPr>
              <a:t>.</a:t>
            </a:r>
          </a:p>
        </p:txBody>
      </p:sp>
      <p:sp>
        <p:nvSpPr>
          <p:cNvPr id="11" name="TextBox 10">
            <a:extLst>
              <a:ext uri="{FF2B5EF4-FFF2-40B4-BE49-F238E27FC236}">
                <a16:creationId xmlns:a16="http://schemas.microsoft.com/office/drawing/2014/main" id="{667FB525-1E88-3908-0B60-B263DEF8FDB3}"/>
              </a:ext>
            </a:extLst>
          </p:cNvPr>
          <p:cNvSpPr txBox="1"/>
          <p:nvPr/>
        </p:nvSpPr>
        <p:spPr>
          <a:xfrm>
            <a:off x="1902827" y="3423487"/>
            <a:ext cx="3045786" cy="584775"/>
          </a:xfrm>
          <a:prstGeom prst="rect">
            <a:avLst/>
          </a:prstGeom>
          <a:noFill/>
        </p:spPr>
        <p:txBody>
          <a:bodyPr wrap="square" rtlCol="0">
            <a:spAutoFit/>
          </a:bodyPr>
          <a:lstStyle/>
          <a:p>
            <a:r>
              <a:rPr lang="en-US" sz="1600" dirty="0">
                <a:solidFill>
                  <a:schemeClr val="tx1"/>
                </a:solidFill>
                <a:latin typeface="Josefin Sans" pitchFamily="2" charset="0"/>
              </a:rPr>
              <a:t>Linh </a:t>
            </a:r>
            <a:r>
              <a:rPr lang="en-US" sz="1600" dirty="0" err="1">
                <a:solidFill>
                  <a:schemeClr val="tx1"/>
                </a:solidFill>
                <a:latin typeface="Josefin Sans" pitchFamily="2" charset="0"/>
              </a:rPr>
              <a:t>hoạt</a:t>
            </a:r>
            <a:r>
              <a:rPr lang="en-US" sz="1600" dirty="0">
                <a:solidFill>
                  <a:schemeClr val="tx1"/>
                </a:solidFill>
                <a:latin typeface="Josefin Sans" pitchFamily="2" charset="0"/>
              </a:rPr>
              <a:t> </a:t>
            </a:r>
            <a:r>
              <a:rPr lang="en-US" sz="1600" dirty="0" err="1">
                <a:solidFill>
                  <a:schemeClr val="tx1"/>
                </a:solidFill>
                <a:latin typeface="Josefin Sans" pitchFamily="2" charset="0"/>
              </a:rPr>
              <a:t>và</a:t>
            </a:r>
            <a:r>
              <a:rPr lang="en-US" sz="1600" dirty="0">
                <a:solidFill>
                  <a:schemeClr val="tx1"/>
                </a:solidFill>
                <a:latin typeface="Josefin Sans" pitchFamily="2" charset="0"/>
              </a:rPr>
              <a:t> </a:t>
            </a:r>
            <a:r>
              <a:rPr lang="en-US" sz="1600" dirty="0" err="1">
                <a:solidFill>
                  <a:schemeClr val="tx1"/>
                </a:solidFill>
                <a:latin typeface="Josefin Sans" pitchFamily="2" charset="0"/>
              </a:rPr>
              <a:t>mang</a:t>
            </a:r>
            <a:r>
              <a:rPr lang="en-US" sz="1600" dirty="0">
                <a:solidFill>
                  <a:schemeClr val="tx1"/>
                </a:solidFill>
                <a:latin typeface="Josefin Sans" pitchFamily="2" charset="0"/>
              </a:rPr>
              <a:t> </a:t>
            </a:r>
            <a:r>
              <a:rPr lang="en-US" sz="1600" dirty="0" err="1">
                <a:solidFill>
                  <a:schemeClr val="tx1"/>
                </a:solidFill>
                <a:latin typeface="Josefin Sans" pitchFamily="2" charset="0"/>
              </a:rPr>
              <a:t>tính</a:t>
            </a:r>
            <a:r>
              <a:rPr lang="en-US" sz="1600" dirty="0">
                <a:solidFill>
                  <a:schemeClr val="tx1"/>
                </a:solidFill>
                <a:latin typeface="Josefin Sans" pitchFamily="2" charset="0"/>
              </a:rPr>
              <a:t> </a:t>
            </a:r>
            <a:r>
              <a:rPr lang="en-US" sz="1600" dirty="0" err="1">
                <a:solidFill>
                  <a:schemeClr val="tx1"/>
                </a:solidFill>
                <a:latin typeface="Josefin Sans" pitchFamily="2" charset="0"/>
              </a:rPr>
              <a:t>mở</a:t>
            </a:r>
            <a:r>
              <a:rPr lang="en-US" sz="1600" dirty="0">
                <a:solidFill>
                  <a:schemeClr val="tx1"/>
                </a:solidFill>
                <a:latin typeface="Josefin Sans" pitchFamily="2" charset="0"/>
              </a:rPr>
              <a:t> </a:t>
            </a:r>
            <a:r>
              <a:rPr lang="en-US" sz="1600" dirty="0" err="1">
                <a:solidFill>
                  <a:schemeClr val="tx1"/>
                </a:solidFill>
                <a:latin typeface="Josefin Sans" pitchFamily="2" charset="0"/>
              </a:rPr>
              <a:t>rộng</a:t>
            </a:r>
            <a:r>
              <a:rPr lang="en-US" sz="1600" dirty="0">
                <a:solidFill>
                  <a:schemeClr val="tx1"/>
                </a:solidFill>
                <a:latin typeface="Josefin Sans" pitchFamily="2" charset="0"/>
              </a:rPr>
              <a:t>.</a:t>
            </a:r>
          </a:p>
        </p:txBody>
      </p:sp>
      <p:sp>
        <p:nvSpPr>
          <p:cNvPr id="16" name="TextBox 15">
            <a:extLst>
              <a:ext uri="{FF2B5EF4-FFF2-40B4-BE49-F238E27FC236}">
                <a16:creationId xmlns:a16="http://schemas.microsoft.com/office/drawing/2014/main" id="{2F9FB8CD-C571-DFBB-1E4C-BC2529BA3527}"/>
              </a:ext>
            </a:extLst>
          </p:cNvPr>
          <p:cNvSpPr txBox="1"/>
          <p:nvPr/>
        </p:nvSpPr>
        <p:spPr>
          <a:xfrm>
            <a:off x="4753647" y="3411113"/>
            <a:ext cx="3947039" cy="830997"/>
          </a:xfrm>
          <a:prstGeom prst="rect">
            <a:avLst/>
          </a:prstGeom>
          <a:noFill/>
        </p:spPr>
        <p:txBody>
          <a:bodyPr wrap="square" rtlCol="0">
            <a:spAutoFit/>
          </a:bodyPr>
          <a:lstStyle/>
          <a:p>
            <a:r>
              <a:rPr lang="en-US" sz="1600" dirty="0" err="1">
                <a:solidFill>
                  <a:schemeClr val="tx1"/>
                </a:solidFill>
                <a:latin typeface="Josefin Sans" pitchFamily="2" charset="0"/>
              </a:rPr>
              <a:t>Tập</a:t>
            </a:r>
            <a:r>
              <a:rPr lang="en-US" sz="1600" dirty="0">
                <a:solidFill>
                  <a:schemeClr val="tx1"/>
                </a:solidFill>
                <a:latin typeface="Josefin Sans" pitchFamily="2" charset="0"/>
              </a:rPr>
              <a:t> </a:t>
            </a:r>
            <a:r>
              <a:rPr lang="en-US" sz="1600" dirty="0" err="1">
                <a:solidFill>
                  <a:schemeClr val="tx1"/>
                </a:solidFill>
                <a:latin typeface="Josefin Sans" pitchFamily="2" charset="0"/>
              </a:rPr>
              <a:t>trung</a:t>
            </a:r>
            <a:r>
              <a:rPr lang="en-US" sz="1600" dirty="0">
                <a:solidFill>
                  <a:schemeClr val="tx1"/>
                </a:solidFill>
                <a:latin typeface="Josefin Sans" pitchFamily="2" charset="0"/>
              </a:rPr>
              <a:t> </a:t>
            </a:r>
            <a:r>
              <a:rPr lang="en-US" sz="1600" dirty="0" err="1">
                <a:solidFill>
                  <a:schemeClr val="tx1"/>
                </a:solidFill>
                <a:latin typeface="Josefin Sans" pitchFamily="2" charset="0"/>
              </a:rPr>
              <a:t>vào</a:t>
            </a:r>
            <a:r>
              <a:rPr lang="en-US" sz="1600" dirty="0">
                <a:solidFill>
                  <a:schemeClr val="tx1"/>
                </a:solidFill>
                <a:latin typeface="Josefin Sans" pitchFamily="2" charset="0"/>
              </a:rPr>
              <a:t> </a:t>
            </a:r>
            <a:r>
              <a:rPr lang="en-US" sz="1600" dirty="0" err="1">
                <a:solidFill>
                  <a:schemeClr val="tx1"/>
                </a:solidFill>
                <a:latin typeface="Josefin Sans" pitchFamily="2" charset="0"/>
              </a:rPr>
              <a:t>việc</a:t>
            </a:r>
            <a:r>
              <a:rPr lang="en-US" sz="1600" dirty="0">
                <a:solidFill>
                  <a:schemeClr val="tx1"/>
                </a:solidFill>
                <a:latin typeface="Josefin Sans" pitchFamily="2" charset="0"/>
              </a:rPr>
              <a:t> </a:t>
            </a:r>
            <a:r>
              <a:rPr lang="en-US" sz="1600" dirty="0" err="1">
                <a:solidFill>
                  <a:schemeClr val="tx1"/>
                </a:solidFill>
                <a:latin typeface="Josefin Sans" pitchFamily="2" charset="0"/>
              </a:rPr>
              <a:t>quản</a:t>
            </a:r>
            <a:r>
              <a:rPr lang="en-US" sz="1600" dirty="0">
                <a:solidFill>
                  <a:schemeClr val="tx1"/>
                </a:solidFill>
                <a:latin typeface="Josefin Sans" pitchFamily="2" charset="0"/>
              </a:rPr>
              <a:t> </a:t>
            </a:r>
            <a:r>
              <a:rPr lang="en-US" sz="1600" dirty="0" err="1">
                <a:solidFill>
                  <a:schemeClr val="tx1"/>
                </a:solidFill>
                <a:latin typeface="Josefin Sans" pitchFamily="2" charset="0"/>
              </a:rPr>
              <a:t>lý</a:t>
            </a:r>
            <a:r>
              <a:rPr lang="en-US" sz="1600" dirty="0">
                <a:solidFill>
                  <a:schemeClr val="tx1"/>
                </a:solidFill>
                <a:latin typeface="Josefin Sans" pitchFamily="2" charset="0"/>
              </a:rPr>
              <a:t>, </a:t>
            </a:r>
            <a:r>
              <a:rPr lang="en-US" sz="1600" dirty="0" err="1">
                <a:solidFill>
                  <a:schemeClr val="tx1"/>
                </a:solidFill>
                <a:latin typeface="Josefin Sans" pitchFamily="2" charset="0"/>
              </a:rPr>
              <a:t>theo</a:t>
            </a:r>
            <a:r>
              <a:rPr lang="en-US" sz="1600" dirty="0">
                <a:solidFill>
                  <a:schemeClr val="tx1"/>
                </a:solidFill>
                <a:latin typeface="Josefin Sans" pitchFamily="2" charset="0"/>
              </a:rPr>
              <a:t> </a:t>
            </a:r>
            <a:r>
              <a:rPr lang="en-US" sz="1600" dirty="0" err="1">
                <a:solidFill>
                  <a:schemeClr val="tx1"/>
                </a:solidFill>
                <a:latin typeface="Josefin Sans" pitchFamily="2" charset="0"/>
              </a:rPr>
              <a:t>dõi</a:t>
            </a:r>
            <a:r>
              <a:rPr lang="en-US" sz="1600" dirty="0">
                <a:solidFill>
                  <a:schemeClr val="tx1"/>
                </a:solidFill>
                <a:latin typeface="Josefin Sans" pitchFamily="2" charset="0"/>
              </a:rPr>
              <a:t> </a:t>
            </a:r>
            <a:r>
              <a:rPr lang="en-US" sz="1600" dirty="0" err="1">
                <a:solidFill>
                  <a:schemeClr val="tx1"/>
                </a:solidFill>
                <a:latin typeface="Josefin Sans" pitchFamily="2" charset="0"/>
              </a:rPr>
              <a:t>quá</a:t>
            </a:r>
            <a:r>
              <a:rPr lang="en-US" sz="1600" dirty="0">
                <a:solidFill>
                  <a:schemeClr val="tx1"/>
                </a:solidFill>
                <a:latin typeface="Josefin Sans" pitchFamily="2" charset="0"/>
              </a:rPr>
              <a:t> </a:t>
            </a:r>
            <a:r>
              <a:rPr lang="en-US" sz="1600" dirty="0" err="1">
                <a:solidFill>
                  <a:schemeClr val="tx1"/>
                </a:solidFill>
                <a:latin typeface="Josefin Sans" pitchFamily="2" charset="0"/>
              </a:rPr>
              <a:t>trình</a:t>
            </a:r>
            <a:r>
              <a:rPr lang="en-US" sz="1600" dirty="0">
                <a:solidFill>
                  <a:schemeClr val="tx1"/>
                </a:solidFill>
                <a:latin typeface="Josefin Sans" pitchFamily="2" charset="0"/>
              </a:rPr>
              <a:t> </a:t>
            </a:r>
            <a:r>
              <a:rPr lang="en-US" sz="1600" dirty="0" err="1">
                <a:solidFill>
                  <a:schemeClr val="tx1"/>
                </a:solidFill>
                <a:latin typeface="Josefin Sans" pitchFamily="2" charset="0"/>
              </a:rPr>
              <a:t>học</a:t>
            </a:r>
            <a:r>
              <a:rPr lang="en-US" sz="1600" dirty="0">
                <a:solidFill>
                  <a:schemeClr val="tx1"/>
                </a:solidFill>
                <a:latin typeface="Josefin Sans" pitchFamily="2" charset="0"/>
              </a:rPr>
              <a:t>, </a:t>
            </a:r>
            <a:r>
              <a:rPr lang="en-US" sz="1600" dirty="0" err="1">
                <a:solidFill>
                  <a:schemeClr val="tx1"/>
                </a:solidFill>
                <a:latin typeface="Josefin Sans" pitchFamily="2" charset="0"/>
              </a:rPr>
              <a:t>báo</a:t>
            </a:r>
            <a:r>
              <a:rPr lang="en-US" sz="1600" dirty="0">
                <a:solidFill>
                  <a:schemeClr val="tx1"/>
                </a:solidFill>
                <a:latin typeface="Josefin Sans" pitchFamily="2" charset="0"/>
              </a:rPr>
              <a:t> </a:t>
            </a:r>
            <a:r>
              <a:rPr lang="en-US" sz="1600" dirty="0" err="1">
                <a:solidFill>
                  <a:schemeClr val="tx1"/>
                </a:solidFill>
                <a:latin typeface="Josefin Sans" pitchFamily="2" charset="0"/>
              </a:rPr>
              <a:t>cáo</a:t>
            </a:r>
            <a:r>
              <a:rPr lang="en-US" sz="1600" dirty="0">
                <a:solidFill>
                  <a:schemeClr val="tx1"/>
                </a:solidFill>
                <a:latin typeface="Josefin Sans" pitchFamily="2" charset="0"/>
              </a:rPr>
              <a:t> </a:t>
            </a:r>
            <a:r>
              <a:rPr lang="en-US" sz="1600" dirty="0" err="1">
                <a:solidFill>
                  <a:schemeClr val="tx1"/>
                </a:solidFill>
                <a:latin typeface="Josefin Sans" pitchFamily="2" charset="0"/>
              </a:rPr>
              <a:t>kết</a:t>
            </a:r>
            <a:r>
              <a:rPr lang="en-US" sz="1600" dirty="0">
                <a:solidFill>
                  <a:schemeClr val="tx1"/>
                </a:solidFill>
                <a:latin typeface="Josefin Sans" pitchFamily="2" charset="0"/>
              </a:rPr>
              <a:t> </a:t>
            </a:r>
            <a:r>
              <a:rPr lang="en-US" sz="1600" dirty="0" err="1">
                <a:solidFill>
                  <a:schemeClr val="tx1"/>
                </a:solidFill>
                <a:latin typeface="Josefin Sans" pitchFamily="2" charset="0"/>
              </a:rPr>
              <a:t>quả</a:t>
            </a:r>
            <a:r>
              <a:rPr lang="en-US" sz="1600" dirty="0">
                <a:solidFill>
                  <a:schemeClr val="tx1"/>
                </a:solidFill>
                <a:latin typeface="Josefin Sans" pitchFamily="2" charset="0"/>
              </a:rPr>
              <a:t> </a:t>
            </a:r>
            <a:r>
              <a:rPr lang="en-US" sz="1600" dirty="0" err="1">
                <a:solidFill>
                  <a:schemeClr val="tx1"/>
                </a:solidFill>
                <a:latin typeface="Josefin Sans" pitchFamily="2" charset="0"/>
              </a:rPr>
              <a:t>định</a:t>
            </a:r>
            <a:r>
              <a:rPr lang="en-US" sz="1600" dirty="0">
                <a:solidFill>
                  <a:schemeClr val="tx1"/>
                </a:solidFill>
                <a:latin typeface="Josefin Sans" pitchFamily="2" charset="0"/>
              </a:rPr>
              <a:t> </a:t>
            </a:r>
            <a:r>
              <a:rPr lang="en-US" sz="1600" dirty="0" err="1">
                <a:solidFill>
                  <a:schemeClr val="tx1"/>
                </a:solidFill>
                <a:latin typeface="Josefin Sans" pitchFamily="2" charset="0"/>
              </a:rPr>
              <a:t>kỳ</a:t>
            </a:r>
            <a:r>
              <a:rPr lang="en-US" sz="1600" dirty="0">
                <a:solidFill>
                  <a:schemeClr val="tx1"/>
                </a:solidFill>
                <a:latin typeface="Josefin Sans" pitchFamily="2" charset="0"/>
              </a:rPr>
              <a:t> </a:t>
            </a:r>
            <a:r>
              <a:rPr lang="en-US" sz="1600" dirty="0" err="1">
                <a:solidFill>
                  <a:schemeClr val="tx1"/>
                </a:solidFill>
                <a:latin typeface="Josefin Sans" pitchFamily="2" charset="0"/>
              </a:rPr>
              <a:t>của</a:t>
            </a:r>
            <a:r>
              <a:rPr lang="en-US" sz="1600" dirty="0">
                <a:solidFill>
                  <a:schemeClr val="tx1"/>
                </a:solidFill>
                <a:latin typeface="Josefin Sans" pitchFamily="2" charset="0"/>
              </a:rPr>
              <a:t> </a:t>
            </a:r>
            <a:r>
              <a:rPr lang="en-US" sz="1600" dirty="0" err="1">
                <a:solidFill>
                  <a:schemeClr val="tx1"/>
                </a:solidFill>
                <a:latin typeface="Josefin Sans" pitchFamily="2" charset="0"/>
              </a:rPr>
              <a:t>người</a:t>
            </a:r>
            <a:r>
              <a:rPr lang="en-US" sz="1600" dirty="0">
                <a:solidFill>
                  <a:schemeClr val="tx1"/>
                </a:solidFill>
                <a:latin typeface="Josefin Sans" pitchFamily="2" charset="0"/>
              </a:rPr>
              <a:t> </a:t>
            </a:r>
            <a:r>
              <a:rPr lang="en-US" sz="1600" dirty="0" err="1">
                <a:solidFill>
                  <a:schemeClr val="tx1"/>
                </a:solidFill>
                <a:latin typeface="Josefin Sans" pitchFamily="2" charset="0"/>
              </a:rPr>
              <a:t>học</a:t>
            </a:r>
            <a:endParaRPr lang="en-US" sz="1600" dirty="0">
              <a:solidFill>
                <a:schemeClr val="tx1"/>
              </a:solidFill>
              <a:latin typeface="Josefin Sans" pitchFamily="2" charset="0"/>
            </a:endParaRPr>
          </a:p>
        </p:txBody>
      </p:sp>
      <p:sp>
        <p:nvSpPr>
          <p:cNvPr id="23" name="TextBox 22">
            <a:extLst>
              <a:ext uri="{FF2B5EF4-FFF2-40B4-BE49-F238E27FC236}">
                <a16:creationId xmlns:a16="http://schemas.microsoft.com/office/drawing/2014/main" id="{4DF5A091-8325-BCEB-D7BA-5F8998D0511B}"/>
              </a:ext>
            </a:extLst>
          </p:cNvPr>
          <p:cNvSpPr txBox="1"/>
          <p:nvPr/>
        </p:nvSpPr>
        <p:spPr>
          <a:xfrm>
            <a:off x="1811923" y="4252495"/>
            <a:ext cx="3045786" cy="830997"/>
          </a:xfrm>
          <a:prstGeom prst="rect">
            <a:avLst/>
          </a:prstGeom>
          <a:noFill/>
        </p:spPr>
        <p:txBody>
          <a:bodyPr wrap="square" rtlCol="0">
            <a:spAutoFit/>
          </a:bodyPr>
          <a:lstStyle/>
          <a:p>
            <a:r>
              <a:rPr lang="en-US" sz="1600" dirty="0" err="1">
                <a:solidFill>
                  <a:srgbClr val="0070C0"/>
                </a:solidFill>
                <a:latin typeface="Josefin Sans" pitchFamily="2" charset="0"/>
              </a:rPr>
              <a:t>Mang</a:t>
            </a:r>
            <a:r>
              <a:rPr lang="en-US" sz="1600" dirty="0">
                <a:solidFill>
                  <a:srgbClr val="0070C0"/>
                </a:solidFill>
                <a:latin typeface="Josefin Sans" pitchFamily="2" charset="0"/>
              </a:rPr>
              <a:t> </a:t>
            </a:r>
            <a:r>
              <a:rPr lang="en-US" sz="1600" dirty="0" err="1">
                <a:solidFill>
                  <a:srgbClr val="0070C0"/>
                </a:solidFill>
                <a:latin typeface="Josefin Sans" pitchFamily="2" charset="0"/>
              </a:rPr>
              <a:t>tính</a:t>
            </a:r>
            <a:r>
              <a:rPr lang="en-US" sz="1600" dirty="0">
                <a:solidFill>
                  <a:srgbClr val="0070C0"/>
                </a:solidFill>
                <a:latin typeface="Josefin Sans" pitchFamily="2" charset="0"/>
              </a:rPr>
              <a:t> </a:t>
            </a:r>
            <a:r>
              <a:rPr lang="en-US" sz="1600" dirty="0" err="1">
                <a:solidFill>
                  <a:srgbClr val="0070C0"/>
                </a:solidFill>
                <a:latin typeface="Josefin Sans" pitchFamily="2" charset="0"/>
              </a:rPr>
              <a:t>tổng</a:t>
            </a:r>
            <a:r>
              <a:rPr lang="en-US" sz="1600" dirty="0">
                <a:solidFill>
                  <a:srgbClr val="0070C0"/>
                </a:solidFill>
                <a:latin typeface="Josefin Sans" pitchFamily="2" charset="0"/>
              </a:rPr>
              <a:t> </a:t>
            </a:r>
            <a:r>
              <a:rPr lang="en-US" sz="1600" dirty="0" err="1">
                <a:solidFill>
                  <a:srgbClr val="0070C0"/>
                </a:solidFill>
                <a:latin typeface="Josefin Sans" pitchFamily="2" charset="0"/>
              </a:rPr>
              <a:t>quan</a:t>
            </a:r>
            <a:r>
              <a:rPr lang="en-US" sz="1600" dirty="0">
                <a:solidFill>
                  <a:srgbClr val="0070C0"/>
                </a:solidFill>
                <a:latin typeface="Josefin Sans" pitchFamily="2" charset="0"/>
              </a:rPr>
              <a:t>. </a:t>
            </a:r>
            <a:r>
              <a:rPr lang="en-US" sz="1600" dirty="0" err="1">
                <a:solidFill>
                  <a:srgbClr val="0070C0"/>
                </a:solidFill>
                <a:latin typeface="Josefin Sans" pitchFamily="2" charset="0"/>
              </a:rPr>
              <a:t>Tiêu</a:t>
            </a:r>
            <a:r>
              <a:rPr lang="en-US" sz="1600" dirty="0">
                <a:solidFill>
                  <a:srgbClr val="0070C0"/>
                </a:solidFill>
                <a:latin typeface="Josefin Sans" pitchFamily="2" charset="0"/>
              </a:rPr>
              <a:t> </a:t>
            </a:r>
            <a:r>
              <a:rPr lang="en-US" sz="1600" dirty="0" err="1">
                <a:solidFill>
                  <a:srgbClr val="0070C0"/>
                </a:solidFill>
                <a:latin typeface="Josefin Sans" pitchFamily="2" charset="0"/>
              </a:rPr>
              <a:t>chuẩn</a:t>
            </a:r>
            <a:r>
              <a:rPr lang="en-US" sz="1600" dirty="0">
                <a:solidFill>
                  <a:srgbClr val="0070C0"/>
                </a:solidFill>
                <a:latin typeface="Josefin Sans" pitchFamily="2" charset="0"/>
              </a:rPr>
              <a:t> </a:t>
            </a:r>
            <a:r>
              <a:rPr lang="en-US" sz="1600" dirty="0" err="1">
                <a:solidFill>
                  <a:srgbClr val="0070C0"/>
                </a:solidFill>
                <a:latin typeface="Josefin Sans" pitchFamily="2" charset="0"/>
              </a:rPr>
              <a:t>giám</a:t>
            </a:r>
            <a:r>
              <a:rPr lang="en-US" sz="1600" dirty="0">
                <a:solidFill>
                  <a:srgbClr val="0070C0"/>
                </a:solidFill>
                <a:latin typeface="Josefin Sans" pitchFamily="2" charset="0"/>
              </a:rPr>
              <a:t> </a:t>
            </a:r>
            <a:r>
              <a:rPr lang="en-US" sz="1600" dirty="0" err="1">
                <a:solidFill>
                  <a:srgbClr val="0070C0"/>
                </a:solidFill>
                <a:latin typeface="Josefin Sans" pitchFamily="2" charset="0"/>
              </a:rPr>
              <a:t>sát</a:t>
            </a:r>
            <a:r>
              <a:rPr lang="en-US" sz="1600" dirty="0">
                <a:solidFill>
                  <a:srgbClr val="0070C0"/>
                </a:solidFill>
                <a:latin typeface="Josefin Sans" pitchFamily="2" charset="0"/>
              </a:rPr>
              <a:t>, </a:t>
            </a:r>
            <a:r>
              <a:rPr lang="en-US" sz="1600" dirty="0" err="1">
                <a:solidFill>
                  <a:srgbClr val="0070C0"/>
                </a:solidFill>
                <a:latin typeface="Josefin Sans" pitchFamily="2" charset="0"/>
              </a:rPr>
              <a:t>báo</a:t>
            </a:r>
            <a:r>
              <a:rPr lang="en-US" sz="1600" dirty="0">
                <a:solidFill>
                  <a:srgbClr val="0070C0"/>
                </a:solidFill>
                <a:latin typeface="Josefin Sans" pitchFamily="2" charset="0"/>
              </a:rPr>
              <a:t> </a:t>
            </a:r>
            <a:r>
              <a:rPr lang="en-US" sz="1600" dirty="0" err="1">
                <a:solidFill>
                  <a:srgbClr val="0070C0"/>
                </a:solidFill>
                <a:latin typeface="Josefin Sans" pitchFamily="2" charset="0"/>
              </a:rPr>
              <a:t>cáo</a:t>
            </a:r>
            <a:r>
              <a:rPr lang="en-US" sz="1600" dirty="0">
                <a:solidFill>
                  <a:srgbClr val="0070C0"/>
                </a:solidFill>
                <a:latin typeface="Josefin Sans" pitchFamily="2" charset="0"/>
              </a:rPr>
              <a:t> </a:t>
            </a:r>
            <a:r>
              <a:rPr lang="en-US" sz="1600" dirty="0" err="1">
                <a:solidFill>
                  <a:srgbClr val="0070C0"/>
                </a:solidFill>
                <a:latin typeface="Josefin Sans" pitchFamily="2" charset="0"/>
              </a:rPr>
              <a:t>mang</a:t>
            </a:r>
            <a:r>
              <a:rPr lang="en-US" sz="1600" dirty="0">
                <a:solidFill>
                  <a:srgbClr val="0070C0"/>
                </a:solidFill>
                <a:latin typeface="Josefin Sans" pitchFamily="2" charset="0"/>
              </a:rPr>
              <a:t> </a:t>
            </a:r>
            <a:r>
              <a:rPr lang="en-US" sz="1600" dirty="0" err="1">
                <a:solidFill>
                  <a:srgbClr val="0070C0"/>
                </a:solidFill>
                <a:latin typeface="Josefin Sans" pitchFamily="2" charset="0"/>
              </a:rPr>
              <a:t>tính</a:t>
            </a:r>
            <a:r>
              <a:rPr lang="en-US" sz="1600" dirty="0">
                <a:solidFill>
                  <a:srgbClr val="0070C0"/>
                </a:solidFill>
                <a:latin typeface="Josefin Sans" pitchFamily="2" charset="0"/>
              </a:rPr>
              <a:t> </a:t>
            </a:r>
            <a:r>
              <a:rPr lang="en-US" sz="1600" dirty="0" err="1">
                <a:solidFill>
                  <a:srgbClr val="0070C0"/>
                </a:solidFill>
                <a:latin typeface="Josefin Sans" pitchFamily="2" charset="0"/>
              </a:rPr>
              <a:t>cộng</a:t>
            </a:r>
            <a:r>
              <a:rPr lang="en-US" sz="1600" dirty="0">
                <a:solidFill>
                  <a:srgbClr val="0070C0"/>
                </a:solidFill>
                <a:latin typeface="Josefin Sans" pitchFamily="2" charset="0"/>
              </a:rPr>
              <a:t> </a:t>
            </a:r>
            <a:r>
              <a:rPr lang="en-US" sz="1600" dirty="0" err="1">
                <a:solidFill>
                  <a:srgbClr val="0070C0"/>
                </a:solidFill>
                <a:latin typeface="Josefin Sans" pitchFamily="2" charset="0"/>
              </a:rPr>
              <a:t>đồng</a:t>
            </a:r>
            <a:r>
              <a:rPr lang="en-US" sz="1600" dirty="0">
                <a:solidFill>
                  <a:srgbClr val="0070C0"/>
                </a:solidFill>
                <a:latin typeface="Josefin Sans" pitchFamily="2" charset="0"/>
              </a:rPr>
              <a:t>, </a:t>
            </a:r>
            <a:r>
              <a:rPr lang="en-US" sz="1600" dirty="0" err="1">
                <a:solidFill>
                  <a:srgbClr val="0070C0"/>
                </a:solidFill>
                <a:latin typeface="Josefin Sans" pitchFamily="2" charset="0"/>
              </a:rPr>
              <a:t>không</a:t>
            </a:r>
            <a:r>
              <a:rPr lang="en-US" sz="1600" dirty="0">
                <a:solidFill>
                  <a:srgbClr val="0070C0"/>
                </a:solidFill>
                <a:latin typeface="Josefin Sans" pitchFamily="2" charset="0"/>
              </a:rPr>
              <a:t> chi </a:t>
            </a:r>
            <a:r>
              <a:rPr lang="en-US" sz="1600" dirty="0" err="1">
                <a:solidFill>
                  <a:srgbClr val="0070C0"/>
                </a:solidFill>
                <a:latin typeface="Josefin Sans" pitchFamily="2" charset="0"/>
              </a:rPr>
              <a:t>tiết</a:t>
            </a:r>
            <a:r>
              <a:rPr lang="en-US" sz="1600" dirty="0">
                <a:solidFill>
                  <a:srgbClr val="0070C0"/>
                </a:solidFill>
                <a:latin typeface="Josefin Sans" pitchFamily="2" charset="0"/>
              </a:rPr>
              <a:t>.</a:t>
            </a:r>
          </a:p>
        </p:txBody>
      </p:sp>
      <p:sp>
        <p:nvSpPr>
          <p:cNvPr id="24" name="TextBox 23">
            <a:extLst>
              <a:ext uri="{FF2B5EF4-FFF2-40B4-BE49-F238E27FC236}">
                <a16:creationId xmlns:a16="http://schemas.microsoft.com/office/drawing/2014/main" id="{B6888C60-FA9E-4C82-EEB8-60EDEC8EB95A}"/>
              </a:ext>
            </a:extLst>
          </p:cNvPr>
          <p:cNvSpPr txBox="1"/>
          <p:nvPr/>
        </p:nvSpPr>
        <p:spPr>
          <a:xfrm>
            <a:off x="4753207" y="4269340"/>
            <a:ext cx="3947039" cy="830997"/>
          </a:xfrm>
          <a:prstGeom prst="rect">
            <a:avLst/>
          </a:prstGeom>
          <a:noFill/>
        </p:spPr>
        <p:txBody>
          <a:bodyPr wrap="square" rtlCol="0">
            <a:spAutoFit/>
          </a:bodyPr>
          <a:lstStyle/>
          <a:p>
            <a:r>
              <a:rPr lang="en-US" sz="1600" dirty="0" err="1">
                <a:solidFill>
                  <a:srgbClr val="0070C0"/>
                </a:solidFill>
                <a:latin typeface="Josefin Sans" pitchFamily="2" charset="0"/>
              </a:rPr>
              <a:t>Hệ</a:t>
            </a:r>
            <a:r>
              <a:rPr lang="en-US" sz="1600" dirty="0">
                <a:solidFill>
                  <a:srgbClr val="0070C0"/>
                </a:solidFill>
                <a:latin typeface="Josefin Sans" pitchFamily="2" charset="0"/>
              </a:rPr>
              <a:t> </a:t>
            </a:r>
            <a:r>
              <a:rPr lang="en-US" sz="1600" dirty="0" err="1">
                <a:solidFill>
                  <a:srgbClr val="0070C0"/>
                </a:solidFill>
                <a:latin typeface="Josefin Sans" pitchFamily="2" charset="0"/>
              </a:rPr>
              <a:t>thống</a:t>
            </a:r>
            <a:r>
              <a:rPr lang="en-US" sz="1600" dirty="0">
                <a:solidFill>
                  <a:srgbClr val="0070C0"/>
                </a:solidFill>
                <a:latin typeface="Josefin Sans" pitchFamily="2" charset="0"/>
              </a:rPr>
              <a:t> </a:t>
            </a:r>
            <a:r>
              <a:rPr lang="en-US" sz="1600" dirty="0" err="1">
                <a:solidFill>
                  <a:srgbClr val="0070C0"/>
                </a:solidFill>
                <a:latin typeface="Josefin Sans" pitchFamily="2" charset="0"/>
              </a:rPr>
              <a:t>giám</a:t>
            </a:r>
            <a:r>
              <a:rPr lang="en-US" sz="1600" dirty="0">
                <a:solidFill>
                  <a:srgbClr val="0070C0"/>
                </a:solidFill>
                <a:latin typeface="Josefin Sans" pitchFamily="2" charset="0"/>
              </a:rPr>
              <a:t> </a:t>
            </a:r>
            <a:r>
              <a:rPr lang="en-US" sz="1600" dirty="0" err="1">
                <a:solidFill>
                  <a:srgbClr val="0070C0"/>
                </a:solidFill>
                <a:latin typeface="Josefin Sans" pitchFamily="2" charset="0"/>
              </a:rPr>
              <a:t>sát</a:t>
            </a:r>
            <a:r>
              <a:rPr lang="en-US" sz="1600" dirty="0">
                <a:solidFill>
                  <a:srgbClr val="0070C0"/>
                </a:solidFill>
                <a:latin typeface="Josefin Sans" pitchFamily="2" charset="0"/>
              </a:rPr>
              <a:t> </a:t>
            </a:r>
            <a:r>
              <a:rPr lang="en-US" sz="1600" dirty="0" err="1">
                <a:solidFill>
                  <a:srgbClr val="0070C0"/>
                </a:solidFill>
                <a:latin typeface="Josefin Sans" pitchFamily="2" charset="0"/>
              </a:rPr>
              <a:t>cụ</a:t>
            </a:r>
            <a:r>
              <a:rPr lang="en-US" sz="1600" dirty="0">
                <a:solidFill>
                  <a:srgbClr val="0070C0"/>
                </a:solidFill>
                <a:latin typeface="Josefin Sans" pitchFamily="2" charset="0"/>
              </a:rPr>
              <a:t> </a:t>
            </a:r>
            <a:r>
              <a:rPr lang="en-US" sz="1600" dirty="0" err="1">
                <a:solidFill>
                  <a:srgbClr val="0070C0"/>
                </a:solidFill>
                <a:latin typeface="Josefin Sans" pitchFamily="2" charset="0"/>
              </a:rPr>
              <a:t>thể</a:t>
            </a:r>
            <a:r>
              <a:rPr lang="en-US" sz="1600" dirty="0">
                <a:solidFill>
                  <a:srgbClr val="0070C0"/>
                </a:solidFill>
                <a:latin typeface="Josefin Sans" pitchFamily="2" charset="0"/>
              </a:rPr>
              <a:t> </a:t>
            </a:r>
            <a:r>
              <a:rPr lang="en-US" sz="1600" dirty="0" err="1">
                <a:solidFill>
                  <a:srgbClr val="0070C0"/>
                </a:solidFill>
                <a:latin typeface="Josefin Sans" pitchFamily="2" charset="0"/>
              </a:rPr>
              <a:t>hơn</a:t>
            </a:r>
            <a:r>
              <a:rPr lang="en-US" sz="1600" dirty="0">
                <a:solidFill>
                  <a:srgbClr val="0070C0"/>
                </a:solidFill>
                <a:latin typeface="Josefin Sans" pitchFamily="2" charset="0"/>
              </a:rPr>
              <a:t>.</a:t>
            </a:r>
          </a:p>
          <a:p>
            <a:r>
              <a:rPr lang="en-US" sz="1600" dirty="0">
                <a:solidFill>
                  <a:srgbClr val="0070C0"/>
                </a:solidFill>
                <a:latin typeface="Josefin Sans" pitchFamily="2" charset="0"/>
              </a:rPr>
              <a:t>Cung </a:t>
            </a:r>
            <a:r>
              <a:rPr lang="en-US" sz="1600" dirty="0" err="1">
                <a:solidFill>
                  <a:srgbClr val="0070C0"/>
                </a:solidFill>
                <a:latin typeface="Josefin Sans" pitchFamily="2" charset="0"/>
              </a:rPr>
              <a:t>cấp</a:t>
            </a:r>
            <a:r>
              <a:rPr lang="en-US" sz="1600" dirty="0">
                <a:solidFill>
                  <a:srgbClr val="0070C0"/>
                </a:solidFill>
                <a:latin typeface="Josefin Sans" pitchFamily="2" charset="0"/>
              </a:rPr>
              <a:t> </a:t>
            </a:r>
            <a:r>
              <a:rPr lang="en-US" sz="1600" dirty="0" err="1">
                <a:solidFill>
                  <a:srgbClr val="0070C0"/>
                </a:solidFill>
                <a:latin typeface="Josefin Sans" pitchFamily="2" charset="0"/>
              </a:rPr>
              <a:t>các</a:t>
            </a:r>
            <a:r>
              <a:rPr lang="en-US" sz="1600" dirty="0">
                <a:solidFill>
                  <a:srgbClr val="0070C0"/>
                </a:solidFill>
                <a:latin typeface="Josefin Sans" pitchFamily="2" charset="0"/>
              </a:rPr>
              <a:t> </a:t>
            </a:r>
            <a:r>
              <a:rPr lang="en-US" sz="1600" dirty="0" err="1">
                <a:solidFill>
                  <a:srgbClr val="0070C0"/>
                </a:solidFill>
                <a:latin typeface="Josefin Sans" pitchFamily="2" charset="0"/>
              </a:rPr>
              <a:t>báo</a:t>
            </a:r>
            <a:r>
              <a:rPr lang="en-US" sz="1600" dirty="0">
                <a:solidFill>
                  <a:srgbClr val="0070C0"/>
                </a:solidFill>
                <a:latin typeface="Josefin Sans" pitchFamily="2" charset="0"/>
              </a:rPr>
              <a:t> </a:t>
            </a:r>
            <a:r>
              <a:rPr lang="en-US" sz="1600" dirty="0" err="1">
                <a:solidFill>
                  <a:srgbClr val="0070C0"/>
                </a:solidFill>
                <a:latin typeface="Josefin Sans" pitchFamily="2" charset="0"/>
              </a:rPr>
              <a:t>cáo</a:t>
            </a:r>
            <a:r>
              <a:rPr lang="en-US" sz="1600" dirty="0">
                <a:solidFill>
                  <a:srgbClr val="0070C0"/>
                </a:solidFill>
                <a:latin typeface="Josefin Sans" pitchFamily="2" charset="0"/>
              </a:rPr>
              <a:t> chi </a:t>
            </a:r>
            <a:r>
              <a:rPr lang="en-US" sz="1600" dirty="0" err="1">
                <a:solidFill>
                  <a:srgbClr val="0070C0"/>
                </a:solidFill>
                <a:latin typeface="Josefin Sans" pitchFamily="2" charset="0"/>
              </a:rPr>
              <a:t>tiết</a:t>
            </a:r>
            <a:r>
              <a:rPr lang="en-US" sz="1600" dirty="0">
                <a:solidFill>
                  <a:srgbClr val="0070C0"/>
                </a:solidFill>
                <a:latin typeface="Josefin Sans" pitchFamily="2" charset="0"/>
              </a:rPr>
              <a:t> </a:t>
            </a:r>
            <a:r>
              <a:rPr lang="en-US" sz="1600" dirty="0" err="1">
                <a:solidFill>
                  <a:srgbClr val="0070C0"/>
                </a:solidFill>
                <a:latin typeface="Josefin Sans" pitchFamily="2" charset="0"/>
              </a:rPr>
              <a:t>về</a:t>
            </a:r>
            <a:r>
              <a:rPr lang="en-US" sz="1600" dirty="0">
                <a:solidFill>
                  <a:srgbClr val="0070C0"/>
                </a:solidFill>
                <a:latin typeface="Josefin Sans" pitchFamily="2" charset="0"/>
              </a:rPr>
              <a:t> </a:t>
            </a:r>
            <a:r>
              <a:rPr lang="en-US" sz="1600" dirty="0" err="1">
                <a:solidFill>
                  <a:srgbClr val="0070C0"/>
                </a:solidFill>
                <a:latin typeface="Josefin Sans" pitchFamily="2" charset="0"/>
              </a:rPr>
              <a:t>tiến</a:t>
            </a:r>
            <a:r>
              <a:rPr lang="en-US" sz="1600" dirty="0">
                <a:solidFill>
                  <a:srgbClr val="0070C0"/>
                </a:solidFill>
                <a:latin typeface="Josefin Sans" pitchFamily="2" charset="0"/>
              </a:rPr>
              <a:t> </a:t>
            </a:r>
            <a:r>
              <a:rPr lang="en-US" sz="1600" dirty="0" err="1">
                <a:solidFill>
                  <a:srgbClr val="0070C0"/>
                </a:solidFill>
                <a:latin typeface="Josefin Sans" pitchFamily="2" charset="0"/>
              </a:rPr>
              <a:t>trình</a:t>
            </a:r>
            <a:r>
              <a:rPr lang="en-US" sz="1600" dirty="0">
                <a:solidFill>
                  <a:srgbClr val="0070C0"/>
                </a:solidFill>
                <a:latin typeface="Josefin Sans" pitchFamily="2" charset="0"/>
              </a:rPr>
              <a:t> </a:t>
            </a:r>
            <a:r>
              <a:rPr lang="en-US" sz="1600" dirty="0" err="1">
                <a:solidFill>
                  <a:srgbClr val="0070C0"/>
                </a:solidFill>
                <a:latin typeface="Josefin Sans" pitchFamily="2" charset="0"/>
              </a:rPr>
              <a:t>học</a:t>
            </a:r>
            <a:r>
              <a:rPr lang="en-US" sz="1600" dirty="0">
                <a:solidFill>
                  <a:srgbClr val="0070C0"/>
                </a:solidFill>
                <a:latin typeface="Josefin Sans" pitchFamily="2" charset="0"/>
              </a:rPr>
              <a:t> </a:t>
            </a:r>
            <a:r>
              <a:rPr lang="en-US" sz="1600" dirty="0" err="1">
                <a:solidFill>
                  <a:srgbClr val="0070C0"/>
                </a:solidFill>
                <a:latin typeface="Josefin Sans" pitchFamily="2" charset="0"/>
              </a:rPr>
              <a:t>tập</a:t>
            </a:r>
            <a:r>
              <a:rPr lang="en-US" sz="1600" dirty="0">
                <a:solidFill>
                  <a:srgbClr val="0070C0"/>
                </a:solidFill>
                <a:latin typeface="Josefin Sans" pitchFamily="2" charset="0"/>
              </a:rPr>
              <a:t> </a:t>
            </a:r>
            <a:r>
              <a:rPr lang="en-US" sz="1600" dirty="0" err="1">
                <a:solidFill>
                  <a:srgbClr val="0070C0"/>
                </a:solidFill>
                <a:latin typeface="Josefin Sans" pitchFamily="2" charset="0"/>
              </a:rPr>
              <a:t>của</a:t>
            </a:r>
            <a:r>
              <a:rPr lang="en-US" sz="1600" dirty="0">
                <a:solidFill>
                  <a:srgbClr val="0070C0"/>
                </a:solidFill>
                <a:latin typeface="Josefin Sans" pitchFamily="2" charset="0"/>
              </a:rPr>
              <a:t> </a:t>
            </a:r>
            <a:r>
              <a:rPr lang="en-US" sz="1600" dirty="0" err="1">
                <a:solidFill>
                  <a:srgbClr val="0070C0"/>
                </a:solidFill>
                <a:latin typeface="Josefin Sans" pitchFamily="2" charset="0"/>
              </a:rPr>
              <a:t>từng</a:t>
            </a:r>
            <a:r>
              <a:rPr lang="en-US" sz="1600" dirty="0">
                <a:solidFill>
                  <a:srgbClr val="0070C0"/>
                </a:solidFill>
                <a:latin typeface="Josefin Sans" pitchFamily="2" charset="0"/>
              </a:rPr>
              <a:t> </a:t>
            </a:r>
            <a:r>
              <a:rPr lang="en-US" sz="1600" dirty="0" err="1">
                <a:solidFill>
                  <a:srgbClr val="0070C0"/>
                </a:solidFill>
                <a:latin typeface="Josefin Sans" pitchFamily="2" charset="0"/>
              </a:rPr>
              <a:t>người</a:t>
            </a:r>
            <a:r>
              <a:rPr lang="en-US" sz="1600" dirty="0">
                <a:solidFill>
                  <a:srgbClr val="0070C0"/>
                </a:solidFill>
                <a:latin typeface="Josefin Sans" pitchFamily="2" charset="0"/>
              </a:rPr>
              <a:t> </a:t>
            </a:r>
            <a:r>
              <a:rPr lang="en-US" sz="1600" dirty="0" err="1">
                <a:solidFill>
                  <a:srgbClr val="0070C0"/>
                </a:solidFill>
                <a:latin typeface="Josefin Sans" pitchFamily="2" charset="0"/>
              </a:rPr>
              <a:t>học</a:t>
            </a:r>
            <a:r>
              <a:rPr lang="en-US" sz="1600" dirty="0">
                <a:solidFill>
                  <a:srgbClr val="0070C0"/>
                </a:solidFill>
                <a:latin typeface="Josefin Sans" pitchFamily="2" charset="0"/>
              </a:rPr>
              <a:t> </a:t>
            </a:r>
          </a:p>
        </p:txBody>
      </p:sp>
    </p:spTree>
    <p:extLst>
      <p:ext uri="{BB962C8B-B14F-4D97-AF65-F5344CB8AC3E}">
        <p14:creationId xmlns:p14="http://schemas.microsoft.com/office/powerpoint/2010/main" val="132750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5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5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5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5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25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25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25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9" grpId="0"/>
      <p:bldP spid="10" grpId="0"/>
      <p:bldP spid="11" grpId="0"/>
      <p:bldP spid="16"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4">
          <a:extLst>
            <a:ext uri="{FF2B5EF4-FFF2-40B4-BE49-F238E27FC236}">
              <a16:creationId xmlns:a16="http://schemas.microsoft.com/office/drawing/2014/main" id="{0BC621E1-5246-4768-C950-969BFF953F11}"/>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58DB9846-D800-6727-7C70-ABB523A27330}"/>
              </a:ext>
            </a:extLst>
          </p:cNvPr>
          <p:cNvSpPr/>
          <p:nvPr/>
        </p:nvSpPr>
        <p:spPr>
          <a:xfrm>
            <a:off x="5208495" y="3282626"/>
            <a:ext cx="4652682" cy="20641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CDDD354C-F89B-A4B2-0B7C-EC0214B9C3C5}"/>
              </a:ext>
            </a:extLst>
          </p:cNvPr>
          <p:cNvSpPr/>
          <p:nvPr/>
        </p:nvSpPr>
        <p:spPr>
          <a:xfrm>
            <a:off x="-215153" y="3738282"/>
            <a:ext cx="4652682" cy="20641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2" name="Group 11">
            <a:extLst>
              <a:ext uri="{FF2B5EF4-FFF2-40B4-BE49-F238E27FC236}">
                <a16:creationId xmlns:a16="http://schemas.microsoft.com/office/drawing/2014/main" id="{4E532E80-F255-EA5D-8C96-B7F30279549E}"/>
              </a:ext>
            </a:extLst>
          </p:cNvPr>
          <p:cNvGrpSpPr/>
          <p:nvPr/>
        </p:nvGrpSpPr>
        <p:grpSpPr>
          <a:xfrm>
            <a:off x="390938" y="12288"/>
            <a:ext cx="2624352" cy="960861"/>
            <a:chOff x="287608" y="103128"/>
            <a:chExt cx="2624352" cy="960861"/>
          </a:xfrm>
        </p:grpSpPr>
        <p:sp>
          <p:nvSpPr>
            <p:cNvPr id="13" name="Oval 12">
              <a:extLst>
                <a:ext uri="{FF2B5EF4-FFF2-40B4-BE49-F238E27FC236}">
                  <a16:creationId xmlns:a16="http://schemas.microsoft.com/office/drawing/2014/main" id="{FD0DC5D2-044B-947C-5C58-5946D4D642F4}"/>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logo on a black background&#10;&#10;Description automatically generated">
              <a:extLst>
                <a:ext uri="{FF2B5EF4-FFF2-40B4-BE49-F238E27FC236}">
                  <a16:creationId xmlns:a16="http://schemas.microsoft.com/office/drawing/2014/main" id="{78DEA75C-4E23-AC2E-A432-C04F4B5EDDC1}"/>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15" name="TextBox 14">
            <a:extLst>
              <a:ext uri="{FF2B5EF4-FFF2-40B4-BE49-F238E27FC236}">
                <a16:creationId xmlns:a16="http://schemas.microsoft.com/office/drawing/2014/main" id="{13A0A6C4-D79A-7D8B-92E9-56202582816B}"/>
              </a:ext>
            </a:extLst>
          </p:cNvPr>
          <p:cNvSpPr txBox="1"/>
          <p:nvPr/>
        </p:nvSpPr>
        <p:spPr>
          <a:xfrm>
            <a:off x="974512" y="516865"/>
            <a:ext cx="6743146" cy="515526"/>
          </a:xfrm>
          <a:prstGeom prst="rect">
            <a:avLst/>
          </a:prstGeom>
          <a:noFill/>
        </p:spPr>
        <p:txBody>
          <a:bodyPr wrap="square">
            <a:spAutoFit/>
          </a:bodyPr>
          <a:lstStyle/>
          <a:p>
            <a:pPr marL="914400" marR="0" lvl="2">
              <a:lnSpc>
                <a:spcPct val="150000"/>
              </a:lnSpc>
              <a:spcBef>
                <a:spcPts val="600"/>
              </a:spcBef>
              <a:spcAft>
                <a:spcPts val="600"/>
              </a:spcAft>
              <a:buClr>
                <a:srgbClr val="000000"/>
              </a:buClr>
              <a:buSzPts val="1300"/>
            </a:pPr>
            <a:r>
              <a:rPr lang="en-US" sz="2000" b="1" dirty="0" err="1">
                <a:solidFill>
                  <a:schemeClr val="bg2"/>
                </a:solidFill>
                <a:effectLst/>
                <a:latin typeface="Josefin Sans" pitchFamily="2" charset="0"/>
                <a:ea typeface="SimSun" panose="02010600030101010101" pitchFamily="2" charset="-122"/>
              </a:rPr>
              <a:t>Sự</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khác</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nhau</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giữa</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nền</a:t>
            </a:r>
            <a:r>
              <a:rPr lang="en-US" sz="2000" b="1" dirty="0">
                <a:solidFill>
                  <a:schemeClr val="bg2"/>
                </a:solidFill>
                <a:effectLst/>
                <a:latin typeface="Josefin Sans" pitchFamily="2" charset="0"/>
                <a:ea typeface="SimSun" panose="02010600030101010101" pitchFamily="2" charset="-122"/>
              </a:rPr>
              <a:t> </a:t>
            </a:r>
            <a:r>
              <a:rPr lang="en-US" sz="2000" b="1" dirty="0" err="1">
                <a:solidFill>
                  <a:schemeClr val="bg2"/>
                </a:solidFill>
                <a:effectLst/>
                <a:latin typeface="Josefin Sans" pitchFamily="2" charset="0"/>
                <a:ea typeface="SimSun" panose="02010600030101010101" pitchFamily="2" charset="-122"/>
              </a:rPr>
              <a:t>tảng</a:t>
            </a:r>
            <a:r>
              <a:rPr lang="en-US" sz="2000" b="1" dirty="0">
                <a:solidFill>
                  <a:schemeClr val="bg2"/>
                </a:solidFill>
                <a:effectLst/>
                <a:latin typeface="Josefin Sans" pitchFamily="2" charset="0"/>
                <a:ea typeface="SimSun" panose="02010600030101010101" pitchFamily="2" charset="-122"/>
              </a:rPr>
              <a:t> MOOCs </a:t>
            </a:r>
            <a:r>
              <a:rPr lang="en-US" sz="2000" b="1" dirty="0" err="1">
                <a:solidFill>
                  <a:schemeClr val="bg2"/>
                </a:solidFill>
                <a:effectLst/>
                <a:latin typeface="Josefin Sans" pitchFamily="2" charset="0"/>
                <a:ea typeface="SimSun" panose="02010600030101010101" pitchFamily="2" charset="-122"/>
              </a:rPr>
              <a:t>và</a:t>
            </a:r>
            <a:r>
              <a:rPr lang="en-US" sz="2000" b="1" dirty="0">
                <a:solidFill>
                  <a:schemeClr val="bg2"/>
                </a:solidFill>
                <a:effectLst/>
                <a:latin typeface="Josefin Sans" pitchFamily="2" charset="0"/>
                <a:ea typeface="SimSun" panose="02010600030101010101" pitchFamily="2" charset="-122"/>
              </a:rPr>
              <a:t> LMS</a:t>
            </a:r>
          </a:p>
        </p:txBody>
      </p:sp>
      <p:graphicFrame>
        <p:nvGraphicFramePr>
          <p:cNvPr id="19" name="Table 18">
            <a:extLst>
              <a:ext uri="{FF2B5EF4-FFF2-40B4-BE49-F238E27FC236}">
                <a16:creationId xmlns:a16="http://schemas.microsoft.com/office/drawing/2014/main" id="{A706F9DA-AFE0-DFB5-F05D-A79A0A42023B}"/>
              </a:ext>
            </a:extLst>
          </p:cNvPr>
          <p:cNvGraphicFramePr>
            <a:graphicFrameLocks noGrp="1"/>
          </p:cNvGraphicFramePr>
          <p:nvPr>
            <p:extLst>
              <p:ext uri="{D42A27DB-BD31-4B8C-83A1-F6EECF244321}">
                <p14:modId xmlns:p14="http://schemas.microsoft.com/office/powerpoint/2010/main" val="3217747611"/>
              </p:ext>
            </p:extLst>
          </p:nvPr>
        </p:nvGraphicFramePr>
        <p:xfrm>
          <a:off x="174811" y="1011764"/>
          <a:ext cx="8525435" cy="4134810"/>
        </p:xfrm>
        <a:graphic>
          <a:graphicData uri="http://schemas.openxmlformats.org/drawingml/2006/table">
            <a:tbl>
              <a:tblPr firstRow="1" bandRow="1">
                <a:tableStyleId>{F19C5C30-6FEF-49DD-AE8C-CF6033D84D1B}</a:tableStyleId>
              </a:tblPr>
              <a:tblGrid>
                <a:gridCol w="1689708">
                  <a:extLst>
                    <a:ext uri="{9D8B030D-6E8A-4147-A177-3AD203B41FA5}">
                      <a16:colId xmlns:a16="http://schemas.microsoft.com/office/drawing/2014/main" val="3418075191"/>
                    </a:ext>
                  </a:extLst>
                </a:gridCol>
                <a:gridCol w="2907506">
                  <a:extLst>
                    <a:ext uri="{9D8B030D-6E8A-4147-A177-3AD203B41FA5}">
                      <a16:colId xmlns:a16="http://schemas.microsoft.com/office/drawing/2014/main" val="3067282632"/>
                    </a:ext>
                  </a:extLst>
                </a:gridCol>
                <a:gridCol w="3928221">
                  <a:extLst>
                    <a:ext uri="{9D8B030D-6E8A-4147-A177-3AD203B41FA5}">
                      <a16:colId xmlns:a16="http://schemas.microsoft.com/office/drawing/2014/main" val="1252977267"/>
                    </a:ext>
                  </a:extLst>
                </a:gridCol>
              </a:tblGrid>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solidFill>
                            <a:schemeClr val="tx1"/>
                          </a:solidFill>
                          <a:latin typeface="Josefin Sans" pitchFamily="2" charset="0"/>
                        </a:rPr>
                        <a:t>MOOCs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solidFill>
                            <a:schemeClr val="tx1"/>
                          </a:solidFill>
                          <a:latin typeface="Josefin Sans" pitchFamily="2" charset="0"/>
                        </a:rPr>
                        <a:t>LMS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6753366"/>
                  </a:ext>
                </a:extLst>
              </a:tr>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5490556"/>
                  </a:ext>
                </a:extLst>
              </a:tr>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4529823"/>
                  </a:ext>
                </a:extLst>
              </a:tr>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4895722"/>
                  </a:ext>
                </a:extLst>
              </a:tr>
              <a:tr h="477210">
                <a:tc>
                  <a:txBody>
                    <a:bodyPr/>
                    <a:lstStyle/>
                    <a:p>
                      <a:pPr algn="ctr">
                        <a:lnSpc>
                          <a:spcPct val="150000"/>
                        </a:lnSpc>
                      </a:pPr>
                      <a:endParaRPr lang="en-US" sz="1600" b="1"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solidFill>
                          <a:schemeClr val="tx1"/>
                        </a:solidFill>
                        <a:latin typeface="Josefin Sans"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4601915"/>
                  </a:ext>
                </a:extLst>
              </a:tr>
            </a:tbl>
          </a:graphicData>
        </a:graphic>
      </p:graphicFrame>
      <p:sp>
        <p:nvSpPr>
          <p:cNvPr id="22" name="TextBox 21">
            <a:extLst>
              <a:ext uri="{FF2B5EF4-FFF2-40B4-BE49-F238E27FC236}">
                <a16:creationId xmlns:a16="http://schemas.microsoft.com/office/drawing/2014/main" id="{90AC297A-90FA-7D20-DA38-53F153C72414}"/>
              </a:ext>
            </a:extLst>
          </p:cNvPr>
          <p:cNvSpPr txBox="1"/>
          <p:nvPr/>
        </p:nvSpPr>
        <p:spPr>
          <a:xfrm>
            <a:off x="8659072" y="4489560"/>
            <a:ext cx="431137" cy="400110"/>
          </a:xfrm>
          <a:prstGeom prst="rect">
            <a:avLst/>
          </a:prstGeom>
          <a:noFill/>
        </p:spPr>
        <p:txBody>
          <a:bodyPr wrap="square" rtlCol="0">
            <a:spAutoFit/>
          </a:bodyPr>
          <a:lstStyle/>
          <a:p>
            <a:r>
              <a:rPr lang="en-US" sz="2000" b="1" dirty="0">
                <a:solidFill>
                  <a:schemeClr val="tx1"/>
                </a:solidFill>
                <a:latin typeface="Josefin Sans" pitchFamily="2" charset="0"/>
              </a:rPr>
              <a:t>13</a:t>
            </a:r>
          </a:p>
        </p:txBody>
      </p:sp>
      <p:sp>
        <p:nvSpPr>
          <p:cNvPr id="2" name="TextBox 1">
            <a:extLst>
              <a:ext uri="{FF2B5EF4-FFF2-40B4-BE49-F238E27FC236}">
                <a16:creationId xmlns:a16="http://schemas.microsoft.com/office/drawing/2014/main" id="{61DC6225-99FE-34BC-C400-DD86D0A6ED02}"/>
              </a:ext>
            </a:extLst>
          </p:cNvPr>
          <p:cNvSpPr txBox="1"/>
          <p:nvPr/>
        </p:nvSpPr>
        <p:spPr>
          <a:xfrm>
            <a:off x="1957600" y="1747790"/>
            <a:ext cx="2873328" cy="338554"/>
          </a:xfrm>
          <a:prstGeom prst="rect">
            <a:avLst/>
          </a:prstGeom>
          <a:noFill/>
        </p:spPr>
        <p:txBody>
          <a:bodyPr wrap="square" rtlCol="0">
            <a:spAutoFit/>
          </a:bodyPr>
          <a:lstStyle/>
          <a:p>
            <a:r>
              <a:rPr lang="en-US" sz="1600" dirty="0">
                <a:solidFill>
                  <a:schemeClr val="tx1"/>
                </a:solidFill>
                <a:latin typeface="Josefin Sans" pitchFamily="2" charset="0"/>
              </a:rPr>
              <a:t>Cao </a:t>
            </a:r>
            <a:r>
              <a:rPr lang="en-US" sz="1600" dirty="0" err="1">
                <a:solidFill>
                  <a:schemeClr val="tx1"/>
                </a:solidFill>
                <a:latin typeface="Josefin Sans" pitchFamily="2" charset="0"/>
              </a:rPr>
              <a:t>và</a:t>
            </a:r>
            <a:r>
              <a:rPr lang="en-US" sz="1600" dirty="0">
                <a:solidFill>
                  <a:schemeClr val="tx1"/>
                </a:solidFill>
                <a:latin typeface="Josefin Sans" pitchFamily="2" charset="0"/>
              </a:rPr>
              <a:t> </a:t>
            </a:r>
            <a:r>
              <a:rPr lang="en-US" sz="1600" dirty="0" err="1">
                <a:solidFill>
                  <a:schemeClr val="tx1"/>
                </a:solidFill>
                <a:latin typeface="Josefin Sans" pitchFamily="2" charset="0"/>
              </a:rPr>
              <a:t>linh</a:t>
            </a:r>
            <a:r>
              <a:rPr lang="en-US" sz="1600" dirty="0">
                <a:solidFill>
                  <a:schemeClr val="tx1"/>
                </a:solidFill>
                <a:latin typeface="Josefin Sans" pitchFamily="2" charset="0"/>
              </a:rPr>
              <a:t> </a:t>
            </a:r>
            <a:r>
              <a:rPr lang="en-US" sz="1600" dirty="0" err="1">
                <a:solidFill>
                  <a:schemeClr val="tx1"/>
                </a:solidFill>
                <a:latin typeface="Josefin Sans" pitchFamily="2" charset="0"/>
              </a:rPr>
              <a:t>hoạt</a:t>
            </a:r>
            <a:endParaRPr lang="en-US" sz="1600" dirty="0">
              <a:solidFill>
                <a:schemeClr val="tx1"/>
              </a:solidFill>
              <a:latin typeface="Josefin Sans" pitchFamily="2" charset="0"/>
            </a:endParaRPr>
          </a:p>
        </p:txBody>
      </p:sp>
      <p:sp>
        <p:nvSpPr>
          <p:cNvPr id="3" name="TextBox 2">
            <a:extLst>
              <a:ext uri="{FF2B5EF4-FFF2-40B4-BE49-F238E27FC236}">
                <a16:creationId xmlns:a16="http://schemas.microsoft.com/office/drawing/2014/main" id="{81347FAF-6384-DEB9-F5BC-6544CD1CF96C}"/>
              </a:ext>
            </a:extLst>
          </p:cNvPr>
          <p:cNvSpPr txBox="1"/>
          <p:nvPr/>
        </p:nvSpPr>
        <p:spPr>
          <a:xfrm>
            <a:off x="4830928" y="1754208"/>
            <a:ext cx="4075720" cy="338554"/>
          </a:xfrm>
          <a:prstGeom prst="rect">
            <a:avLst/>
          </a:prstGeom>
          <a:noFill/>
        </p:spPr>
        <p:txBody>
          <a:bodyPr wrap="square" rtlCol="0">
            <a:spAutoFit/>
          </a:bodyPr>
          <a:lstStyle/>
          <a:p>
            <a:r>
              <a:rPr lang="en-US" sz="1600" dirty="0" err="1">
                <a:solidFill>
                  <a:schemeClr val="tx1"/>
                </a:solidFill>
                <a:latin typeface="Josefin Sans" pitchFamily="2" charset="0"/>
              </a:rPr>
              <a:t>Cần</a:t>
            </a:r>
            <a:r>
              <a:rPr lang="en-US" sz="1600" dirty="0">
                <a:solidFill>
                  <a:schemeClr val="tx1"/>
                </a:solidFill>
                <a:latin typeface="Josefin Sans" pitchFamily="2" charset="0"/>
              </a:rPr>
              <a:t> </a:t>
            </a:r>
            <a:r>
              <a:rPr lang="en-US" sz="1600" dirty="0" err="1">
                <a:solidFill>
                  <a:schemeClr val="tx1"/>
                </a:solidFill>
                <a:latin typeface="Josefin Sans" pitchFamily="2" charset="0"/>
              </a:rPr>
              <a:t>có</a:t>
            </a:r>
            <a:r>
              <a:rPr lang="en-US" sz="1600" dirty="0">
                <a:solidFill>
                  <a:schemeClr val="tx1"/>
                </a:solidFill>
                <a:latin typeface="Josefin Sans" pitchFamily="2" charset="0"/>
              </a:rPr>
              <a:t> </a:t>
            </a:r>
            <a:r>
              <a:rPr lang="en-US" sz="1600" dirty="0" err="1">
                <a:solidFill>
                  <a:schemeClr val="tx1"/>
                </a:solidFill>
                <a:latin typeface="Josefin Sans" pitchFamily="2" charset="0"/>
              </a:rPr>
              <a:t>yêu</a:t>
            </a:r>
            <a:r>
              <a:rPr lang="en-US" sz="1600" dirty="0">
                <a:solidFill>
                  <a:schemeClr val="tx1"/>
                </a:solidFill>
                <a:latin typeface="Josefin Sans" pitchFamily="2" charset="0"/>
              </a:rPr>
              <a:t> </a:t>
            </a:r>
            <a:r>
              <a:rPr lang="en-US" sz="1600" dirty="0" err="1">
                <a:solidFill>
                  <a:schemeClr val="tx1"/>
                </a:solidFill>
                <a:latin typeface="Josefin Sans" pitchFamily="2" charset="0"/>
              </a:rPr>
              <a:t>cầu</a:t>
            </a:r>
            <a:r>
              <a:rPr lang="en-US" sz="1600" dirty="0">
                <a:solidFill>
                  <a:schemeClr val="tx1"/>
                </a:solidFill>
                <a:latin typeface="Josefin Sans" pitchFamily="2" charset="0"/>
              </a:rPr>
              <a:t> </a:t>
            </a:r>
            <a:r>
              <a:rPr lang="en-US" sz="1600" dirty="0" err="1">
                <a:solidFill>
                  <a:schemeClr val="tx1"/>
                </a:solidFill>
                <a:latin typeface="Josefin Sans" pitchFamily="2" charset="0"/>
              </a:rPr>
              <a:t>và</a:t>
            </a:r>
            <a:r>
              <a:rPr lang="en-US" sz="1600" dirty="0">
                <a:solidFill>
                  <a:schemeClr val="tx1"/>
                </a:solidFill>
                <a:latin typeface="Josefin Sans" pitchFamily="2" charset="0"/>
              </a:rPr>
              <a:t> </a:t>
            </a:r>
            <a:r>
              <a:rPr lang="en-US" sz="1600" dirty="0" err="1">
                <a:solidFill>
                  <a:schemeClr val="tx1"/>
                </a:solidFill>
                <a:latin typeface="Josefin Sans" pitchFamily="2" charset="0"/>
              </a:rPr>
              <a:t>kiến</a:t>
            </a:r>
            <a:r>
              <a:rPr lang="en-US" sz="1600" dirty="0">
                <a:solidFill>
                  <a:schemeClr val="tx1"/>
                </a:solidFill>
                <a:latin typeface="Josefin Sans" pitchFamily="2" charset="0"/>
              </a:rPr>
              <a:t> </a:t>
            </a:r>
            <a:r>
              <a:rPr lang="en-US" sz="1600" dirty="0" err="1">
                <a:solidFill>
                  <a:schemeClr val="tx1"/>
                </a:solidFill>
                <a:latin typeface="Josefin Sans" pitchFamily="2" charset="0"/>
              </a:rPr>
              <a:t>trúc</a:t>
            </a:r>
            <a:r>
              <a:rPr lang="en-US" sz="1600" dirty="0">
                <a:solidFill>
                  <a:schemeClr val="tx1"/>
                </a:solidFill>
                <a:latin typeface="Josefin Sans" pitchFamily="2" charset="0"/>
              </a:rPr>
              <a:t> </a:t>
            </a:r>
            <a:r>
              <a:rPr lang="en-US" sz="1600" dirty="0" err="1">
                <a:solidFill>
                  <a:schemeClr val="tx1"/>
                </a:solidFill>
                <a:latin typeface="Josefin Sans" pitchFamily="2" charset="0"/>
              </a:rPr>
              <a:t>cụ</a:t>
            </a:r>
            <a:r>
              <a:rPr lang="en-US" sz="1600" dirty="0">
                <a:solidFill>
                  <a:schemeClr val="tx1"/>
                </a:solidFill>
                <a:latin typeface="Josefin Sans" pitchFamily="2" charset="0"/>
              </a:rPr>
              <a:t> </a:t>
            </a:r>
            <a:r>
              <a:rPr lang="en-US" sz="1600" dirty="0" err="1">
                <a:solidFill>
                  <a:schemeClr val="tx1"/>
                </a:solidFill>
                <a:latin typeface="Josefin Sans" pitchFamily="2" charset="0"/>
              </a:rPr>
              <a:t>thể</a:t>
            </a:r>
            <a:endParaRPr lang="en-US" sz="1600" dirty="0">
              <a:solidFill>
                <a:schemeClr val="tx1"/>
              </a:solidFill>
              <a:latin typeface="Josefin Sans" pitchFamily="2" charset="0"/>
            </a:endParaRPr>
          </a:p>
        </p:txBody>
      </p:sp>
      <p:sp>
        <p:nvSpPr>
          <p:cNvPr id="4" name="TextBox 3">
            <a:extLst>
              <a:ext uri="{FF2B5EF4-FFF2-40B4-BE49-F238E27FC236}">
                <a16:creationId xmlns:a16="http://schemas.microsoft.com/office/drawing/2014/main" id="{5CC48083-C72E-4B7A-0501-3AF933BA007A}"/>
              </a:ext>
            </a:extLst>
          </p:cNvPr>
          <p:cNvSpPr txBox="1"/>
          <p:nvPr/>
        </p:nvSpPr>
        <p:spPr>
          <a:xfrm>
            <a:off x="334822" y="1764047"/>
            <a:ext cx="1307752" cy="584775"/>
          </a:xfrm>
          <a:prstGeom prst="rect">
            <a:avLst/>
          </a:prstGeom>
          <a:noFill/>
        </p:spPr>
        <p:txBody>
          <a:bodyPr wrap="square" rtlCol="0">
            <a:spAutoFit/>
          </a:bodyPr>
          <a:lstStyle/>
          <a:p>
            <a:pPr algn="ctr"/>
            <a:r>
              <a:rPr lang="en-US" sz="1600" b="1" dirty="0" err="1">
                <a:solidFill>
                  <a:schemeClr val="tx1"/>
                </a:solidFill>
                <a:latin typeface="Josefin Sans" pitchFamily="2" charset="0"/>
              </a:rPr>
              <a:t>Khả</a:t>
            </a:r>
            <a:r>
              <a:rPr lang="en-US" sz="1600" b="1" dirty="0">
                <a:solidFill>
                  <a:schemeClr val="tx1"/>
                </a:solidFill>
                <a:latin typeface="Josefin Sans" pitchFamily="2" charset="0"/>
              </a:rPr>
              <a:t> </a:t>
            </a:r>
            <a:r>
              <a:rPr lang="en-US" sz="1600" b="1" dirty="0" err="1">
                <a:solidFill>
                  <a:schemeClr val="tx1"/>
                </a:solidFill>
                <a:latin typeface="Josefin Sans" pitchFamily="2" charset="0"/>
              </a:rPr>
              <a:t>năng</a:t>
            </a:r>
            <a:r>
              <a:rPr lang="en-US" sz="1600" b="1" dirty="0">
                <a:solidFill>
                  <a:schemeClr val="tx1"/>
                </a:solidFill>
                <a:latin typeface="Josefin Sans" pitchFamily="2" charset="0"/>
              </a:rPr>
              <a:t> </a:t>
            </a:r>
            <a:r>
              <a:rPr lang="en-US" sz="1600" b="1" dirty="0" err="1">
                <a:solidFill>
                  <a:schemeClr val="tx1"/>
                </a:solidFill>
                <a:latin typeface="Josefin Sans" pitchFamily="2" charset="0"/>
              </a:rPr>
              <a:t>tích</a:t>
            </a:r>
            <a:r>
              <a:rPr lang="en-US" sz="1600" b="1" dirty="0">
                <a:solidFill>
                  <a:schemeClr val="tx1"/>
                </a:solidFill>
                <a:latin typeface="Josefin Sans" pitchFamily="2" charset="0"/>
              </a:rPr>
              <a:t> </a:t>
            </a:r>
            <a:r>
              <a:rPr lang="en-US" sz="1600" b="1" dirty="0" err="1">
                <a:solidFill>
                  <a:schemeClr val="tx1"/>
                </a:solidFill>
                <a:latin typeface="Josefin Sans" pitchFamily="2" charset="0"/>
              </a:rPr>
              <a:t>hợp</a:t>
            </a:r>
            <a:endParaRPr lang="en-US" sz="1600" b="1" dirty="0">
              <a:solidFill>
                <a:schemeClr val="tx1"/>
              </a:solidFill>
              <a:latin typeface="Josefin Sans" pitchFamily="2" charset="0"/>
            </a:endParaRPr>
          </a:p>
        </p:txBody>
      </p:sp>
      <p:sp>
        <p:nvSpPr>
          <p:cNvPr id="5" name="TextBox 4">
            <a:extLst>
              <a:ext uri="{FF2B5EF4-FFF2-40B4-BE49-F238E27FC236}">
                <a16:creationId xmlns:a16="http://schemas.microsoft.com/office/drawing/2014/main" id="{151A1041-408A-A8BC-C1AF-A49A1046AF01}"/>
              </a:ext>
            </a:extLst>
          </p:cNvPr>
          <p:cNvSpPr txBox="1"/>
          <p:nvPr/>
        </p:nvSpPr>
        <p:spPr>
          <a:xfrm>
            <a:off x="31181" y="2517680"/>
            <a:ext cx="1886662" cy="553998"/>
          </a:xfrm>
          <a:prstGeom prst="rect">
            <a:avLst/>
          </a:prstGeom>
          <a:noFill/>
        </p:spPr>
        <p:txBody>
          <a:bodyPr wrap="square" rtlCol="0">
            <a:spAutoFit/>
          </a:bodyPr>
          <a:lstStyle/>
          <a:p>
            <a:pPr algn="ctr"/>
            <a:r>
              <a:rPr lang="en-US" sz="1500" b="1" dirty="0" err="1">
                <a:solidFill>
                  <a:srgbClr val="0070C0"/>
                </a:solidFill>
                <a:latin typeface="Josefin Sans" pitchFamily="2" charset="0"/>
              </a:rPr>
              <a:t>Tính</a:t>
            </a:r>
            <a:r>
              <a:rPr lang="en-US" sz="1500" b="1" dirty="0">
                <a:solidFill>
                  <a:srgbClr val="0070C0"/>
                </a:solidFill>
                <a:latin typeface="Josefin Sans" pitchFamily="2" charset="0"/>
              </a:rPr>
              <a:t> di </a:t>
            </a:r>
            <a:r>
              <a:rPr lang="en-US" sz="1500" b="1" dirty="0" err="1">
                <a:solidFill>
                  <a:srgbClr val="0070C0"/>
                </a:solidFill>
                <a:latin typeface="Josefin Sans" pitchFamily="2" charset="0"/>
              </a:rPr>
              <a:t>động</a:t>
            </a:r>
            <a:r>
              <a:rPr lang="en-US" sz="1500" b="1" dirty="0">
                <a:solidFill>
                  <a:srgbClr val="0070C0"/>
                </a:solidFill>
                <a:latin typeface="Josefin Sans" pitchFamily="2" charset="0"/>
              </a:rPr>
              <a:t> </a:t>
            </a:r>
            <a:r>
              <a:rPr lang="en-US" sz="1500" b="1" dirty="0" err="1">
                <a:solidFill>
                  <a:srgbClr val="0070C0"/>
                </a:solidFill>
                <a:latin typeface="Josefin Sans" pitchFamily="2" charset="0"/>
              </a:rPr>
              <a:t>và</a:t>
            </a:r>
            <a:endParaRPr lang="en-US" sz="1500" b="1" dirty="0">
              <a:solidFill>
                <a:srgbClr val="0070C0"/>
              </a:solidFill>
              <a:latin typeface="Josefin Sans" pitchFamily="2" charset="0"/>
            </a:endParaRPr>
          </a:p>
          <a:p>
            <a:pPr algn="ctr"/>
            <a:r>
              <a:rPr lang="en-US" sz="1500" b="1" dirty="0">
                <a:solidFill>
                  <a:srgbClr val="0070C0"/>
                </a:solidFill>
                <a:latin typeface="Josefin Sans" pitchFamily="2" charset="0"/>
              </a:rPr>
              <a:t> </a:t>
            </a:r>
            <a:r>
              <a:rPr lang="en-US" sz="1500" b="1" dirty="0" err="1">
                <a:solidFill>
                  <a:srgbClr val="0070C0"/>
                </a:solidFill>
                <a:latin typeface="Josefin Sans" pitchFamily="2" charset="0"/>
              </a:rPr>
              <a:t>ứng</a:t>
            </a:r>
            <a:r>
              <a:rPr lang="en-US" sz="1500" b="1" dirty="0">
                <a:solidFill>
                  <a:srgbClr val="0070C0"/>
                </a:solidFill>
                <a:latin typeface="Josefin Sans" pitchFamily="2" charset="0"/>
              </a:rPr>
              <a:t> </a:t>
            </a:r>
            <a:r>
              <a:rPr lang="en-US" sz="1500" b="1" dirty="0" err="1">
                <a:solidFill>
                  <a:srgbClr val="0070C0"/>
                </a:solidFill>
                <a:latin typeface="Josefin Sans" pitchFamily="2" charset="0"/>
              </a:rPr>
              <a:t>dụng</a:t>
            </a:r>
            <a:r>
              <a:rPr lang="en-US" sz="1500" b="1" dirty="0">
                <a:solidFill>
                  <a:srgbClr val="0070C0"/>
                </a:solidFill>
                <a:latin typeface="Josefin Sans" pitchFamily="2" charset="0"/>
              </a:rPr>
              <a:t> di </a:t>
            </a:r>
            <a:r>
              <a:rPr lang="en-US" sz="1500" b="1" dirty="0" err="1">
                <a:solidFill>
                  <a:srgbClr val="0070C0"/>
                </a:solidFill>
                <a:latin typeface="Josefin Sans" pitchFamily="2" charset="0"/>
              </a:rPr>
              <a:t>động</a:t>
            </a:r>
            <a:endParaRPr lang="en-US" sz="1500" b="1" dirty="0">
              <a:solidFill>
                <a:srgbClr val="0070C0"/>
              </a:solidFill>
              <a:latin typeface="Josefin Sans" pitchFamily="2" charset="0"/>
            </a:endParaRPr>
          </a:p>
        </p:txBody>
      </p:sp>
      <p:sp>
        <p:nvSpPr>
          <p:cNvPr id="6" name="TextBox 5">
            <a:extLst>
              <a:ext uri="{FF2B5EF4-FFF2-40B4-BE49-F238E27FC236}">
                <a16:creationId xmlns:a16="http://schemas.microsoft.com/office/drawing/2014/main" id="{432F0828-969A-C7BF-1A29-82A616B6052E}"/>
              </a:ext>
            </a:extLst>
          </p:cNvPr>
          <p:cNvSpPr txBox="1"/>
          <p:nvPr/>
        </p:nvSpPr>
        <p:spPr>
          <a:xfrm>
            <a:off x="103672" y="3422913"/>
            <a:ext cx="1870295" cy="338554"/>
          </a:xfrm>
          <a:prstGeom prst="rect">
            <a:avLst/>
          </a:prstGeom>
          <a:noFill/>
        </p:spPr>
        <p:txBody>
          <a:bodyPr wrap="square" rtlCol="0">
            <a:spAutoFit/>
          </a:bodyPr>
          <a:lstStyle/>
          <a:p>
            <a:pPr algn="ctr"/>
            <a:r>
              <a:rPr lang="en-US" sz="1600" b="1" dirty="0" err="1">
                <a:solidFill>
                  <a:schemeClr val="tx1"/>
                </a:solidFill>
                <a:latin typeface="Josefin Sans" pitchFamily="2" charset="0"/>
              </a:rPr>
              <a:t>Tính</a:t>
            </a:r>
            <a:r>
              <a:rPr lang="en-US" sz="1600" b="1" dirty="0">
                <a:solidFill>
                  <a:schemeClr val="tx1"/>
                </a:solidFill>
                <a:latin typeface="Josefin Sans" pitchFamily="2" charset="0"/>
              </a:rPr>
              <a:t> </a:t>
            </a:r>
            <a:r>
              <a:rPr lang="en-US" sz="1600" b="1" dirty="0" err="1">
                <a:solidFill>
                  <a:schemeClr val="tx1"/>
                </a:solidFill>
                <a:latin typeface="Josefin Sans" pitchFamily="2" charset="0"/>
              </a:rPr>
              <a:t>liên</a:t>
            </a:r>
            <a:r>
              <a:rPr lang="en-US" sz="1600" b="1" dirty="0">
                <a:solidFill>
                  <a:schemeClr val="tx1"/>
                </a:solidFill>
                <a:latin typeface="Josefin Sans" pitchFamily="2" charset="0"/>
              </a:rPr>
              <a:t> </a:t>
            </a:r>
            <a:r>
              <a:rPr lang="en-US" sz="1600" b="1" dirty="0" err="1">
                <a:solidFill>
                  <a:schemeClr val="tx1"/>
                </a:solidFill>
                <a:latin typeface="Josefin Sans" pitchFamily="2" charset="0"/>
              </a:rPr>
              <a:t>quan</a:t>
            </a:r>
            <a:endParaRPr lang="en-US" sz="1600" b="1" dirty="0">
              <a:solidFill>
                <a:schemeClr val="tx1"/>
              </a:solidFill>
              <a:latin typeface="Josefin Sans" pitchFamily="2" charset="0"/>
            </a:endParaRPr>
          </a:p>
        </p:txBody>
      </p:sp>
      <p:sp>
        <p:nvSpPr>
          <p:cNvPr id="7" name="TextBox 6">
            <a:extLst>
              <a:ext uri="{FF2B5EF4-FFF2-40B4-BE49-F238E27FC236}">
                <a16:creationId xmlns:a16="http://schemas.microsoft.com/office/drawing/2014/main" id="{175A3C33-1B3E-5BB0-1878-851C430D486F}"/>
              </a:ext>
            </a:extLst>
          </p:cNvPr>
          <p:cNvSpPr txBox="1"/>
          <p:nvPr/>
        </p:nvSpPr>
        <p:spPr>
          <a:xfrm>
            <a:off x="147199" y="4258233"/>
            <a:ext cx="1783239" cy="338554"/>
          </a:xfrm>
          <a:prstGeom prst="rect">
            <a:avLst/>
          </a:prstGeom>
          <a:noFill/>
        </p:spPr>
        <p:txBody>
          <a:bodyPr wrap="square" rtlCol="0">
            <a:spAutoFit/>
          </a:bodyPr>
          <a:lstStyle/>
          <a:p>
            <a:pPr algn="ctr"/>
            <a:r>
              <a:rPr lang="en-US" sz="1600" b="1" dirty="0" err="1">
                <a:solidFill>
                  <a:srgbClr val="0070C0"/>
                </a:solidFill>
                <a:latin typeface="Josefin Sans" pitchFamily="2" charset="0"/>
              </a:rPr>
              <a:t>Tính</a:t>
            </a:r>
            <a:r>
              <a:rPr lang="en-US" sz="1600" b="1" dirty="0">
                <a:solidFill>
                  <a:srgbClr val="0070C0"/>
                </a:solidFill>
                <a:latin typeface="Josefin Sans" pitchFamily="2" charset="0"/>
              </a:rPr>
              <a:t> </a:t>
            </a:r>
            <a:r>
              <a:rPr lang="en-US" sz="1600" b="1" dirty="0" err="1">
                <a:solidFill>
                  <a:srgbClr val="0070C0"/>
                </a:solidFill>
                <a:latin typeface="Josefin Sans" pitchFamily="2" charset="0"/>
              </a:rPr>
              <a:t>phụ</a:t>
            </a:r>
            <a:r>
              <a:rPr lang="en-US" sz="1600" b="1" dirty="0">
                <a:solidFill>
                  <a:srgbClr val="0070C0"/>
                </a:solidFill>
                <a:latin typeface="Josefin Sans" pitchFamily="2" charset="0"/>
              </a:rPr>
              <a:t> </a:t>
            </a:r>
            <a:r>
              <a:rPr lang="en-US" sz="1600" b="1" dirty="0" err="1">
                <a:solidFill>
                  <a:srgbClr val="0070C0"/>
                </a:solidFill>
                <a:latin typeface="Josefin Sans" pitchFamily="2" charset="0"/>
              </a:rPr>
              <a:t>thuộc</a:t>
            </a:r>
            <a:endParaRPr lang="en-US" sz="1600" b="1" dirty="0">
              <a:solidFill>
                <a:srgbClr val="0070C0"/>
              </a:solidFill>
              <a:latin typeface="Josefin Sans" pitchFamily="2" charset="0"/>
            </a:endParaRPr>
          </a:p>
        </p:txBody>
      </p:sp>
      <p:sp>
        <p:nvSpPr>
          <p:cNvPr id="9" name="TextBox 8">
            <a:extLst>
              <a:ext uri="{FF2B5EF4-FFF2-40B4-BE49-F238E27FC236}">
                <a16:creationId xmlns:a16="http://schemas.microsoft.com/office/drawing/2014/main" id="{14CCAAD6-24C1-A98F-2DE9-9666CC2A0456}"/>
              </a:ext>
            </a:extLst>
          </p:cNvPr>
          <p:cNvSpPr txBox="1"/>
          <p:nvPr/>
        </p:nvSpPr>
        <p:spPr>
          <a:xfrm>
            <a:off x="1871371" y="2512819"/>
            <a:ext cx="3045786" cy="584775"/>
          </a:xfrm>
          <a:prstGeom prst="rect">
            <a:avLst/>
          </a:prstGeom>
          <a:noFill/>
        </p:spPr>
        <p:txBody>
          <a:bodyPr wrap="square" rtlCol="0">
            <a:spAutoFit/>
          </a:bodyPr>
          <a:lstStyle/>
          <a:p>
            <a:r>
              <a:rPr lang="en-US" sz="1600" dirty="0">
                <a:solidFill>
                  <a:srgbClr val="0070C0"/>
                </a:solidFill>
                <a:latin typeface="Josefin Sans" pitchFamily="2" charset="0"/>
              </a:rPr>
              <a:t>Cao, </a:t>
            </a:r>
            <a:r>
              <a:rPr lang="en-US" sz="1600" dirty="0" err="1">
                <a:solidFill>
                  <a:srgbClr val="0070C0"/>
                </a:solidFill>
                <a:latin typeface="Josefin Sans" pitchFamily="2" charset="0"/>
              </a:rPr>
              <a:t>hỗ</a:t>
            </a:r>
            <a:r>
              <a:rPr lang="en-US" sz="1600" dirty="0">
                <a:solidFill>
                  <a:srgbClr val="0070C0"/>
                </a:solidFill>
                <a:latin typeface="Josefin Sans" pitchFamily="2" charset="0"/>
              </a:rPr>
              <a:t> </a:t>
            </a:r>
            <a:r>
              <a:rPr lang="en-US" sz="1600" dirty="0" err="1">
                <a:solidFill>
                  <a:srgbClr val="0070C0"/>
                </a:solidFill>
                <a:latin typeface="Josefin Sans" pitchFamily="2" charset="0"/>
              </a:rPr>
              <a:t>trợ</a:t>
            </a:r>
            <a:r>
              <a:rPr lang="en-US" sz="1600" dirty="0">
                <a:solidFill>
                  <a:srgbClr val="0070C0"/>
                </a:solidFill>
                <a:latin typeface="Josefin Sans" pitchFamily="2" charset="0"/>
              </a:rPr>
              <a:t> web </a:t>
            </a:r>
            <a:r>
              <a:rPr lang="en-US" sz="1600" dirty="0" err="1">
                <a:solidFill>
                  <a:srgbClr val="0070C0"/>
                </a:solidFill>
                <a:latin typeface="Josefin Sans" pitchFamily="2" charset="0"/>
              </a:rPr>
              <a:t>và</a:t>
            </a:r>
            <a:r>
              <a:rPr lang="en-US" sz="1600" dirty="0">
                <a:solidFill>
                  <a:srgbClr val="0070C0"/>
                </a:solidFill>
                <a:latin typeface="Josefin Sans" pitchFamily="2" charset="0"/>
              </a:rPr>
              <a:t> </a:t>
            </a:r>
            <a:r>
              <a:rPr lang="en-US" sz="1600" dirty="0" err="1">
                <a:solidFill>
                  <a:srgbClr val="0070C0"/>
                </a:solidFill>
                <a:latin typeface="Josefin Sans" pitchFamily="2" charset="0"/>
              </a:rPr>
              <a:t>các</a:t>
            </a:r>
            <a:r>
              <a:rPr lang="en-US" sz="1600" dirty="0">
                <a:solidFill>
                  <a:srgbClr val="0070C0"/>
                </a:solidFill>
                <a:latin typeface="Josefin Sans" pitchFamily="2" charset="0"/>
              </a:rPr>
              <a:t> </a:t>
            </a:r>
            <a:r>
              <a:rPr lang="en-US" sz="1600" dirty="0" err="1">
                <a:solidFill>
                  <a:srgbClr val="0070C0"/>
                </a:solidFill>
                <a:latin typeface="Josefin Sans" pitchFamily="2" charset="0"/>
              </a:rPr>
              <a:t>ứng</a:t>
            </a:r>
            <a:r>
              <a:rPr lang="en-US" sz="1600" dirty="0">
                <a:solidFill>
                  <a:srgbClr val="0070C0"/>
                </a:solidFill>
                <a:latin typeface="Josefin Sans" pitchFamily="2" charset="0"/>
              </a:rPr>
              <a:t> </a:t>
            </a:r>
            <a:r>
              <a:rPr lang="en-US" sz="1600" dirty="0" err="1">
                <a:solidFill>
                  <a:srgbClr val="0070C0"/>
                </a:solidFill>
                <a:latin typeface="Josefin Sans" pitchFamily="2" charset="0"/>
              </a:rPr>
              <a:t>dụng</a:t>
            </a:r>
            <a:r>
              <a:rPr lang="en-US" sz="1600" dirty="0">
                <a:solidFill>
                  <a:srgbClr val="0070C0"/>
                </a:solidFill>
                <a:latin typeface="Josefin Sans" pitchFamily="2" charset="0"/>
              </a:rPr>
              <a:t> di </a:t>
            </a:r>
            <a:r>
              <a:rPr lang="en-US" sz="1600" dirty="0" err="1">
                <a:solidFill>
                  <a:srgbClr val="0070C0"/>
                </a:solidFill>
                <a:latin typeface="Josefin Sans" pitchFamily="2" charset="0"/>
              </a:rPr>
              <a:t>động</a:t>
            </a:r>
            <a:r>
              <a:rPr lang="en-US" sz="1600" dirty="0">
                <a:solidFill>
                  <a:srgbClr val="0070C0"/>
                </a:solidFill>
                <a:latin typeface="Josefin Sans" pitchFamily="2" charset="0"/>
              </a:rPr>
              <a:t> </a:t>
            </a:r>
            <a:r>
              <a:rPr lang="en-US" sz="1600" dirty="0" err="1">
                <a:solidFill>
                  <a:srgbClr val="0070C0"/>
                </a:solidFill>
                <a:latin typeface="Josefin Sans" pitchFamily="2" charset="0"/>
              </a:rPr>
              <a:t>đa</a:t>
            </a:r>
            <a:r>
              <a:rPr lang="en-US" sz="1600" dirty="0">
                <a:solidFill>
                  <a:srgbClr val="0070C0"/>
                </a:solidFill>
                <a:latin typeface="Josefin Sans" pitchFamily="2" charset="0"/>
              </a:rPr>
              <a:t> </a:t>
            </a:r>
            <a:r>
              <a:rPr lang="en-US" sz="1600" dirty="0" err="1">
                <a:solidFill>
                  <a:srgbClr val="0070C0"/>
                </a:solidFill>
                <a:latin typeface="Josefin Sans" pitchFamily="2" charset="0"/>
              </a:rPr>
              <a:t>dạng</a:t>
            </a:r>
            <a:r>
              <a:rPr lang="en-US" sz="1600" dirty="0">
                <a:solidFill>
                  <a:srgbClr val="0070C0"/>
                </a:solidFill>
                <a:latin typeface="Josefin Sans" pitchFamily="2" charset="0"/>
              </a:rPr>
              <a:t>.</a:t>
            </a:r>
          </a:p>
        </p:txBody>
      </p:sp>
      <p:sp>
        <p:nvSpPr>
          <p:cNvPr id="10" name="TextBox 9">
            <a:extLst>
              <a:ext uri="{FF2B5EF4-FFF2-40B4-BE49-F238E27FC236}">
                <a16:creationId xmlns:a16="http://schemas.microsoft.com/office/drawing/2014/main" id="{2F131FBF-36BA-02D8-690D-36AE4FBC708C}"/>
              </a:ext>
            </a:extLst>
          </p:cNvPr>
          <p:cNvSpPr txBox="1"/>
          <p:nvPr/>
        </p:nvSpPr>
        <p:spPr>
          <a:xfrm>
            <a:off x="4817923" y="2508874"/>
            <a:ext cx="3817605" cy="830997"/>
          </a:xfrm>
          <a:prstGeom prst="rect">
            <a:avLst/>
          </a:prstGeom>
          <a:noFill/>
        </p:spPr>
        <p:txBody>
          <a:bodyPr wrap="square" rtlCol="0">
            <a:spAutoFit/>
          </a:bodyPr>
          <a:lstStyle/>
          <a:p>
            <a:r>
              <a:rPr lang="vi-VN" sz="1600" dirty="0">
                <a:solidFill>
                  <a:schemeClr val="tx1"/>
                </a:solidFill>
                <a:latin typeface="Josefin Sans" pitchFamily="2" charset="0"/>
              </a:rPr>
              <a:t>Tương đối, thường sử dụng trên web hoặc các ứng dụng chuyên biệt dành mà tổ chức tự xây dựng.</a:t>
            </a:r>
            <a:endParaRPr lang="en-US" sz="1600" dirty="0">
              <a:solidFill>
                <a:schemeClr val="tx1"/>
              </a:solidFill>
              <a:latin typeface="Josefin Sans" pitchFamily="2" charset="0"/>
            </a:endParaRPr>
          </a:p>
        </p:txBody>
      </p:sp>
      <p:sp>
        <p:nvSpPr>
          <p:cNvPr id="11" name="TextBox 10">
            <a:extLst>
              <a:ext uri="{FF2B5EF4-FFF2-40B4-BE49-F238E27FC236}">
                <a16:creationId xmlns:a16="http://schemas.microsoft.com/office/drawing/2014/main" id="{8DEC0EE0-D881-9BE3-66D6-B1088B9C4FB2}"/>
              </a:ext>
            </a:extLst>
          </p:cNvPr>
          <p:cNvSpPr txBox="1"/>
          <p:nvPr/>
        </p:nvSpPr>
        <p:spPr>
          <a:xfrm>
            <a:off x="1902827" y="3423487"/>
            <a:ext cx="3045786" cy="584775"/>
          </a:xfrm>
          <a:prstGeom prst="rect">
            <a:avLst/>
          </a:prstGeom>
          <a:noFill/>
        </p:spPr>
        <p:txBody>
          <a:bodyPr wrap="square" rtlCol="0">
            <a:spAutoFit/>
          </a:bodyPr>
          <a:lstStyle/>
          <a:p>
            <a:r>
              <a:rPr lang="en-US" sz="1600" dirty="0">
                <a:solidFill>
                  <a:schemeClr val="tx1"/>
                </a:solidFill>
                <a:latin typeface="Josefin Sans" pitchFamily="2" charset="0"/>
              </a:rPr>
              <a:t>Liên </a:t>
            </a:r>
            <a:r>
              <a:rPr lang="en-US" sz="1600" dirty="0" err="1">
                <a:solidFill>
                  <a:schemeClr val="tx1"/>
                </a:solidFill>
                <a:latin typeface="Josefin Sans" pitchFamily="2" charset="0"/>
              </a:rPr>
              <a:t>quan</a:t>
            </a:r>
            <a:r>
              <a:rPr lang="en-US" sz="1600" dirty="0">
                <a:solidFill>
                  <a:schemeClr val="tx1"/>
                </a:solidFill>
                <a:latin typeface="Josefin Sans" pitchFamily="2" charset="0"/>
              </a:rPr>
              <a:t> </a:t>
            </a:r>
            <a:r>
              <a:rPr lang="en-US" sz="1600" dirty="0" err="1">
                <a:solidFill>
                  <a:schemeClr val="tx1"/>
                </a:solidFill>
                <a:latin typeface="Josefin Sans" pitchFamily="2" charset="0"/>
              </a:rPr>
              <a:t>đến</a:t>
            </a:r>
            <a:r>
              <a:rPr lang="en-US" sz="1600" dirty="0">
                <a:solidFill>
                  <a:schemeClr val="tx1"/>
                </a:solidFill>
                <a:latin typeface="Josefin Sans" pitchFamily="2" charset="0"/>
              </a:rPr>
              <a:t> </a:t>
            </a:r>
            <a:r>
              <a:rPr lang="en-US" sz="1600" dirty="0" err="1">
                <a:solidFill>
                  <a:schemeClr val="tx1"/>
                </a:solidFill>
                <a:latin typeface="Josefin Sans" pitchFamily="2" charset="0"/>
              </a:rPr>
              <a:t>việc</a:t>
            </a:r>
            <a:r>
              <a:rPr lang="en-US" sz="1600" dirty="0">
                <a:solidFill>
                  <a:schemeClr val="tx1"/>
                </a:solidFill>
                <a:latin typeface="Josefin Sans" pitchFamily="2" charset="0"/>
              </a:rPr>
              <a:t> </a:t>
            </a:r>
            <a:r>
              <a:rPr lang="en-US" sz="1600" dirty="0" err="1">
                <a:solidFill>
                  <a:schemeClr val="tx1"/>
                </a:solidFill>
                <a:latin typeface="Josefin Sans" pitchFamily="2" charset="0"/>
              </a:rPr>
              <a:t>cung</a:t>
            </a:r>
            <a:r>
              <a:rPr lang="en-US" sz="1600" dirty="0">
                <a:solidFill>
                  <a:schemeClr val="tx1"/>
                </a:solidFill>
                <a:latin typeface="Josefin Sans" pitchFamily="2" charset="0"/>
              </a:rPr>
              <a:t> </a:t>
            </a:r>
            <a:r>
              <a:rPr lang="en-US" sz="1600" dirty="0" err="1">
                <a:solidFill>
                  <a:schemeClr val="tx1"/>
                </a:solidFill>
                <a:latin typeface="Josefin Sans" pitchFamily="2" charset="0"/>
              </a:rPr>
              <a:t>cấp</a:t>
            </a:r>
            <a:r>
              <a:rPr lang="en-US" sz="1600" dirty="0">
                <a:solidFill>
                  <a:schemeClr val="tx1"/>
                </a:solidFill>
                <a:latin typeface="Josefin Sans" pitchFamily="2" charset="0"/>
              </a:rPr>
              <a:t> </a:t>
            </a:r>
            <a:r>
              <a:rPr lang="en-US" sz="1600" dirty="0" err="1">
                <a:solidFill>
                  <a:schemeClr val="tx1"/>
                </a:solidFill>
                <a:latin typeface="Josefin Sans" pitchFamily="2" charset="0"/>
              </a:rPr>
              <a:t>khóa</a:t>
            </a:r>
            <a:r>
              <a:rPr lang="en-US" sz="1600" dirty="0">
                <a:solidFill>
                  <a:schemeClr val="tx1"/>
                </a:solidFill>
                <a:latin typeface="Josefin Sans" pitchFamily="2" charset="0"/>
              </a:rPr>
              <a:t> </a:t>
            </a:r>
            <a:r>
              <a:rPr lang="en-US" sz="1600" dirty="0" err="1">
                <a:solidFill>
                  <a:schemeClr val="tx1"/>
                </a:solidFill>
                <a:latin typeface="Josefin Sans" pitchFamily="2" charset="0"/>
              </a:rPr>
              <a:t>học</a:t>
            </a:r>
            <a:r>
              <a:rPr lang="en-US" sz="1600" dirty="0">
                <a:solidFill>
                  <a:schemeClr val="tx1"/>
                </a:solidFill>
                <a:latin typeface="Josefin Sans" pitchFamily="2" charset="0"/>
              </a:rPr>
              <a:t> </a:t>
            </a:r>
            <a:r>
              <a:rPr lang="en-US" sz="1600" dirty="0" err="1">
                <a:solidFill>
                  <a:schemeClr val="tx1"/>
                </a:solidFill>
                <a:latin typeface="Josefin Sans" pitchFamily="2" charset="0"/>
              </a:rPr>
              <a:t>trực</a:t>
            </a:r>
            <a:r>
              <a:rPr lang="en-US" sz="1600" dirty="0">
                <a:solidFill>
                  <a:schemeClr val="tx1"/>
                </a:solidFill>
                <a:latin typeface="Josefin Sans" pitchFamily="2" charset="0"/>
              </a:rPr>
              <a:t> </a:t>
            </a:r>
            <a:r>
              <a:rPr lang="en-US" sz="1600" dirty="0" err="1">
                <a:solidFill>
                  <a:schemeClr val="tx1"/>
                </a:solidFill>
                <a:latin typeface="Josefin Sans" pitchFamily="2" charset="0"/>
              </a:rPr>
              <a:t>tuyến</a:t>
            </a:r>
            <a:r>
              <a:rPr lang="en-US" sz="1600" dirty="0">
                <a:solidFill>
                  <a:schemeClr val="tx1"/>
                </a:solidFill>
                <a:latin typeface="Josefin Sans" pitchFamily="2" charset="0"/>
              </a:rPr>
              <a:t> </a:t>
            </a:r>
            <a:r>
              <a:rPr lang="en-US" sz="1600" dirty="0" err="1">
                <a:solidFill>
                  <a:schemeClr val="tx1"/>
                </a:solidFill>
                <a:latin typeface="Josefin Sans" pitchFamily="2" charset="0"/>
              </a:rPr>
              <a:t>mở</a:t>
            </a:r>
            <a:r>
              <a:rPr lang="en-US" sz="1600" dirty="0">
                <a:solidFill>
                  <a:schemeClr val="tx1"/>
                </a:solidFill>
                <a:latin typeface="Josefin Sans" pitchFamily="2" charset="0"/>
              </a:rPr>
              <a:t> </a:t>
            </a:r>
            <a:r>
              <a:rPr lang="en-US" sz="1600" dirty="0" err="1">
                <a:solidFill>
                  <a:schemeClr val="tx1"/>
                </a:solidFill>
                <a:latin typeface="Josefin Sans" pitchFamily="2" charset="0"/>
              </a:rPr>
              <a:t>rộng</a:t>
            </a:r>
            <a:endParaRPr lang="en-US" sz="1600" dirty="0">
              <a:solidFill>
                <a:schemeClr val="tx1"/>
              </a:solidFill>
              <a:latin typeface="Josefin Sans" pitchFamily="2" charset="0"/>
            </a:endParaRPr>
          </a:p>
        </p:txBody>
      </p:sp>
      <p:sp>
        <p:nvSpPr>
          <p:cNvPr id="16" name="TextBox 15">
            <a:extLst>
              <a:ext uri="{FF2B5EF4-FFF2-40B4-BE49-F238E27FC236}">
                <a16:creationId xmlns:a16="http://schemas.microsoft.com/office/drawing/2014/main" id="{9A73E68E-E3D7-7184-4D63-499B81916E27}"/>
              </a:ext>
            </a:extLst>
          </p:cNvPr>
          <p:cNvSpPr txBox="1"/>
          <p:nvPr/>
        </p:nvSpPr>
        <p:spPr>
          <a:xfrm>
            <a:off x="4753647" y="3411113"/>
            <a:ext cx="3947039" cy="830997"/>
          </a:xfrm>
          <a:prstGeom prst="rect">
            <a:avLst/>
          </a:prstGeom>
          <a:noFill/>
        </p:spPr>
        <p:txBody>
          <a:bodyPr wrap="square" rtlCol="0">
            <a:spAutoFit/>
          </a:bodyPr>
          <a:lstStyle/>
          <a:p>
            <a:r>
              <a:rPr lang="en-US" sz="1600" dirty="0">
                <a:solidFill>
                  <a:schemeClr val="tx1"/>
                </a:solidFill>
                <a:latin typeface="Josefin Sans" pitchFamily="2" charset="0"/>
              </a:rPr>
              <a:t>Liên </a:t>
            </a:r>
            <a:r>
              <a:rPr lang="en-US" sz="1600" dirty="0" err="1">
                <a:solidFill>
                  <a:schemeClr val="tx1"/>
                </a:solidFill>
                <a:latin typeface="Josefin Sans" pitchFamily="2" charset="0"/>
              </a:rPr>
              <a:t>quan</a:t>
            </a:r>
            <a:r>
              <a:rPr lang="en-US" sz="1600" dirty="0">
                <a:solidFill>
                  <a:schemeClr val="tx1"/>
                </a:solidFill>
                <a:latin typeface="Josefin Sans" pitchFamily="2" charset="0"/>
              </a:rPr>
              <a:t> </a:t>
            </a:r>
            <a:r>
              <a:rPr lang="en-US" sz="1600" dirty="0" err="1">
                <a:solidFill>
                  <a:schemeClr val="tx1"/>
                </a:solidFill>
                <a:latin typeface="Josefin Sans" pitchFamily="2" charset="0"/>
              </a:rPr>
              <a:t>mật</a:t>
            </a:r>
            <a:r>
              <a:rPr lang="en-US" sz="1600" dirty="0">
                <a:solidFill>
                  <a:schemeClr val="tx1"/>
                </a:solidFill>
                <a:latin typeface="Josefin Sans" pitchFamily="2" charset="0"/>
              </a:rPr>
              <a:t> </a:t>
            </a:r>
            <a:r>
              <a:rPr lang="en-US" sz="1600" dirty="0" err="1">
                <a:solidFill>
                  <a:schemeClr val="tx1"/>
                </a:solidFill>
                <a:latin typeface="Josefin Sans" pitchFamily="2" charset="0"/>
              </a:rPr>
              <a:t>thiết</a:t>
            </a:r>
            <a:r>
              <a:rPr lang="en-US" sz="1600" dirty="0">
                <a:solidFill>
                  <a:schemeClr val="tx1"/>
                </a:solidFill>
                <a:latin typeface="Josefin Sans" pitchFamily="2" charset="0"/>
              </a:rPr>
              <a:t> </a:t>
            </a:r>
            <a:r>
              <a:rPr lang="en-US" sz="1600" dirty="0" err="1">
                <a:solidFill>
                  <a:schemeClr val="tx1"/>
                </a:solidFill>
                <a:latin typeface="Josefin Sans" pitchFamily="2" charset="0"/>
              </a:rPr>
              <a:t>đến</a:t>
            </a:r>
            <a:r>
              <a:rPr lang="en-US" sz="1600" dirty="0">
                <a:solidFill>
                  <a:schemeClr val="tx1"/>
                </a:solidFill>
                <a:latin typeface="Josefin Sans" pitchFamily="2" charset="0"/>
              </a:rPr>
              <a:t> </a:t>
            </a:r>
            <a:r>
              <a:rPr lang="en-US" sz="1600" dirty="0" err="1">
                <a:solidFill>
                  <a:schemeClr val="tx1"/>
                </a:solidFill>
                <a:latin typeface="Josefin Sans" pitchFamily="2" charset="0"/>
              </a:rPr>
              <a:t>việc</a:t>
            </a:r>
            <a:r>
              <a:rPr lang="en-US" sz="1600" dirty="0">
                <a:solidFill>
                  <a:schemeClr val="tx1"/>
                </a:solidFill>
                <a:latin typeface="Josefin Sans" pitchFamily="2" charset="0"/>
              </a:rPr>
              <a:t> </a:t>
            </a:r>
            <a:r>
              <a:rPr lang="en-US" sz="1600" dirty="0" err="1">
                <a:solidFill>
                  <a:schemeClr val="tx1"/>
                </a:solidFill>
                <a:latin typeface="Josefin Sans" pitchFamily="2" charset="0"/>
              </a:rPr>
              <a:t>tổ</a:t>
            </a:r>
            <a:r>
              <a:rPr lang="en-US" sz="1600" dirty="0">
                <a:solidFill>
                  <a:schemeClr val="tx1"/>
                </a:solidFill>
                <a:latin typeface="Josefin Sans" pitchFamily="2" charset="0"/>
              </a:rPr>
              <a:t> </a:t>
            </a:r>
            <a:r>
              <a:rPr lang="en-US" sz="1600" dirty="0" err="1">
                <a:solidFill>
                  <a:schemeClr val="tx1"/>
                </a:solidFill>
                <a:latin typeface="Josefin Sans" pitchFamily="2" charset="0"/>
              </a:rPr>
              <a:t>chức</a:t>
            </a:r>
            <a:r>
              <a:rPr lang="en-US" sz="1600" dirty="0">
                <a:solidFill>
                  <a:schemeClr val="tx1"/>
                </a:solidFill>
                <a:latin typeface="Josefin Sans" pitchFamily="2" charset="0"/>
              </a:rPr>
              <a:t>, </a:t>
            </a:r>
            <a:r>
              <a:rPr lang="en-US" sz="1600" dirty="0" err="1">
                <a:solidFill>
                  <a:schemeClr val="tx1"/>
                </a:solidFill>
                <a:latin typeface="Josefin Sans" pitchFamily="2" charset="0"/>
              </a:rPr>
              <a:t>quản</a:t>
            </a:r>
            <a:r>
              <a:rPr lang="en-US" sz="1600" dirty="0">
                <a:solidFill>
                  <a:schemeClr val="tx1"/>
                </a:solidFill>
                <a:latin typeface="Josefin Sans" pitchFamily="2" charset="0"/>
              </a:rPr>
              <a:t> </a:t>
            </a:r>
            <a:r>
              <a:rPr lang="en-US" sz="1600" dirty="0" err="1">
                <a:solidFill>
                  <a:schemeClr val="tx1"/>
                </a:solidFill>
                <a:latin typeface="Josefin Sans" pitchFamily="2" charset="0"/>
              </a:rPr>
              <a:t>lý</a:t>
            </a:r>
            <a:r>
              <a:rPr lang="en-US" sz="1600" dirty="0">
                <a:solidFill>
                  <a:schemeClr val="tx1"/>
                </a:solidFill>
                <a:latin typeface="Josefin Sans" pitchFamily="2" charset="0"/>
              </a:rPr>
              <a:t> </a:t>
            </a:r>
            <a:r>
              <a:rPr lang="en-US" sz="1600" dirty="0" err="1">
                <a:solidFill>
                  <a:schemeClr val="tx1"/>
                </a:solidFill>
                <a:latin typeface="Josefin Sans" pitchFamily="2" charset="0"/>
              </a:rPr>
              <a:t>và</a:t>
            </a:r>
            <a:r>
              <a:rPr lang="en-US" sz="1600" dirty="0">
                <a:solidFill>
                  <a:schemeClr val="tx1"/>
                </a:solidFill>
                <a:latin typeface="Josefin Sans" pitchFamily="2" charset="0"/>
              </a:rPr>
              <a:t> </a:t>
            </a:r>
            <a:r>
              <a:rPr lang="en-US" sz="1600" dirty="0" err="1">
                <a:solidFill>
                  <a:schemeClr val="tx1"/>
                </a:solidFill>
                <a:latin typeface="Josefin Sans" pitchFamily="2" charset="0"/>
              </a:rPr>
              <a:t>triển</a:t>
            </a:r>
            <a:r>
              <a:rPr lang="en-US" sz="1600" dirty="0">
                <a:solidFill>
                  <a:schemeClr val="tx1"/>
                </a:solidFill>
                <a:latin typeface="Josefin Sans" pitchFamily="2" charset="0"/>
              </a:rPr>
              <a:t> </a:t>
            </a:r>
            <a:r>
              <a:rPr lang="en-US" sz="1600" dirty="0" err="1">
                <a:solidFill>
                  <a:schemeClr val="tx1"/>
                </a:solidFill>
                <a:latin typeface="Josefin Sans" pitchFamily="2" charset="0"/>
              </a:rPr>
              <a:t>khai</a:t>
            </a:r>
            <a:r>
              <a:rPr lang="en-US" sz="1600" dirty="0">
                <a:solidFill>
                  <a:schemeClr val="tx1"/>
                </a:solidFill>
                <a:latin typeface="Josefin Sans" pitchFamily="2" charset="0"/>
              </a:rPr>
              <a:t> </a:t>
            </a:r>
            <a:r>
              <a:rPr lang="en-US" sz="1600" dirty="0" err="1">
                <a:solidFill>
                  <a:schemeClr val="tx1"/>
                </a:solidFill>
                <a:latin typeface="Josefin Sans" pitchFamily="2" charset="0"/>
              </a:rPr>
              <a:t>các</a:t>
            </a:r>
            <a:r>
              <a:rPr lang="en-US" sz="1600" dirty="0">
                <a:solidFill>
                  <a:schemeClr val="tx1"/>
                </a:solidFill>
                <a:latin typeface="Josefin Sans" pitchFamily="2" charset="0"/>
              </a:rPr>
              <a:t> </a:t>
            </a:r>
            <a:r>
              <a:rPr lang="en-US" sz="1600" dirty="0" err="1">
                <a:solidFill>
                  <a:schemeClr val="tx1"/>
                </a:solidFill>
                <a:latin typeface="Josefin Sans" pitchFamily="2" charset="0"/>
              </a:rPr>
              <a:t>khóa</a:t>
            </a:r>
            <a:r>
              <a:rPr lang="en-US" sz="1600" dirty="0">
                <a:solidFill>
                  <a:schemeClr val="tx1"/>
                </a:solidFill>
                <a:latin typeface="Josefin Sans" pitchFamily="2" charset="0"/>
              </a:rPr>
              <a:t> </a:t>
            </a:r>
            <a:r>
              <a:rPr lang="en-US" sz="1600" dirty="0" err="1">
                <a:solidFill>
                  <a:schemeClr val="tx1"/>
                </a:solidFill>
                <a:latin typeface="Josefin Sans" pitchFamily="2" charset="0"/>
              </a:rPr>
              <a:t>học</a:t>
            </a:r>
            <a:r>
              <a:rPr lang="en-US" sz="1600" dirty="0">
                <a:solidFill>
                  <a:schemeClr val="tx1"/>
                </a:solidFill>
                <a:latin typeface="Josefin Sans" pitchFamily="2" charset="0"/>
              </a:rPr>
              <a:t> </a:t>
            </a:r>
            <a:r>
              <a:rPr lang="en-US" sz="1600" dirty="0" err="1">
                <a:solidFill>
                  <a:schemeClr val="tx1"/>
                </a:solidFill>
                <a:latin typeface="Josefin Sans" pitchFamily="2" charset="0"/>
              </a:rPr>
              <a:t>trực</a:t>
            </a:r>
            <a:r>
              <a:rPr lang="en-US" sz="1600" dirty="0">
                <a:solidFill>
                  <a:schemeClr val="tx1"/>
                </a:solidFill>
                <a:latin typeface="Josefin Sans" pitchFamily="2" charset="0"/>
              </a:rPr>
              <a:t> </a:t>
            </a:r>
            <a:r>
              <a:rPr lang="en-US" sz="1600" dirty="0" err="1">
                <a:solidFill>
                  <a:schemeClr val="tx1"/>
                </a:solidFill>
                <a:latin typeface="Josefin Sans" pitchFamily="2" charset="0"/>
              </a:rPr>
              <a:t>tuyến</a:t>
            </a:r>
            <a:r>
              <a:rPr lang="en-US" sz="1600" dirty="0">
                <a:solidFill>
                  <a:schemeClr val="tx1"/>
                </a:solidFill>
                <a:latin typeface="Josefin Sans" pitchFamily="2" charset="0"/>
              </a:rPr>
              <a:t> </a:t>
            </a:r>
            <a:r>
              <a:rPr lang="en-US" sz="1600" dirty="0" err="1">
                <a:solidFill>
                  <a:schemeClr val="tx1"/>
                </a:solidFill>
                <a:latin typeface="Josefin Sans" pitchFamily="2" charset="0"/>
              </a:rPr>
              <a:t>trong</a:t>
            </a:r>
            <a:r>
              <a:rPr lang="en-US" sz="1600" dirty="0">
                <a:solidFill>
                  <a:schemeClr val="tx1"/>
                </a:solidFill>
                <a:latin typeface="Josefin Sans" pitchFamily="2" charset="0"/>
              </a:rPr>
              <a:t> </a:t>
            </a:r>
            <a:r>
              <a:rPr lang="en-US" sz="1600" dirty="0" err="1">
                <a:solidFill>
                  <a:schemeClr val="tx1"/>
                </a:solidFill>
                <a:latin typeface="Josefin Sans" pitchFamily="2" charset="0"/>
              </a:rPr>
              <a:t>một</a:t>
            </a:r>
            <a:r>
              <a:rPr lang="en-US" sz="1600" dirty="0">
                <a:solidFill>
                  <a:schemeClr val="tx1"/>
                </a:solidFill>
                <a:latin typeface="Josefin Sans" pitchFamily="2" charset="0"/>
              </a:rPr>
              <a:t> </a:t>
            </a:r>
            <a:r>
              <a:rPr lang="en-US" sz="1600" dirty="0" err="1">
                <a:solidFill>
                  <a:schemeClr val="tx1"/>
                </a:solidFill>
                <a:latin typeface="Josefin Sans" pitchFamily="2" charset="0"/>
              </a:rPr>
              <a:t>tổ</a:t>
            </a:r>
            <a:r>
              <a:rPr lang="en-US" sz="1600" dirty="0">
                <a:solidFill>
                  <a:schemeClr val="tx1"/>
                </a:solidFill>
                <a:latin typeface="Josefin Sans" pitchFamily="2" charset="0"/>
              </a:rPr>
              <a:t> </a:t>
            </a:r>
            <a:r>
              <a:rPr lang="en-US" sz="1600" dirty="0" err="1">
                <a:solidFill>
                  <a:schemeClr val="tx1"/>
                </a:solidFill>
                <a:latin typeface="Josefin Sans" pitchFamily="2" charset="0"/>
              </a:rPr>
              <a:t>chức</a:t>
            </a:r>
            <a:r>
              <a:rPr lang="en-US" sz="1600" dirty="0">
                <a:solidFill>
                  <a:schemeClr val="tx1"/>
                </a:solidFill>
                <a:latin typeface="Josefin Sans" pitchFamily="2" charset="0"/>
              </a:rPr>
              <a:t> </a:t>
            </a:r>
            <a:r>
              <a:rPr lang="en-US" sz="1600" dirty="0" err="1">
                <a:solidFill>
                  <a:schemeClr val="tx1"/>
                </a:solidFill>
                <a:latin typeface="Josefin Sans" pitchFamily="2" charset="0"/>
              </a:rPr>
              <a:t>giáo</a:t>
            </a:r>
            <a:r>
              <a:rPr lang="en-US" sz="1600" dirty="0">
                <a:solidFill>
                  <a:schemeClr val="tx1"/>
                </a:solidFill>
                <a:latin typeface="Josefin Sans" pitchFamily="2" charset="0"/>
              </a:rPr>
              <a:t> </a:t>
            </a:r>
            <a:r>
              <a:rPr lang="en-US" sz="1600" dirty="0" err="1">
                <a:solidFill>
                  <a:schemeClr val="tx1"/>
                </a:solidFill>
                <a:latin typeface="Josefin Sans" pitchFamily="2" charset="0"/>
              </a:rPr>
              <a:t>dục</a:t>
            </a:r>
            <a:endParaRPr lang="en-US" sz="1600" dirty="0">
              <a:solidFill>
                <a:schemeClr val="tx1"/>
              </a:solidFill>
              <a:latin typeface="Josefin Sans" pitchFamily="2" charset="0"/>
            </a:endParaRPr>
          </a:p>
        </p:txBody>
      </p:sp>
      <p:sp>
        <p:nvSpPr>
          <p:cNvPr id="23" name="TextBox 22">
            <a:extLst>
              <a:ext uri="{FF2B5EF4-FFF2-40B4-BE49-F238E27FC236}">
                <a16:creationId xmlns:a16="http://schemas.microsoft.com/office/drawing/2014/main" id="{AAC6AD02-5B95-E660-45CF-A83FC50B1782}"/>
              </a:ext>
            </a:extLst>
          </p:cNvPr>
          <p:cNvSpPr txBox="1"/>
          <p:nvPr/>
        </p:nvSpPr>
        <p:spPr>
          <a:xfrm>
            <a:off x="1811923" y="4252495"/>
            <a:ext cx="3045786" cy="830997"/>
          </a:xfrm>
          <a:prstGeom prst="rect">
            <a:avLst/>
          </a:prstGeom>
          <a:noFill/>
        </p:spPr>
        <p:txBody>
          <a:bodyPr wrap="square" rtlCol="0">
            <a:spAutoFit/>
          </a:bodyPr>
          <a:lstStyle/>
          <a:p>
            <a:r>
              <a:rPr lang="vi-VN" sz="1600" dirty="0">
                <a:solidFill>
                  <a:srgbClr val="0070C0"/>
                </a:solidFill>
                <a:latin typeface="Josefin Sans" pitchFamily="2" charset="0"/>
              </a:rPr>
              <a:t>Phụ thuộc vào mô hình kinh doanh và chiến lược của tổ chức hoặc cung cấp khóa học</a:t>
            </a:r>
            <a:endParaRPr lang="en-US" sz="1600" dirty="0">
              <a:solidFill>
                <a:srgbClr val="0070C0"/>
              </a:solidFill>
              <a:latin typeface="Josefin Sans" pitchFamily="2" charset="0"/>
            </a:endParaRPr>
          </a:p>
        </p:txBody>
      </p:sp>
      <p:sp>
        <p:nvSpPr>
          <p:cNvPr id="24" name="TextBox 23">
            <a:extLst>
              <a:ext uri="{FF2B5EF4-FFF2-40B4-BE49-F238E27FC236}">
                <a16:creationId xmlns:a16="http://schemas.microsoft.com/office/drawing/2014/main" id="{9A4A5E66-B21A-6A1E-067F-F4B8139AEF41}"/>
              </a:ext>
            </a:extLst>
          </p:cNvPr>
          <p:cNvSpPr txBox="1"/>
          <p:nvPr/>
        </p:nvSpPr>
        <p:spPr>
          <a:xfrm>
            <a:off x="4753207" y="4269340"/>
            <a:ext cx="3947039" cy="584775"/>
          </a:xfrm>
          <a:prstGeom prst="rect">
            <a:avLst/>
          </a:prstGeom>
          <a:noFill/>
        </p:spPr>
        <p:txBody>
          <a:bodyPr wrap="square" rtlCol="0">
            <a:spAutoFit/>
          </a:bodyPr>
          <a:lstStyle/>
          <a:p>
            <a:r>
              <a:rPr lang="en-US" sz="1600" dirty="0" err="1">
                <a:solidFill>
                  <a:srgbClr val="0070C0"/>
                </a:solidFill>
                <a:latin typeface="Josefin Sans" pitchFamily="2" charset="0"/>
              </a:rPr>
              <a:t>Phụ</a:t>
            </a:r>
            <a:r>
              <a:rPr lang="en-US" sz="1600" dirty="0">
                <a:solidFill>
                  <a:srgbClr val="0070C0"/>
                </a:solidFill>
                <a:latin typeface="Josefin Sans" pitchFamily="2" charset="0"/>
              </a:rPr>
              <a:t> </a:t>
            </a:r>
            <a:r>
              <a:rPr lang="en-US" sz="1600" dirty="0" err="1">
                <a:solidFill>
                  <a:srgbClr val="0070C0"/>
                </a:solidFill>
                <a:latin typeface="Josefin Sans" pitchFamily="2" charset="0"/>
              </a:rPr>
              <a:t>thuộc</a:t>
            </a:r>
            <a:r>
              <a:rPr lang="en-US" sz="1600" dirty="0">
                <a:solidFill>
                  <a:srgbClr val="0070C0"/>
                </a:solidFill>
                <a:latin typeface="Josefin Sans" pitchFamily="2" charset="0"/>
              </a:rPr>
              <a:t> </a:t>
            </a:r>
            <a:r>
              <a:rPr lang="en-US" sz="1600" dirty="0" err="1">
                <a:solidFill>
                  <a:srgbClr val="0070C0"/>
                </a:solidFill>
                <a:latin typeface="Josefin Sans" pitchFamily="2" charset="0"/>
              </a:rPr>
              <a:t>vào</a:t>
            </a:r>
            <a:r>
              <a:rPr lang="en-US" sz="1600" dirty="0">
                <a:solidFill>
                  <a:srgbClr val="0070C0"/>
                </a:solidFill>
                <a:latin typeface="Josefin Sans" pitchFamily="2" charset="0"/>
              </a:rPr>
              <a:t> </a:t>
            </a:r>
            <a:r>
              <a:rPr lang="en-US" sz="1600" dirty="0" err="1">
                <a:solidFill>
                  <a:srgbClr val="0070C0"/>
                </a:solidFill>
                <a:latin typeface="Josefin Sans" pitchFamily="2" charset="0"/>
              </a:rPr>
              <a:t>quy</a:t>
            </a:r>
            <a:r>
              <a:rPr lang="en-US" sz="1600" dirty="0">
                <a:solidFill>
                  <a:srgbClr val="0070C0"/>
                </a:solidFill>
                <a:latin typeface="Josefin Sans" pitchFamily="2" charset="0"/>
              </a:rPr>
              <a:t> </a:t>
            </a:r>
            <a:r>
              <a:rPr lang="en-US" sz="1600" dirty="0" err="1">
                <a:solidFill>
                  <a:srgbClr val="0070C0"/>
                </a:solidFill>
                <a:latin typeface="Josefin Sans" pitchFamily="2" charset="0"/>
              </a:rPr>
              <a:t>mô</a:t>
            </a:r>
            <a:r>
              <a:rPr lang="en-US" sz="1600" dirty="0">
                <a:solidFill>
                  <a:srgbClr val="0070C0"/>
                </a:solidFill>
                <a:latin typeface="Josefin Sans" pitchFamily="2" charset="0"/>
              </a:rPr>
              <a:t>, </a:t>
            </a:r>
            <a:r>
              <a:rPr lang="en-US" sz="1600" dirty="0" err="1">
                <a:solidFill>
                  <a:srgbClr val="0070C0"/>
                </a:solidFill>
                <a:latin typeface="Josefin Sans" pitchFamily="2" charset="0"/>
              </a:rPr>
              <a:t>tổ</a:t>
            </a:r>
            <a:r>
              <a:rPr lang="en-US" sz="1600" dirty="0">
                <a:solidFill>
                  <a:srgbClr val="0070C0"/>
                </a:solidFill>
                <a:latin typeface="Josefin Sans" pitchFamily="2" charset="0"/>
              </a:rPr>
              <a:t> </a:t>
            </a:r>
            <a:r>
              <a:rPr lang="en-US" sz="1600" dirty="0" err="1">
                <a:solidFill>
                  <a:srgbClr val="0070C0"/>
                </a:solidFill>
                <a:latin typeface="Josefin Sans" pitchFamily="2" charset="0"/>
              </a:rPr>
              <a:t>chức</a:t>
            </a:r>
            <a:r>
              <a:rPr lang="en-US" sz="1600" dirty="0">
                <a:solidFill>
                  <a:srgbClr val="0070C0"/>
                </a:solidFill>
                <a:latin typeface="Josefin Sans" pitchFamily="2" charset="0"/>
              </a:rPr>
              <a:t> </a:t>
            </a:r>
            <a:r>
              <a:rPr lang="en-US" sz="1600" dirty="0" err="1">
                <a:solidFill>
                  <a:srgbClr val="0070C0"/>
                </a:solidFill>
                <a:latin typeface="Josefin Sans" pitchFamily="2" charset="0"/>
              </a:rPr>
              <a:t>giáo</a:t>
            </a:r>
            <a:r>
              <a:rPr lang="en-US" sz="1600" dirty="0">
                <a:solidFill>
                  <a:srgbClr val="0070C0"/>
                </a:solidFill>
                <a:latin typeface="Josefin Sans" pitchFamily="2" charset="0"/>
              </a:rPr>
              <a:t> </a:t>
            </a:r>
            <a:r>
              <a:rPr lang="en-US" sz="1600" dirty="0" err="1">
                <a:solidFill>
                  <a:srgbClr val="0070C0"/>
                </a:solidFill>
                <a:latin typeface="Josefin Sans" pitchFamily="2" charset="0"/>
              </a:rPr>
              <a:t>dục</a:t>
            </a:r>
            <a:r>
              <a:rPr lang="en-US" sz="1600" dirty="0">
                <a:solidFill>
                  <a:srgbClr val="0070C0"/>
                </a:solidFill>
                <a:latin typeface="Josefin Sans" pitchFamily="2" charset="0"/>
              </a:rPr>
              <a:t> </a:t>
            </a:r>
            <a:r>
              <a:rPr lang="en-US" sz="1600" dirty="0" err="1">
                <a:solidFill>
                  <a:srgbClr val="0070C0"/>
                </a:solidFill>
                <a:latin typeface="Josefin Sans" pitchFamily="2" charset="0"/>
              </a:rPr>
              <a:t>cụ</a:t>
            </a:r>
            <a:r>
              <a:rPr lang="en-US" sz="1600" dirty="0">
                <a:solidFill>
                  <a:srgbClr val="0070C0"/>
                </a:solidFill>
                <a:latin typeface="Josefin Sans" pitchFamily="2" charset="0"/>
              </a:rPr>
              <a:t> </a:t>
            </a:r>
            <a:r>
              <a:rPr lang="en-US" sz="1600" dirty="0" err="1">
                <a:solidFill>
                  <a:srgbClr val="0070C0"/>
                </a:solidFill>
                <a:latin typeface="Josefin Sans" pitchFamily="2" charset="0"/>
              </a:rPr>
              <a:t>thể</a:t>
            </a:r>
            <a:r>
              <a:rPr lang="en-US" sz="1600" dirty="0">
                <a:solidFill>
                  <a:srgbClr val="0070C0"/>
                </a:solidFill>
                <a:latin typeface="Josefin Sans" pitchFamily="2" charset="0"/>
              </a:rPr>
              <a:t> </a:t>
            </a:r>
            <a:r>
              <a:rPr lang="en-US" sz="1600" dirty="0" err="1">
                <a:solidFill>
                  <a:srgbClr val="0070C0"/>
                </a:solidFill>
                <a:latin typeface="Josefin Sans" pitchFamily="2" charset="0"/>
              </a:rPr>
              <a:t>và</a:t>
            </a:r>
            <a:r>
              <a:rPr lang="en-US" sz="1600" dirty="0">
                <a:solidFill>
                  <a:srgbClr val="0070C0"/>
                </a:solidFill>
                <a:latin typeface="Josefin Sans" pitchFamily="2" charset="0"/>
              </a:rPr>
              <a:t> </a:t>
            </a:r>
            <a:r>
              <a:rPr lang="en-US" sz="1600" dirty="0" err="1">
                <a:solidFill>
                  <a:srgbClr val="0070C0"/>
                </a:solidFill>
                <a:latin typeface="Josefin Sans" pitchFamily="2" charset="0"/>
              </a:rPr>
              <a:t>các</a:t>
            </a:r>
            <a:r>
              <a:rPr lang="en-US" sz="1600" dirty="0">
                <a:solidFill>
                  <a:srgbClr val="0070C0"/>
                </a:solidFill>
                <a:latin typeface="Josefin Sans" pitchFamily="2" charset="0"/>
              </a:rPr>
              <a:t> </a:t>
            </a:r>
            <a:r>
              <a:rPr lang="en-US" sz="1600" dirty="0" err="1">
                <a:solidFill>
                  <a:srgbClr val="0070C0"/>
                </a:solidFill>
                <a:latin typeface="Josefin Sans" pitchFamily="2" charset="0"/>
              </a:rPr>
              <a:t>mục</a:t>
            </a:r>
            <a:r>
              <a:rPr lang="en-US" sz="1600" dirty="0">
                <a:solidFill>
                  <a:srgbClr val="0070C0"/>
                </a:solidFill>
                <a:latin typeface="Josefin Sans" pitchFamily="2" charset="0"/>
              </a:rPr>
              <a:t> </a:t>
            </a:r>
            <a:r>
              <a:rPr lang="en-US" sz="1600" dirty="0" err="1">
                <a:solidFill>
                  <a:srgbClr val="0070C0"/>
                </a:solidFill>
                <a:latin typeface="Josefin Sans" pitchFamily="2" charset="0"/>
              </a:rPr>
              <a:t>tiêu</a:t>
            </a:r>
            <a:r>
              <a:rPr lang="en-US" sz="1600" dirty="0">
                <a:solidFill>
                  <a:srgbClr val="0070C0"/>
                </a:solidFill>
                <a:latin typeface="Josefin Sans" pitchFamily="2" charset="0"/>
              </a:rPr>
              <a:t> </a:t>
            </a:r>
            <a:r>
              <a:rPr lang="en-US" sz="1600" dirty="0" err="1">
                <a:solidFill>
                  <a:srgbClr val="0070C0"/>
                </a:solidFill>
                <a:latin typeface="Josefin Sans" pitchFamily="2" charset="0"/>
              </a:rPr>
              <a:t>nội</a:t>
            </a:r>
            <a:r>
              <a:rPr lang="en-US" sz="1600" dirty="0">
                <a:solidFill>
                  <a:srgbClr val="0070C0"/>
                </a:solidFill>
                <a:latin typeface="Josefin Sans" pitchFamily="2" charset="0"/>
              </a:rPr>
              <a:t> </a:t>
            </a:r>
            <a:r>
              <a:rPr lang="en-US" sz="1600" dirty="0" err="1">
                <a:solidFill>
                  <a:srgbClr val="0070C0"/>
                </a:solidFill>
                <a:latin typeface="Josefin Sans" pitchFamily="2" charset="0"/>
              </a:rPr>
              <a:t>bộ</a:t>
            </a:r>
            <a:endParaRPr lang="en-US" sz="1600" dirty="0">
              <a:solidFill>
                <a:srgbClr val="0070C0"/>
              </a:solidFill>
              <a:latin typeface="Josefin Sans" pitchFamily="2" charset="0"/>
            </a:endParaRPr>
          </a:p>
        </p:txBody>
      </p:sp>
    </p:spTree>
    <p:extLst>
      <p:ext uri="{BB962C8B-B14F-4D97-AF65-F5344CB8AC3E}">
        <p14:creationId xmlns:p14="http://schemas.microsoft.com/office/powerpoint/2010/main" val="9640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5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5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5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5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25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25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25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9" grpId="0"/>
      <p:bldP spid="10" grpId="0"/>
      <p:bldP spid="11" grpId="0"/>
      <p:bldP spid="16"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99"/>
          <p:cNvSpPr txBox="1">
            <a:spLocks noGrp="1"/>
          </p:cNvSpPr>
          <p:nvPr>
            <p:ph type="title"/>
          </p:nvPr>
        </p:nvSpPr>
        <p:spPr>
          <a:xfrm>
            <a:off x="1999006" y="155687"/>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Josefin Sans"/>
                <a:ea typeface="Josefin Sans"/>
                <a:cs typeface="Josefin Sans"/>
                <a:sym typeface="Josefin Sans"/>
              </a:rPr>
              <a:t>Một số nền tảng MOOCs</a:t>
            </a:r>
            <a:endParaRPr sz="2400" dirty="0">
              <a:latin typeface="Josefin Sans"/>
              <a:ea typeface="Josefin Sans"/>
              <a:cs typeface="Josefin Sans"/>
              <a:sym typeface="Josefin Sans"/>
            </a:endParaRPr>
          </a:p>
        </p:txBody>
      </p:sp>
      <p:sp>
        <p:nvSpPr>
          <p:cNvPr id="1390" name="Google Shape;1390;p99"/>
          <p:cNvSpPr txBox="1">
            <a:spLocks noGrp="1"/>
          </p:cNvSpPr>
          <p:nvPr>
            <p:ph type="subTitle" idx="1"/>
          </p:nvPr>
        </p:nvSpPr>
        <p:spPr>
          <a:xfrm>
            <a:off x="3015290" y="775836"/>
            <a:ext cx="6011263" cy="1824349"/>
          </a:xfrm>
          <a:prstGeom prst="rect">
            <a:avLst/>
          </a:prstGeom>
        </p:spPr>
        <p:txBody>
          <a:bodyPr spcFirstLastPara="1" wrap="square" lIns="91425" tIns="91425" rIns="91425" bIns="91425" anchor="t" anchorCtr="0">
            <a:noAutofit/>
          </a:bodyPr>
          <a:lstStyle/>
          <a:p>
            <a:pPr marL="0" lvl="0" indent="0" algn="just">
              <a:spcBef>
                <a:spcPts val="600"/>
              </a:spcBef>
              <a:buNone/>
            </a:pPr>
            <a:r>
              <a:rPr lang="vi-VN" sz="2400" b="1" dirty="0">
                <a:solidFill>
                  <a:schemeClr val="accent1">
                    <a:lumMod val="60000"/>
                    <a:lumOff val="40000"/>
                  </a:schemeClr>
                </a:solidFill>
                <a:latin typeface="Josefin Sans" pitchFamily="2" charset="0"/>
              </a:rPr>
              <a:t>Coursera</a:t>
            </a:r>
            <a:r>
              <a:rPr lang="vi-VN" dirty="0">
                <a:solidFill>
                  <a:schemeClr val="tx1"/>
                </a:solidFill>
                <a:latin typeface="Josefin Sans" pitchFamily="2" charset="0"/>
              </a:rPr>
              <a:t> </a:t>
            </a:r>
            <a:r>
              <a:rPr lang="en-US" sz="1800" dirty="0">
                <a:solidFill>
                  <a:schemeClr val="tx1"/>
                </a:solidFill>
                <a:latin typeface="Josefin Sans" pitchFamily="2" charset="0"/>
              </a:rPr>
              <a:t>- </a:t>
            </a:r>
            <a:r>
              <a:rPr lang="vi-VN" sz="1800" dirty="0">
                <a:solidFill>
                  <a:schemeClr val="tx1"/>
                </a:solidFill>
                <a:latin typeface="Josefin Sans" pitchFamily="2" charset="0"/>
              </a:rPr>
              <a:t>nền tảng học tập trực tuyến toàn cầu, cung cấp cho mọi người, ở mọi nơi, cơ hội tiếp cận các khóa học và bằng cấp trực tuyến từ các trường đại học và công ty hàng đầu. </a:t>
            </a:r>
            <a:r>
              <a:rPr lang="en-US" sz="1800" dirty="0" err="1">
                <a:solidFill>
                  <a:schemeClr val="tx1"/>
                </a:solidFill>
                <a:latin typeface="Josefin Sans" pitchFamily="2" charset="0"/>
              </a:rPr>
              <a:t>Với</a:t>
            </a:r>
            <a:r>
              <a:rPr lang="en-US" sz="1800" dirty="0">
                <a:solidFill>
                  <a:schemeClr val="tx1"/>
                </a:solidFill>
                <a:latin typeface="Josefin Sans" pitchFamily="2" charset="0"/>
              </a:rPr>
              <a:t> </a:t>
            </a:r>
            <a:r>
              <a:rPr lang="en-US" sz="1800" dirty="0" err="1">
                <a:solidFill>
                  <a:schemeClr val="tx1"/>
                </a:solidFill>
                <a:latin typeface="Josefin Sans" pitchFamily="2" charset="0"/>
              </a:rPr>
              <a:t>các</a:t>
            </a:r>
            <a:r>
              <a:rPr lang="en-US" sz="1800" dirty="0">
                <a:solidFill>
                  <a:schemeClr val="tx1"/>
                </a:solidFill>
                <a:latin typeface="Josefin Sans" pitchFamily="2" charset="0"/>
              </a:rPr>
              <a:t> </a:t>
            </a:r>
            <a:r>
              <a:rPr lang="en-US" sz="1800" dirty="0" err="1">
                <a:solidFill>
                  <a:schemeClr val="tx1"/>
                </a:solidFill>
                <a:latin typeface="Josefin Sans" pitchFamily="2" charset="0"/>
              </a:rPr>
              <a:t>ưu</a:t>
            </a:r>
            <a:r>
              <a:rPr lang="en-US" sz="1800" dirty="0">
                <a:solidFill>
                  <a:schemeClr val="tx1"/>
                </a:solidFill>
                <a:latin typeface="Josefin Sans" pitchFamily="2" charset="0"/>
              </a:rPr>
              <a:t> </a:t>
            </a:r>
            <a:r>
              <a:rPr lang="en-US" sz="1800" dirty="0" err="1">
                <a:solidFill>
                  <a:schemeClr val="tx1"/>
                </a:solidFill>
                <a:latin typeface="Josefin Sans" pitchFamily="2" charset="0"/>
              </a:rPr>
              <a:t>điểm</a:t>
            </a:r>
            <a:r>
              <a:rPr lang="en-US" sz="1800" dirty="0">
                <a:solidFill>
                  <a:schemeClr val="tx1"/>
                </a:solidFill>
                <a:latin typeface="Josefin Sans" pitchFamily="2" charset="0"/>
              </a:rPr>
              <a:t>:</a:t>
            </a:r>
          </a:p>
          <a:p>
            <a:pPr>
              <a:spcBef>
                <a:spcPts val="600"/>
              </a:spcBef>
              <a:buFont typeface="Open Sans" panose="020B0606030504020204" pitchFamily="34" charset="0"/>
              <a:buChar char="-"/>
            </a:pPr>
            <a:r>
              <a:rPr lang="vi-VN" sz="1800" dirty="0">
                <a:solidFill>
                  <a:schemeClr val="tx1"/>
                </a:solidFill>
                <a:latin typeface="Josefin Sans" pitchFamily="2" charset="0"/>
              </a:rPr>
              <a:t>Nội dung chất lượng cao </a:t>
            </a:r>
            <a:endParaRPr lang="en-US" sz="1800" dirty="0">
              <a:solidFill>
                <a:schemeClr val="tx1"/>
              </a:solidFill>
              <a:latin typeface="Josefin Sans" pitchFamily="2" charset="0"/>
            </a:endParaRPr>
          </a:p>
          <a:p>
            <a:pPr>
              <a:spcBef>
                <a:spcPts val="600"/>
              </a:spcBef>
              <a:buFont typeface="Open Sans" panose="020B0606030504020204" pitchFamily="34" charset="0"/>
              <a:buChar char="-"/>
            </a:pPr>
            <a:r>
              <a:rPr lang="vi-VN" sz="1800" dirty="0">
                <a:solidFill>
                  <a:schemeClr val="tx1"/>
                </a:solidFill>
                <a:latin typeface="Josefin Sans" pitchFamily="2" charset="0"/>
              </a:rPr>
              <a:t>Đa dạng về chủ đề và hình thức học</a:t>
            </a:r>
            <a:endParaRPr lang="en-US" sz="1800" dirty="0">
              <a:solidFill>
                <a:schemeClr val="tx1"/>
              </a:solidFill>
              <a:latin typeface="Josefin Sans" pitchFamily="2" charset="0"/>
            </a:endParaRPr>
          </a:p>
          <a:p>
            <a:pPr>
              <a:spcBef>
                <a:spcPts val="600"/>
              </a:spcBef>
              <a:buFont typeface="Open Sans" panose="020B0606030504020204" pitchFamily="34" charset="0"/>
              <a:buChar char="-"/>
            </a:pPr>
            <a:r>
              <a:rPr lang="vi-VN" sz="1800" dirty="0">
                <a:solidFill>
                  <a:schemeClr val="tx1"/>
                </a:solidFill>
                <a:latin typeface="Josefin Sans" pitchFamily="2" charset="0"/>
              </a:rPr>
              <a:t>Linh hoạt về thời gian</a:t>
            </a:r>
            <a:endParaRPr lang="en-US" sz="1800" dirty="0">
              <a:solidFill>
                <a:schemeClr val="tx1"/>
              </a:solidFill>
              <a:latin typeface="Josefin Sans" pitchFamily="2" charset="0"/>
            </a:endParaRPr>
          </a:p>
          <a:p>
            <a:pPr>
              <a:spcBef>
                <a:spcPts val="600"/>
              </a:spcBef>
              <a:buFont typeface="Open Sans" panose="020B0606030504020204" pitchFamily="34" charset="0"/>
              <a:buChar char="-"/>
            </a:pPr>
            <a:r>
              <a:rPr lang="vi-VN" sz="1800" dirty="0">
                <a:solidFill>
                  <a:schemeClr val="tx1"/>
                </a:solidFill>
                <a:latin typeface="Josefin Sans" pitchFamily="2" charset="0"/>
              </a:rPr>
              <a:t>Cộng đồng học tập sinh động</a:t>
            </a:r>
            <a:endParaRPr lang="en-US" sz="1800" dirty="0">
              <a:solidFill>
                <a:schemeClr val="tx1"/>
              </a:solidFill>
              <a:latin typeface="Josefin Sans" pitchFamily="2" charset="0"/>
            </a:endParaRPr>
          </a:p>
          <a:p>
            <a:pPr>
              <a:spcBef>
                <a:spcPts val="600"/>
              </a:spcBef>
              <a:buFont typeface="Open Sans" panose="020B0606030504020204" pitchFamily="34" charset="0"/>
              <a:buChar char="-"/>
            </a:pPr>
            <a:r>
              <a:rPr lang="vi-VN" sz="1800" dirty="0">
                <a:solidFill>
                  <a:schemeClr val="tx1"/>
                </a:solidFill>
                <a:latin typeface="Josefin Sans" pitchFamily="2" charset="0"/>
              </a:rPr>
              <a:t>Chứng chỉ có giá trị</a:t>
            </a:r>
            <a:endParaRPr lang="en-US" sz="1800" dirty="0">
              <a:solidFill>
                <a:schemeClr val="tx1"/>
              </a:solidFill>
              <a:latin typeface="Josefin Sans" pitchFamily="2" charset="0"/>
            </a:endParaRPr>
          </a:p>
          <a:p>
            <a:pPr marL="0" lvl="0" indent="0">
              <a:spcBef>
                <a:spcPts val="600"/>
              </a:spcBef>
              <a:buNone/>
            </a:pPr>
            <a:endParaRPr lang="en-US" sz="1600" dirty="0">
              <a:solidFill>
                <a:schemeClr val="tx1"/>
              </a:solidFill>
              <a:latin typeface="Josefin Sans" pitchFamily="2" charset="0"/>
            </a:endParaRPr>
          </a:p>
          <a:p>
            <a:pPr marL="0" lvl="0" indent="0">
              <a:spcBef>
                <a:spcPts val="600"/>
              </a:spcBef>
              <a:buNone/>
            </a:pPr>
            <a:r>
              <a:rPr lang="en-US" sz="1800" dirty="0">
                <a:solidFill>
                  <a:schemeClr val="tx1"/>
                </a:solidFill>
                <a:latin typeface="Josefin Sans" pitchFamily="2" charset="0"/>
              </a:rPr>
              <a:t>	</a:t>
            </a:r>
            <a:endParaRPr lang="en-US" dirty="0">
              <a:solidFill>
                <a:schemeClr val="tx1"/>
              </a:solidFill>
              <a:latin typeface="Josefin Sans" pitchFamily="2" charset="0"/>
            </a:endParaRPr>
          </a:p>
        </p:txBody>
      </p:sp>
      <p:grpSp>
        <p:nvGrpSpPr>
          <p:cNvPr id="2" name="Group 1">
            <a:extLst>
              <a:ext uri="{FF2B5EF4-FFF2-40B4-BE49-F238E27FC236}">
                <a16:creationId xmlns:a16="http://schemas.microsoft.com/office/drawing/2014/main" id="{7B4F60B0-9BC9-5FFA-C50E-D07BDA71993C}"/>
              </a:ext>
            </a:extLst>
          </p:cNvPr>
          <p:cNvGrpSpPr/>
          <p:nvPr/>
        </p:nvGrpSpPr>
        <p:grpSpPr>
          <a:xfrm>
            <a:off x="390938" y="12288"/>
            <a:ext cx="2624352" cy="960861"/>
            <a:chOff x="287608" y="103128"/>
            <a:chExt cx="2624352" cy="960861"/>
          </a:xfrm>
        </p:grpSpPr>
        <p:sp>
          <p:nvSpPr>
            <p:cNvPr id="3" name="Oval 2">
              <a:extLst>
                <a:ext uri="{FF2B5EF4-FFF2-40B4-BE49-F238E27FC236}">
                  <a16:creationId xmlns:a16="http://schemas.microsoft.com/office/drawing/2014/main" id="{A6A91995-8CFD-5B03-2A9A-3BAD5B3C5BDA}"/>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on a black background&#10;&#10;Description automatically generated">
              <a:extLst>
                <a:ext uri="{FF2B5EF4-FFF2-40B4-BE49-F238E27FC236}">
                  <a16:creationId xmlns:a16="http://schemas.microsoft.com/office/drawing/2014/main" id="{D23CE7E2-F99B-FE76-5F00-973947814B34}"/>
                </a:ext>
              </a:extLst>
            </p:cNvPr>
            <p:cNvPicPr>
              <a:picLocks noChangeAspect="1"/>
            </p:cNvPicPr>
            <p:nvPr/>
          </p:nvPicPr>
          <p:blipFill>
            <a:blip r:embed="rId3"/>
            <a:stretch>
              <a:fillRect/>
            </a:stretch>
          </p:blipFill>
          <p:spPr>
            <a:xfrm>
              <a:off x="287608" y="103128"/>
              <a:ext cx="2624352" cy="960861"/>
            </a:xfrm>
            <a:prstGeom prst="rect">
              <a:avLst/>
            </a:prstGeom>
          </p:spPr>
        </p:pic>
      </p:grpSp>
      <p:pic>
        <p:nvPicPr>
          <p:cNvPr id="7" name="Picture 6" descr="A blue circle with white text&#10;&#10;Description automatically generated">
            <a:extLst>
              <a:ext uri="{FF2B5EF4-FFF2-40B4-BE49-F238E27FC236}">
                <a16:creationId xmlns:a16="http://schemas.microsoft.com/office/drawing/2014/main" id="{49AFCC14-AF1C-7290-DDD5-A8DF4DA7D2F8}"/>
              </a:ext>
            </a:extLst>
          </p:cNvPr>
          <p:cNvPicPr>
            <a:picLocks noChangeAspect="1"/>
          </p:cNvPicPr>
          <p:nvPr/>
        </p:nvPicPr>
        <p:blipFill>
          <a:blip r:embed="rId4"/>
          <a:stretch>
            <a:fillRect/>
          </a:stretch>
        </p:blipFill>
        <p:spPr>
          <a:xfrm>
            <a:off x="390938" y="1138686"/>
            <a:ext cx="2678238" cy="2678238"/>
          </a:xfrm>
          <a:prstGeom prst="rect">
            <a:avLst/>
          </a:prstGeom>
        </p:spPr>
      </p:pic>
      <p:sp>
        <p:nvSpPr>
          <p:cNvPr id="8" name="Google Shape;1390;p99">
            <a:extLst>
              <a:ext uri="{FF2B5EF4-FFF2-40B4-BE49-F238E27FC236}">
                <a16:creationId xmlns:a16="http://schemas.microsoft.com/office/drawing/2014/main" id="{62943C68-2600-5C27-F0D2-AE5FE5873E8B}"/>
              </a:ext>
            </a:extLst>
          </p:cNvPr>
          <p:cNvSpPr txBox="1">
            <a:spLocks/>
          </p:cNvSpPr>
          <p:nvPr/>
        </p:nvSpPr>
        <p:spPr>
          <a:xfrm>
            <a:off x="292688" y="3982461"/>
            <a:ext cx="8733865" cy="1824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1600"/>
              </a:spcBef>
              <a:spcAft>
                <a:spcPts val="0"/>
              </a:spcAft>
              <a:buClr>
                <a:schemeClr val="dk2"/>
              </a:buClr>
              <a:buSzPts val="21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21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21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21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21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21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21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2100"/>
              <a:buFont typeface="Open Sans"/>
              <a:buChar char="■"/>
              <a:defRPr sz="1400" b="0" i="0" u="none" strike="noStrike" cap="none">
                <a:solidFill>
                  <a:schemeClr val="dk2"/>
                </a:solidFill>
                <a:latin typeface="Open Sans"/>
                <a:ea typeface="Open Sans"/>
                <a:cs typeface="Open Sans"/>
                <a:sym typeface="Open Sans"/>
              </a:defRPr>
            </a:lvl9pPr>
          </a:lstStyle>
          <a:p>
            <a:pPr marL="0" indent="0" algn="just">
              <a:buNone/>
            </a:pPr>
            <a:r>
              <a:rPr lang="en-US" sz="1800" dirty="0">
                <a:solidFill>
                  <a:schemeClr val="tx1"/>
                </a:solidFill>
                <a:latin typeface="Josefin Sans" pitchFamily="2" charset="0"/>
              </a:rPr>
              <a:t>	</a:t>
            </a:r>
            <a:r>
              <a:rPr lang="en-US" sz="1800" dirty="0" err="1">
                <a:solidFill>
                  <a:schemeClr val="tx1"/>
                </a:solidFill>
                <a:latin typeface="Josefin Sans" pitchFamily="2" charset="0"/>
              </a:rPr>
              <a:t>Được</a:t>
            </a:r>
            <a:r>
              <a:rPr lang="en-US" sz="1800" dirty="0">
                <a:solidFill>
                  <a:schemeClr val="tx1"/>
                </a:solidFill>
                <a:latin typeface="Josefin Sans" pitchFamily="2" charset="0"/>
              </a:rPr>
              <a:t> </a:t>
            </a:r>
            <a:r>
              <a:rPr lang="en-US" sz="1800" dirty="0" err="1">
                <a:solidFill>
                  <a:schemeClr val="tx1"/>
                </a:solidFill>
                <a:latin typeface="Josefin Sans" pitchFamily="2" charset="0"/>
              </a:rPr>
              <a:t>thành</a:t>
            </a:r>
            <a:r>
              <a:rPr lang="en-US" sz="1800" dirty="0">
                <a:solidFill>
                  <a:schemeClr val="tx1"/>
                </a:solidFill>
                <a:latin typeface="Josefin Sans" pitchFamily="2" charset="0"/>
              </a:rPr>
              <a:t> </a:t>
            </a:r>
            <a:r>
              <a:rPr lang="en-US" sz="1800" dirty="0" err="1">
                <a:solidFill>
                  <a:schemeClr val="tx1"/>
                </a:solidFill>
                <a:latin typeface="Josefin Sans" pitchFamily="2" charset="0"/>
              </a:rPr>
              <a:t>lập</a:t>
            </a:r>
            <a:r>
              <a:rPr lang="en-US" sz="1800" dirty="0">
                <a:solidFill>
                  <a:schemeClr val="tx1"/>
                </a:solidFill>
                <a:latin typeface="Josefin Sans" pitchFamily="2" charset="0"/>
              </a:rPr>
              <a:t> </a:t>
            </a:r>
            <a:r>
              <a:rPr lang="en-US" sz="1800" dirty="0" err="1">
                <a:solidFill>
                  <a:schemeClr val="tx1"/>
                </a:solidFill>
                <a:latin typeface="Josefin Sans" pitchFamily="2" charset="0"/>
              </a:rPr>
              <a:t>vào</a:t>
            </a:r>
            <a:r>
              <a:rPr lang="en-US" sz="1800" dirty="0">
                <a:solidFill>
                  <a:schemeClr val="tx1"/>
                </a:solidFill>
                <a:latin typeface="Josefin Sans" pitchFamily="2" charset="0"/>
              </a:rPr>
              <a:t> </a:t>
            </a:r>
            <a:r>
              <a:rPr lang="en-US" sz="1800" dirty="0" err="1">
                <a:solidFill>
                  <a:schemeClr val="tx1"/>
                </a:solidFill>
                <a:latin typeface="Josefin Sans" pitchFamily="2" charset="0"/>
              </a:rPr>
              <a:t>năm</a:t>
            </a:r>
            <a:r>
              <a:rPr lang="en-US" sz="1800" dirty="0">
                <a:solidFill>
                  <a:schemeClr val="tx1"/>
                </a:solidFill>
                <a:latin typeface="Josefin Sans" pitchFamily="2" charset="0"/>
              </a:rPr>
              <a:t> 2012. Coursera </a:t>
            </a:r>
            <a:r>
              <a:rPr lang="en-US" sz="1800" dirty="0" err="1">
                <a:solidFill>
                  <a:schemeClr val="tx1"/>
                </a:solidFill>
                <a:latin typeface="Josefin Sans" pitchFamily="2" charset="0"/>
              </a:rPr>
              <a:t>đã</a:t>
            </a:r>
            <a:r>
              <a:rPr lang="en-US" sz="1800" dirty="0">
                <a:solidFill>
                  <a:schemeClr val="tx1"/>
                </a:solidFill>
                <a:latin typeface="Josefin Sans" pitchFamily="2" charset="0"/>
              </a:rPr>
              <a:t> </a:t>
            </a:r>
            <a:r>
              <a:rPr lang="en-US" sz="1800" dirty="0" err="1">
                <a:solidFill>
                  <a:schemeClr val="tx1"/>
                </a:solidFill>
                <a:latin typeface="Josefin Sans" pitchFamily="2" charset="0"/>
              </a:rPr>
              <a:t>phát</a:t>
            </a:r>
            <a:r>
              <a:rPr lang="en-US" sz="1800" dirty="0">
                <a:solidFill>
                  <a:schemeClr val="tx1"/>
                </a:solidFill>
                <a:latin typeface="Josefin Sans" pitchFamily="2" charset="0"/>
              </a:rPr>
              <a:t> </a:t>
            </a:r>
            <a:r>
              <a:rPr lang="en-US" sz="1800" dirty="0" err="1">
                <a:solidFill>
                  <a:schemeClr val="tx1"/>
                </a:solidFill>
                <a:latin typeface="Josefin Sans" pitchFamily="2" charset="0"/>
              </a:rPr>
              <a:t>triển</a:t>
            </a:r>
            <a:r>
              <a:rPr lang="en-US" sz="1800" dirty="0">
                <a:solidFill>
                  <a:schemeClr val="tx1"/>
                </a:solidFill>
                <a:latin typeface="Josefin Sans" pitchFamily="2" charset="0"/>
              </a:rPr>
              <a:t> </a:t>
            </a:r>
            <a:r>
              <a:rPr lang="en-US" sz="1800" dirty="0" err="1">
                <a:solidFill>
                  <a:schemeClr val="tx1"/>
                </a:solidFill>
                <a:latin typeface="Josefin Sans" pitchFamily="2" charset="0"/>
              </a:rPr>
              <a:t>nhanh</a:t>
            </a:r>
            <a:r>
              <a:rPr lang="en-US" sz="1800" dirty="0">
                <a:solidFill>
                  <a:schemeClr val="tx1"/>
                </a:solidFill>
                <a:latin typeface="Josefin Sans" pitchFamily="2" charset="0"/>
              </a:rPr>
              <a:t> </a:t>
            </a:r>
            <a:r>
              <a:rPr lang="en-US" sz="1800" dirty="0" err="1">
                <a:solidFill>
                  <a:schemeClr val="tx1"/>
                </a:solidFill>
                <a:latin typeface="Josefin Sans" pitchFamily="2" charset="0"/>
              </a:rPr>
              <a:t>chóng</a:t>
            </a:r>
            <a:r>
              <a:rPr lang="en-US" sz="1800" dirty="0">
                <a:solidFill>
                  <a:schemeClr val="tx1"/>
                </a:solidFill>
                <a:latin typeface="Josefin Sans" pitchFamily="2" charset="0"/>
              </a:rPr>
              <a:t> </a:t>
            </a:r>
            <a:r>
              <a:rPr lang="en-US" sz="1800" dirty="0" err="1">
                <a:solidFill>
                  <a:schemeClr val="tx1"/>
                </a:solidFill>
                <a:latin typeface="Josefin Sans" pitchFamily="2" charset="0"/>
              </a:rPr>
              <a:t>và</a:t>
            </a:r>
            <a:r>
              <a:rPr lang="en-US" sz="1800" dirty="0">
                <a:solidFill>
                  <a:schemeClr val="tx1"/>
                </a:solidFill>
                <a:latin typeface="Josefin Sans" pitchFamily="2" charset="0"/>
              </a:rPr>
              <a:t> </a:t>
            </a:r>
            <a:r>
              <a:rPr lang="en-US" sz="1800" dirty="0" err="1">
                <a:solidFill>
                  <a:schemeClr val="tx1"/>
                </a:solidFill>
                <a:latin typeface="Josefin Sans" pitchFamily="2" charset="0"/>
              </a:rPr>
              <a:t>trở</a:t>
            </a:r>
            <a:r>
              <a:rPr lang="en-US" sz="1800" dirty="0">
                <a:solidFill>
                  <a:schemeClr val="tx1"/>
                </a:solidFill>
                <a:latin typeface="Josefin Sans" pitchFamily="2" charset="0"/>
              </a:rPr>
              <a:t> </a:t>
            </a:r>
            <a:r>
              <a:rPr lang="en-US" sz="1800" dirty="0" err="1">
                <a:solidFill>
                  <a:schemeClr val="tx1"/>
                </a:solidFill>
                <a:latin typeface="Josefin Sans" pitchFamily="2" charset="0"/>
              </a:rPr>
              <a:t>thành</a:t>
            </a:r>
            <a:r>
              <a:rPr lang="en-US" sz="1800" dirty="0">
                <a:solidFill>
                  <a:schemeClr val="tx1"/>
                </a:solidFill>
                <a:latin typeface="Josefin Sans" pitchFamily="2" charset="0"/>
              </a:rPr>
              <a:t> </a:t>
            </a:r>
            <a:r>
              <a:rPr lang="en-US" sz="1800" dirty="0" err="1">
                <a:solidFill>
                  <a:schemeClr val="tx1"/>
                </a:solidFill>
                <a:latin typeface="Josefin Sans" pitchFamily="2" charset="0"/>
              </a:rPr>
              <a:t>một</a:t>
            </a:r>
            <a:r>
              <a:rPr lang="en-US" sz="1800" dirty="0">
                <a:solidFill>
                  <a:schemeClr val="tx1"/>
                </a:solidFill>
                <a:latin typeface="Josefin Sans" pitchFamily="2" charset="0"/>
              </a:rPr>
              <a:t> </a:t>
            </a:r>
            <a:r>
              <a:rPr lang="en-US" sz="1800" dirty="0" err="1">
                <a:solidFill>
                  <a:schemeClr val="tx1"/>
                </a:solidFill>
                <a:latin typeface="Josefin Sans" pitchFamily="2" charset="0"/>
              </a:rPr>
              <a:t>trong</a:t>
            </a:r>
            <a:r>
              <a:rPr lang="en-US" sz="1800" dirty="0">
                <a:solidFill>
                  <a:schemeClr val="tx1"/>
                </a:solidFill>
                <a:latin typeface="Josefin Sans" pitchFamily="2" charset="0"/>
              </a:rPr>
              <a:t> </a:t>
            </a:r>
            <a:r>
              <a:rPr lang="en-US" sz="1800" dirty="0" err="1">
                <a:solidFill>
                  <a:schemeClr val="tx1"/>
                </a:solidFill>
                <a:latin typeface="Josefin Sans" pitchFamily="2" charset="0"/>
              </a:rPr>
              <a:t>những</a:t>
            </a:r>
            <a:r>
              <a:rPr lang="en-US" sz="1800" dirty="0">
                <a:solidFill>
                  <a:schemeClr val="tx1"/>
                </a:solidFill>
                <a:latin typeface="Josefin Sans" pitchFamily="2" charset="0"/>
              </a:rPr>
              <a:t> </a:t>
            </a:r>
            <a:r>
              <a:rPr lang="en-US" sz="1800" dirty="0" err="1">
                <a:solidFill>
                  <a:schemeClr val="tx1"/>
                </a:solidFill>
                <a:latin typeface="Josefin Sans" pitchFamily="2" charset="0"/>
              </a:rPr>
              <a:t>nền</a:t>
            </a:r>
            <a:r>
              <a:rPr lang="en-US" sz="1800" dirty="0">
                <a:solidFill>
                  <a:schemeClr val="tx1"/>
                </a:solidFill>
                <a:latin typeface="Josefin Sans" pitchFamily="2" charset="0"/>
              </a:rPr>
              <a:t> </a:t>
            </a:r>
            <a:r>
              <a:rPr lang="en-US" sz="1800" dirty="0" err="1">
                <a:solidFill>
                  <a:schemeClr val="tx1"/>
                </a:solidFill>
                <a:latin typeface="Josefin Sans" pitchFamily="2" charset="0"/>
              </a:rPr>
              <a:t>tảng</a:t>
            </a:r>
            <a:r>
              <a:rPr lang="en-US" sz="1800" dirty="0">
                <a:solidFill>
                  <a:schemeClr val="tx1"/>
                </a:solidFill>
                <a:latin typeface="Josefin Sans" pitchFamily="2" charset="0"/>
              </a:rPr>
              <a:t> </a:t>
            </a:r>
            <a:r>
              <a:rPr lang="en-US" sz="1800" dirty="0" err="1">
                <a:solidFill>
                  <a:schemeClr val="tx1"/>
                </a:solidFill>
                <a:latin typeface="Josefin Sans" pitchFamily="2" charset="0"/>
              </a:rPr>
              <a:t>học</a:t>
            </a:r>
            <a:r>
              <a:rPr lang="en-US" sz="1800" dirty="0">
                <a:solidFill>
                  <a:schemeClr val="tx1"/>
                </a:solidFill>
                <a:latin typeface="Josefin Sans" pitchFamily="2" charset="0"/>
              </a:rPr>
              <a:t> </a:t>
            </a:r>
            <a:r>
              <a:rPr lang="en-US" sz="1800" dirty="0" err="1">
                <a:solidFill>
                  <a:schemeClr val="tx1"/>
                </a:solidFill>
                <a:latin typeface="Josefin Sans" pitchFamily="2" charset="0"/>
              </a:rPr>
              <a:t>trực</a:t>
            </a:r>
            <a:r>
              <a:rPr lang="en-US" sz="1800" dirty="0">
                <a:solidFill>
                  <a:schemeClr val="tx1"/>
                </a:solidFill>
                <a:latin typeface="Josefin Sans" pitchFamily="2" charset="0"/>
              </a:rPr>
              <a:t> </a:t>
            </a:r>
            <a:r>
              <a:rPr lang="en-US" sz="1800" dirty="0" err="1">
                <a:solidFill>
                  <a:schemeClr val="tx1"/>
                </a:solidFill>
                <a:latin typeface="Josefin Sans" pitchFamily="2" charset="0"/>
              </a:rPr>
              <a:t>tuyến</a:t>
            </a:r>
            <a:r>
              <a:rPr lang="en-US" sz="1800" dirty="0">
                <a:solidFill>
                  <a:schemeClr val="tx1"/>
                </a:solidFill>
                <a:latin typeface="Josefin Sans" pitchFamily="2" charset="0"/>
              </a:rPr>
              <a:t> </a:t>
            </a:r>
            <a:r>
              <a:rPr lang="en-US" sz="1800" dirty="0" err="1">
                <a:solidFill>
                  <a:schemeClr val="tx1"/>
                </a:solidFill>
                <a:latin typeface="Josefin Sans" pitchFamily="2" charset="0"/>
              </a:rPr>
              <a:t>lớn</a:t>
            </a:r>
            <a:r>
              <a:rPr lang="en-US" sz="1800" dirty="0">
                <a:solidFill>
                  <a:schemeClr val="tx1"/>
                </a:solidFill>
                <a:latin typeface="Josefin Sans" pitchFamily="2" charset="0"/>
              </a:rPr>
              <a:t> </a:t>
            </a:r>
            <a:r>
              <a:rPr lang="en-US" sz="1800" dirty="0" err="1">
                <a:solidFill>
                  <a:schemeClr val="tx1"/>
                </a:solidFill>
                <a:latin typeface="Josefin Sans" pitchFamily="2" charset="0"/>
              </a:rPr>
              <a:t>nhất</a:t>
            </a:r>
            <a:r>
              <a:rPr lang="en-US" sz="1800" dirty="0">
                <a:solidFill>
                  <a:schemeClr val="tx1"/>
                </a:solidFill>
                <a:latin typeface="Josefin Sans" pitchFamily="2" charset="0"/>
              </a:rPr>
              <a:t> </a:t>
            </a:r>
            <a:r>
              <a:rPr lang="en-US" sz="1800" dirty="0" err="1">
                <a:solidFill>
                  <a:schemeClr val="tx1"/>
                </a:solidFill>
                <a:latin typeface="Josefin Sans" pitchFamily="2" charset="0"/>
              </a:rPr>
              <a:t>thế</a:t>
            </a:r>
            <a:r>
              <a:rPr lang="en-US" sz="1800" dirty="0">
                <a:solidFill>
                  <a:schemeClr val="tx1"/>
                </a:solidFill>
                <a:latin typeface="Josefin Sans" pitchFamily="2" charset="0"/>
              </a:rPr>
              <a:t> </a:t>
            </a:r>
            <a:r>
              <a:rPr lang="en-US" sz="1800" dirty="0" err="1">
                <a:solidFill>
                  <a:schemeClr val="tx1"/>
                </a:solidFill>
                <a:latin typeface="Josefin Sans" pitchFamily="2" charset="0"/>
              </a:rPr>
              <a:t>giới</a:t>
            </a:r>
            <a:r>
              <a:rPr lang="en-US" sz="1800" dirty="0">
                <a:solidFill>
                  <a:schemeClr val="tx1"/>
                </a:solidFill>
                <a:latin typeface="Josefin Sans" pitchFamily="2" charset="0"/>
              </a:rPr>
              <a:t>, </a:t>
            </a:r>
            <a:r>
              <a:rPr lang="en-US" sz="1800" dirty="0" err="1">
                <a:solidFill>
                  <a:schemeClr val="tx1"/>
                </a:solidFill>
                <a:latin typeface="Josefin Sans" pitchFamily="2" charset="0"/>
              </a:rPr>
              <a:t>thu</a:t>
            </a:r>
            <a:r>
              <a:rPr lang="en-US" sz="1800" dirty="0">
                <a:solidFill>
                  <a:schemeClr val="tx1"/>
                </a:solidFill>
                <a:latin typeface="Josefin Sans" pitchFamily="2" charset="0"/>
              </a:rPr>
              <a:t> </a:t>
            </a:r>
            <a:r>
              <a:rPr lang="en-US" sz="1800" dirty="0" err="1">
                <a:solidFill>
                  <a:schemeClr val="tx1"/>
                </a:solidFill>
                <a:latin typeface="Josefin Sans" pitchFamily="2" charset="0"/>
              </a:rPr>
              <a:t>hút</a:t>
            </a:r>
            <a:r>
              <a:rPr lang="en-US" sz="1800" dirty="0">
                <a:solidFill>
                  <a:schemeClr val="tx1"/>
                </a:solidFill>
                <a:latin typeface="Josefin Sans" pitchFamily="2" charset="0"/>
              </a:rPr>
              <a:t> </a:t>
            </a:r>
            <a:r>
              <a:rPr lang="en-US" sz="1800" dirty="0" err="1">
                <a:solidFill>
                  <a:schemeClr val="tx1"/>
                </a:solidFill>
                <a:latin typeface="Josefin Sans" pitchFamily="2" charset="0"/>
              </a:rPr>
              <a:t>hàng</a:t>
            </a:r>
            <a:r>
              <a:rPr lang="en-US" sz="1800" dirty="0">
                <a:solidFill>
                  <a:schemeClr val="tx1"/>
                </a:solidFill>
                <a:latin typeface="Josefin Sans" pitchFamily="2" charset="0"/>
              </a:rPr>
              <a:t> </a:t>
            </a:r>
            <a:r>
              <a:rPr lang="en-US" sz="1800" dirty="0" err="1">
                <a:solidFill>
                  <a:schemeClr val="tx1"/>
                </a:solidFill>
                <a:latin typeface="Josefin Sans" pitchFamily="2" charset="0"/>
              </a:rPr>
              <a:t>triệu</a:t>
            </a:r>
            <a:r>
              <a:rPr lang="en-US" sz="1800" dirty="0">
                <a:solidFill>
                  <a:schemeClr val="tx1"/>
                </a:solidFill>
                <a:latin typeface="Josefin Sans" pitchFamily="2" charset="0"/>
              </a:rPr>
              <a:t> </a:t>
            </a:r>
            <a:r>
              <a:rPr lang="en-US" sz="1800" dirty="0" err="1">
                <a:solidFill>
                  <a:schemeClr val="tx1"/>
                </a:solidFill>
                <a:latin typeface="Josefin Sans" pitchFamily="2" charset="0"/>
              </a:rPr>
              <a:t>người</a:t>
            </a:r>
            <a:r>
              <a:rPr lang="en-US" sz="1800" dirty="0">
                <a:solidFill>
                  <a:schemeClr val="tx1"/>
                </a:solidFill>
                <a:latin typeface="Josefin Sans" pitchFamily="2" charset="0"/>
              </a:rPr>
              <a:t> </a:t>
            </a:r>
            <a:r>
              <a:rPr lang="en-US" sz="1800" dirty="0" err="1">
                <a:solidFill>
                  <a:schemeClr val="tx1"/>
                </a:solidFill>
                <a:latin typeface="Josefin Sans" pitchFamily="2" charset="0"/>
              </a:rPr>
              <a:t>học</a:t>
            </a:r>
            <a:r>
              <a:rPr lang="en-US" sz="1800" dirty="0">
                <a:solidFill>
                  <a:schemeClr val="tx1"/>
                </a:solidFill>
                <a:latin typeface="Josefin Sans" pitchFamily="2" charset="0"/>
              </a:rPr>
              <a:t> </a:t>
            </a:r>
            <a:r>
              <a:rPr lang="en-US" sz="1800" dirty="0" err="1">
                <a:solidFill>
                  <a:schemeClr val="tx1"/>
                </a:solidFill>
                <a:latin typeface="Josefin Sans" pitchFamily="2" charset="0"/>
              </a:rPr>
              <a:t>từ</a:t>
            </a:r>
            <a:r>
              <a:rPr lang="en-US" sz="1800" dirty="0">
                <a:solidFill>
                  <a:schemeClr val="tx1"/>
                </a:solidFill>
                <a:latin typeface="Josefin Sans" pitchFamily="2" charset="0"/>
              </a:rPr>
              <a:t> </a:t>
            </a:r>
            <a:r>
              <a:rPr lang="en-US" sz="1800" dirty="0" err="1">
                <a:solidFill>
                  <a:schemeClr val="tx1"/>
                </a:solidFill>
                <a:latin typeface="Josefin Sans" pitchFamily="2" charset="0"/>
              </a:rPr>
              <a:t>khắp</a:t>
            </a:r>
            <a:r>
              <a:rPr lang="en-US" sz="1800" dirty="0">
                <a:solidFill>
                  <a:schemeClr val="tx1"/>
                </a:solidFill>
                <a:latin typeface="Josefin Sans" pitchFamily="2" charset="0"/>
              </a:rPr>
              <a:t> </a:t>
            </a:r>
            <a:r>
              <a:rPr lang="en-US" sz="1800" dirty="0" err="1">
                <a:solidFill>
                  <a:schemeClr val="tx1"/>
                </a:solidFill>
                <a:latin typeface="Josefin Sans" pitchFamily="2" charset="0"/>
              </a:rPr>
              <a:t>nơi</a:t>
            </a:r>
            <a:r>
              <a:rPr lang="en-US" sz="1800" dirty="0">
                <a:solidFill>
                  <a:schemeClr val="tx1"/>
                </a:solidFill>
                <a:latin typeface="Josefin Sans" pitchFamily="2" charset="0"/>
              </a:rPr>
              <a:t>.	</a:t>
            </a:r>
            <a:endParaRPr lang="en-US" dirty="0">
              <a:solidFill>
                <a:schemeClr val="tx1"/>
              </a:solidFill>
              <a:latin typeface="Josefin Sans" pitchFamily="2" charset="0"/>
            </a:endParaRPr>
          </a:p>
        </p:txBody>
      </p:sp>
      <p:sp>
        <p:nvSpPr>
          <p:cNvPr id="9" name="TextBox 8">
            <a:extLst>
              <a:ext uri="{FF2B5EF4-FFF2-40B4-BE49-F238E27FC236}">
                <a16:creationId xmlns:a16="http://schemas.microsoft.com/office/drawing/2014/main" id="{F2A02AD3-BB94-A0B8-4EA2-41CC21858288}"/>
              </a:ext>
            </a:extLst>
          </p:cNvPr>
          <p:cNvSpPr txBox="1"/>
          <p:nvPr/>
        </p:nvSpPr>
        <p:spPr>
          <a:xfrm>
            <a:off x="8501063" y="4694580"/>
            <a:ext cx="518691" cy="400110"/>
          </a:xfrm>
          <a:prstGeom prst="rect">
            <a:avLst/>
          </a:prstGeom>
          <a:noFill/>
        </p:spPr>
        <p:txBody>
          <a:bodyPr wrap="square" rtlCol="0">
            <a:spAutoFit/>
          </a:bodyPr>
          <a:lstStyle/>
          <a:p>
            <a:r>
              <a:rPr lang="en-US" sz="2000" b="1" dirty="0">
                <a:solidFill>
                  <a:schemeClr val="tx1"/>
                </a:solidFill>
                <a:latin typeface="Josefin Sans" pitchFamily="2" charset="0"/>
              </a:rPr>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90">
                                            <p:txEl>
                                              <p:pRg st="0" end="0"/>
                                            </p:txEl>
                                          </p:spTgt>
                                        </p:tgtEl>
                                        <p:attrNameLst>
                                          <p:attrName>style.visibility</p:attrName>
                                        </p:attrNameLst>
                                      </p:cBhvr>
                                      <p:to>
                                        <p:strVal val="visible"/>
                                      </p:to>
                                    </p:set>
                                    <p:anim calcmode="lin" valueType="num">
                                      <p:cBhvr additive="base">
                                        <p:cTn id="13" dur="500" fill="hold"/>
                                        <p:tgtEl>
                                          <p:spTgt spid="139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90">
                                            <p:txEl>
                                              <p:pRg st="1" end="1"/>
                                            </p:txEl>
                                          </p:spTgt>
                                        </p:tgtEl>
                                        <p:attrNameLst>
                                          <p:attrName>style.visibility</p:attrName>
                                        </p:attrNameLst>
                                      </p:cBhvr>
                                      <p:to>
                                        <p:strVal val="visible"/>
                                      </p:to>
                                    </p:set>
                                    <p:anim calcmode="lin" valueType="num">
                                      <p:cBhvr additive="base">
                                        <p:cTn id="19" dur="500" fill="hold"/>
                                        <p:tgtEl>
                                          <p:spTgt spid="139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90">
                                            <p:txEl>
                                              <p:pRg st="2" end="2"/>
                                            </p:txEl>
                                          </p:spTgt>
                                        </p:tgtEl>
                                        <p:attrNameLst>
                                          <p:attrName>style.visibility</p:attrName>
                                        </p:attrNameLst>
                                      </p:cBhvr>
                                      <p:to>
                                        <p:strVal val="visible"/>
                                      </p:to>
                                    </p:set>
                                    <p:anim calcmode="lin" valueType="num">
                                      <p:cBhvr additive="base">
                                        <p:cTn id="25" dur="500" fill="hold"/>
                                        <p:tgtEl>
                                          <p:spTgt spid="139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90">
                                            <p:txEl>
                                              <p:pRg st="3" end="3"/>
                                            </p:txEl>
                                          </p:spTgt>
                                        </p:tgtEl>
                                        <p:attrNameLst>
                                          <p:attrName>style.visibility</p:attrName>
                                        </p:attrNameLst>
                                      </p:cBhvr>
                                      <p:to>
                                        <p:strVal val="visible"/>
                                      </p:to>
                                    </p:set>
                                    <p:anim calcmode="lin" valueType="num">
                                      <p:cBhvr additive="base">
                                        <p:cTn id="31" dur="500" fill="hold"/>
                                        <p:tgtEl>
                                          <p:spTgt spid="139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90">
                                            <p:txEl>
                                              <p:pRg st="4" end="4"/>
                                            </p:txEl>
                                          </p:spTgt>
                                        </p:tgtEl>
                                        <p:attrNameLst>
                                          <p:attrName>style.visibility</p:attrName>
                                        </p:attrNameLst>
                                      </p:cBhvr>
                                      <p:to>
                                        <p:strVal val="visible"/>
                                      </p:to>
                                    </p:set>
                                    <p:anim calcmode="lin" valueType="num">
                                      <p:cBhvr additive="base">
                                        <p:cTn id="37" dur="500" fill="hold"/>
                                        <p:tgtEl>
                                          <p:spTgt spid="1390">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90">
                                            <p:txEl>
                                              <p:pRg st="5" end="5"/>
                                            </p:txEl>
                                          </p:spTgt>
                                        </p:tgtEl>
                                        <p:attrNameLst>
                                          <p:attrName>style.visibility</p:attrName>
                                        </p:attrNameLst>
                                      </p:cBhvr>
                                      <p:to>
                                        <p:strVal val="visible"/>
                                      </p:to>
                                    </p:set>
                                    <p:anim calcmode="lin" valueType="num">
                                      <p:cBhvr additive="base">
                                        <p:cTn id="43" dur="500" fill="hold"/>
                                        <p:tgtEl>
                                          <p:spTgt spid="1390">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0" grpId="0" uiExpand="1" build="p"/>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8">
          <a:extLst>
            <a:ext uri="{FF2B5EF4-FFF2-40B4-BE49-F238E27FC236}">
              <a16:creationId xmlns:a16="http://schemas.microsoft.com/office/drawing/2014/main" id="{81DC7C67-4000-9F8C-A750-62D32E3116DE}"/>
            </a:ext>
          </a:extLst>
        </p:cNvPr>
        <p:cNvGrpSpPr/>
        <p:nvPr/>
      </p:nvGrpSpPr>
      <p:grpSpPr>
        <a:xfrm>
          <a:off x="0" y="0"/>
          <a:ext cx="0" cy="0"/>
          <a:chOff x="0" y="0"/>
          <a:chExt cx="0" cy="0"/>
        </a:xfrm>
      </p:grpSpPr>
      <p:sp>
        <p:nvSpPr>
          <p:cNvPr id="1389" name="Google Shape;1389;p99">
            <a:extLst>
              <a:ext uri="{FF2B5EF4-FFF2-40B4-BE49-F238E27FC236}">
                <a16:creationId xmlns:a16="http://schemas.microsoft.com/office/drawing/2014/main" id="{87E83563-F31E-F252-5E3A-25A757B20D7A}"/>
              </a:ext>
            </a:extLst>
          </p:cNvPr>
          <p:cNvSpPr txBox="1">
            <a:spLocks noGrp="1"/>
          </p:cNvSpPr>
          <p:nvPr>
            <p:ph type="title"/>
          </p:nvPr>
        </p:nvSpPr>
        <p:spPr>
          <a:xfrm>
            <a:off x="1999006" y="155687"/>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Josefin Sans"/>
                <a:ea typeface="Josefin Sans"/>
                <a:cs typeface="Josefin Sans"/>
                <a:sym typeface="Josefin Sans"/>
              </a:rPr>
              <a:t>Một số nền tảng MOOCs</a:t>
            </a:r>
            <a:endParaRPr sz="2400" dirty="0">
              <a:latin typeface="Josefin Sans"/>
              <a:ea typeface="Josefin Sans"/>
              <a:cs typeface="Josefin Sans"/>
              <a:sym typeface="Josefin Sans"/>
            </a:endParaRPr>
          </a:p>
        </p:txBody>
      </p:sp>
      <p:sp>
        <p:nvSpPr>
          <p:cNvPr id="1390" name="Google Shape;1390;p99">
            <a:extLst>
              <a:ext uri="{FF2B5EF4-FFF2-40B4-BE49-F238E27FC236}">
                <a16:creationId xmlns:a16="http://schemas.microsoft.com/office/drawing/2014/main" id="{4467B4B7-B195-9B30-D9FA-FD5385B02D96}"/>
              </a:ext>
            </a:extLst>
          </p:cNvPr>
          <p:cNvSpPr txBox="1">
            <a:spLocks noGrp="1"/>
          </p:cNvSpPr>
          <p:nvPr>
            <p:ph type="subTitle" idx="1"/>
          </p:nvPr>
        </p:nvSpPr>
        <p:spPr>
          <a:xfrm>
            <a:off x="303533" y="1116549"/>
            <a:ext cx="4813074" cy="2372964"/>
          </a:xfrm>
          <a:prstGeom prst="rect">
            <a:avLst/>
          </a:prstGeom>
        </p:spPr>
        <p:txBody>
          <a:bodyPr spcFirstLastPara="1" wrap="square" lIns="91425" tIns="91425" rIns="91425" bIns="91425" anchor="t" anchorCtr="0">
            <a:noAutofit/>
          </a:bodyPr>
          <a:lstStyle/>
          <a:p>
            <a:pPr marL="0" lvl="0" indent="0" algn="just">
              <a:lnSpc>
                <a:spcPct val="150000"/>
              </a:lnSpc>
              <a:spcBef>
                <a:spcPts val="600"/>
              </a:spcBef>
              <a:buNone/>
            </a:pPr>
            <a:r>
              <a:rPr lang="vi-VN" sz="1800" b="1" dirty="0">
                <a:solidFill>
                  <a:schemeClr val="accent1">
                    <a:lumMod val="60000"/>
                    <a:lumOff val="40000"/>
                  </a:schemeClr>
                </a:solidFill>
                <a:latin typeface="Josefin Sans" pitchFamily="2" charset="0"/>
              </a:rPr>
              <a:t>Hệ thống edX </a:t>
            </a:r>
            <a:r>
              <a:rPr lang="vi-VN" sz="1800" dirty="0">
                <a:solidFill>
                  <a:schemeClr val="tx1"/>
                </a:solidFill>
                <a:latin typeface="Josefin Sans" pitchFamily="2" charset="0"/>
              </a:rPr>
              <a:t> </a:t>
            </a:r>
            <a:r>
              <a:rPr lang="en-US" sz="1800" dirty="0">
                <a:solidFill>
                  <a:schemeClr val="tx1"/>
                </a:solidFill>
                <a:latin typeface="Josefin Sans" pitchFamily="2" charset="0"/>
              </a:rPr>
              <a:t>- </a:t>
            </a:r>
            <a:r>
              <a:rPr lang="vi-VN" sz="1800" dirty="0">
                <a:solidFill>
                  <a:schemeClr val="tx1"/>
                </a:solidFill>
                <a:latin typeface="Josefin Sans" pitchFamily="2" charset="0"/>
              </a:rPr>
              <a:t>được thành lập và tạo ra bởi MIT – Học viện công nghệ Massachusetts và Đại học Harvard vào năm 2012, từ khi thành lập đến này, edX đã có hơn 145 đối tác từ rất nhiều quốc gia khác nhau trên thế giới. </a:t>
            </a:r>
            <a:endParaRPr lang="en-US" sz="1800" dirty="0">
              <a:solidFill>
                <a:schemeClr val="tx1"/>
              </a:solidFill>
              <a:latin typeface="Josefin Sans" pitchFamily="2" charset="0"/>
            </a:endParaRPr>
          </a:p>
          <a:p>
            <a:pPr marL="0" lvl="0" indent="0">
              <a:spcBef>
                <a:spcPts val="600"/>
              </a:spcBef>
              <a:buNone/>
            </a:pPr>
            <a:r>
              <a:rPr lang="en-US" sz="1800" dirty="0">
                <a:solidFill>
                  <a:schemeClr val="tx1"/>
                </a:solidFill>
                <a:latin typeface="Josefin Sans" pitchFamily="2" charset="0"/>
              </a:rPr>
              <a:t>	</a:t>
            </a:r>
            <a:endParaRPr lang="en-US" dirty="0">
              <a:solidFill>
                <a:schemeClr val="tx1"/>
              </a:solidFill>
              <a:latin typeface="Josefin Sans" pitchFamily="2" charset="0"/>
            </a:endParaRPr>
          </a:p>
        </p:txBody>
      </p:sp>
      <p:grpSp>
        <p:nvGrpSpPr>
          <p:cNvPr id="2" name="Group 1">
            <a:extLst>
              <a:ext uri="{FF2B5EF4-FFF2-40B4-BE49-F238E27FC236}">
                <a16:creationId xmlns:a16="http://schemas.microsoft.com/office/drawing/2014/main" id="{159726A1-C447-0AB6-EC67-75FB82F46AE4}"/>
              </a:ext>
            </a:extLst>
          </p:cNvPr>
          <p:cNvGrpSpPr/>
          <p:nvPr/>
        </p:nvGrpSpPr>
        <p:grpSpPr>
          <a:xfrm>
            <a:off x="390938" y="12288"/>
            <a:ext cx="2624352" cy="960861"/>
            <a:chOff x="287608" y="103128"/>
            <a:chExt cx="2624352" cy="960861"/>
          </a:xfrm>
        </p:grpSpPr>
        <p:sp>
          <p:nvSpPr>
            <p:cNvPr id="3" name="Oval 2">
              <a:extLst>
                <a:ext uri="{FF2B5EF4-FFF2-40B4-BE49-F238E27FC236}">
                  <a16:creationId xmlns:a16="http://schemas.microsoft.com/office/drawing/2014/main" id="{8E0E88EA-2531-8677-0190-C466D51324CC}"/>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on a black background&#10;&#10;Description automatically generated">
              <a:extLst>
                <a:ext uri="{FF2B5EF4-FFF2-40B4-BE49-F238E27FC236}">
                  <a16:creationId xmlns:a16="http://schemas.microsoft.com/office/drawing/2014/main" id="{0B45C4FB-5649-C4F7-A12E-C299556CF50B}"/>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5" name="TextBox 4">
            <a:extLst>
              <a:ext uri="{FF2B5EF4-FFF2-40B4-BE49-F238E27FC236}">
                <a16:creationId xmlns:a16="http://schemas.microsoft.com/office/drawing/2014/main" id="{CB28364E-4233-F8DB-E107-F1B38A73CC02}"/>
              </a:ext>
            </a:extLst>
          </p:cNvPr>
          <p:cNvSpPr txBox="1"/>
          <p:nvPr/>
        </p:nvSpPr>
        <p:spPr>
          <a:xfrm>
            <a:off x="296810" y="3648567"/>
            <a:ext cx="8416886" cy="1304203"/>
          </a:xfrm>
          <a:prstGeom prst="rect">
            <a:avLst/>
          </a:prstGeom>
          <a:noFill/>
        </p:spPr>
        <p:txBody>
          <a:bodyPr wrap="square" rtlCol="0">
            <a:spAutoFit/>
          </a:bodyPr>
          <a:lstStyle/>
          <a:p>
            <a:pPr marL="0" lvl="0" indent="0" algn="just">
              <a:lnSpc>
                <a:spcPct val="150000"/>
              </a:lnSpc>
              <a:spcBef>
                <a:spcPts val="600"/>
              </a:spcBef>
              <a:buNone/>
            </a:pPr>
            <a:r>
              <a:rPr lang="vi-VN" sz="1800" dirty="0">
                <a:solidFill>
                  <a:srgbClr val="00B0F0"/>
                </a:solidFill>
                <a:latin typeface="Josefin Sans" pitchFamily="2" charset="0"/>
              </a:rPr>
              <a:t>edX</a:t>
            </a:r>
            <a:r>
              <a:rPr lang="vi-VN" sz="1800" dirty="0">
                <a:solidFill>
                  <a:schemeClr val="tx1"/>
                </a:solidFill>
                <a:latin typeface="Josefin Sans" pitchFamily="2" charset="0"/>
              </a:rPr>
              <a:t> là nền hệ thống cung cấp MOOCs, được xem là một phần mềm phổ biến thứ hai trên thế giới bở số lượng sinh viên hiện nay lên đến khoảng 24 triệu người học và có hơn 2650 khóa học trực tuyến được tạo ra và hoạt động.</a:t>
            </a:r>
            <a:endParaRPr lang="en-US" sz="1600" dirty="0">
              <a:solidFill>
                <a:schemeClr val="tx1"/>
              </a:solidFill>
              <a:latin typeface="Josefin Sans" pitchFamily="2" charset="0"/>
            </a:endParaRPr>
          </a:p>
        </p:txBody>
      </p:sp>
      <p:pic>
        <p:nvPicPr>
          <p:cNvPr id="9" name="Picture 8" descr="A person sitting at a desk with a pencil and a computer&#10;&#10;Description automatically generated">
            <a:extLst>
              <a:ext uri="{FF2B5EF4-FFF2-40B4-BE49-F238E27FC236}">
                <a16:creationId xmlns:a16="http://schemas.microsoft.com/office/drawing/2014/main" id="{C3B09AD5-CAE4-7A47-F08C-C8809D4D177B}"/>
              </a:ext>
            </a:extLst>
          </p:cNvPr>
          <p:cNvPicPr>
            <a:picLocks noChangeAspect="1"/>
          </p:cNvPicPr>
          <p:nvPr/>
        </p:nvPicPr>
        <p:blipFill>
          <a:blip r:embed="rId4"/>
          <a:srcRect r="9050" b="13319"/>
          <a:stretch/>
        </p:blipFill>
        <p:spPr>
          <a:xfrm>
            <a:off x="5116607" y="1321602"/>
            <a:ext cx="3870516" cy="2167911"/>
          </a:xfrm>
          <a:prstGeom prst="rect">
            <a:avLst/>
          </a:prstGeom>
        </p:spPr>
      </p:pic>
      <p:sp>
        <p:nvSpPr>
          <p:cNvPr id="10" name="TextBox 9">
            <a:extLst>
              <a:ext uri="{FF2B5EF4-FFF2-40B4-BE49-F238E27FC236}">
                <a16:creationId xmlns:a16="http://schemas.microsoft.com/office/drawing/2014/main" id="{0801D219-CD93-B272-8D70-B3D5BB6481D3}"/>
              </a:ext>
            </a:extLst>
          </p:cNvPr>
          <p:cNvSpPr txBox="1"/>
          <p:nvPr/>
        </p:nvSpPr>
        <p:spPr>
          <a:xfrm>
            <a:off x="8551069" y="4489560"/>
            <a:ext cx="444888" cy="400110"/>
          </a:xfrm>
          <a:prstGeom prst="rect">
            <a:avLst/>
          </a:prstGeom>
          <a:noFill/>
        </p:spPr>
        <p:txBody>
          <a:bodyPr wrap="square" rtlCol="0">
            <a:spAutoFit/>
          </a:bodyPr>
          <a:lstStyle/>
          <a:p>
            <a:r>
              <a:rPr lang="en-US" sz="2000" b="1" dirty="0">
                <a:solidFill>
                  <a:schemeClr val="tx1"/>
                </a:solidFill>
                <a:latin typeface="Josefin Sans" pitchFamily="2" charset="0"/>
              </a:rPr>
              <a:t>15</a:t>
            </a:r>
          </a:p>
        </p:txBody>
      </p:sp>
    </p:spTree>
    <p:extLst>
      <p:ext uri="{BB962C8B-B14F-4D97-AF65-F5344CB8AC3E}">
        <p14:creationId xmlns:p14="http://schemas.microsoft.com/office/powerpoint/2010/main" val="109092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90">
                                            <p:txEl>
                                              <p:pRg st="0" end="0"/>
                                            </p:txEl>
                                          </p:spTgt>
                                        </p:tgtEl>
                                        <p:attrNameLst>
                                          <p:attrName>style.visibility</p:attrName>
                                        </p:attrNameLst>
                                      </p:cBhvr>
                                      <p:to>
                                        <p:strVal val="visible"/>
                                      </p:to>
                                    </p:set>
                                    <p:animEffect transition="in" filter="fade">
                                      <p:cBhvr>
                                        <p:cTn id="12" dur="250"/>
                                        <p:tgtEl>
                                          <p:spTgt spid="13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0" grpId="0" uiExpand="1"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8">
          <a:extLst>
            <a:ext uri="{FF2B5EF4-FFF2-40B4-BE49-F238E27FC236}">
              <a16:creationId xmlns:a16="http://schemas.microsoft.com/office/drawing/2014/main" id="{457BE894-9FF7-2F92-A85E-FAEC9B5B3884}"/>
            </a:ext>
          </a:extLst>
        </p:cNvPr>
        <p:cNvGrpSpPr/>
        <p:nvPr/>
      </p:nvGrpSpPr>
      <p:grpSpPr>
        <a:xfrm>
          <a:off x="0" y="0"/>
          <a:ext cx="0" cy="0"/>
          <a:chOff x="0" y="0"/>
          <a:chExt cx="0" cy="0"/>
        </a:xfrm>
      </p:grpSpPr>
      <p:sp>
        <p:nvSpPr>
          <p:cNvPr id="1389" name="Google Shape;1389;p99">
            <a:extLst>
              <a:ext uri="{FF2B5EF4-FFF2-40B4-BE49-F238E27FC236}">
                <a16:creationId xmlns:a16="http://schemas.microsoft.com/office/drawing/2014/main" id="{C70C5217-D0AD-E176-94B4-73F031DD2B7A}"/>
              </a:ext>
            </a:extLst>
          </p:cNvPr>
          <p:cNvSpPr txBox="1">
            <a:spLocks noGrp="1"/>
          </p:cNvSpPr>
          <p:nvPr>
            <p:ph type="title"/>
          </p:nvPr>
        </p:nvSpPr>
        <p:spPr>
          <a:xfrm>
            <a:off x="1999006" y="155687"/>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Josefin Sans"/>
                <a:ea typeface="Josefin Sans"/>
                <a:cs typeface="Josefin Sans"/>
                <a:sym typeface="Josefin Sans"/>
              </a:rPr>
              <a:t>Một số nền tảng MOOCs</a:t>
            </a:r>
            <a:endParaRPr sz="2400" dirty="0">
              <a:latin typeface="Josefin Sans"/>
              <a:ea typeface="Josefin Sans"/>
              <a:cs typeface="Josefin Sans"/>
              <a:sym typeface="Josefin Sans"/>
            </a:endParaRPr>
          </a:p>
        </p:txBody>
      </p:sp>
      <p:sp>
        <p:nvSpPr>
          <p:cNvPr id="1390" name="Google Shape;1390;p99">
            <a:extLst>
              <a:ext uri="{FF2B5EF4-FFF2-40B4-BE49-F238E27FC236}">
                <a16:creationId xmlns:a16="http://schemas.microsoft.com/office/drawing/2014/main" id="{AA2AACCD-0209-8AF3-61F8-51C6EE5540DA}"/>
              </a:ext>
            </a:extLst>
          </p:cNvPr>
          <p:cNvSpPr txBox="1">
            <a:spLocks noGrp="1"/>
          </p:cNvSpPr>
          <p:nvPr>
            <p:ph type="subTitle" idx="1"/>
          </p:nvPr>
        </p:nvSpPr>
        <p:spPr>
          <a:xfrm>
            <a:off x="283361" y="558053"/>
            <a:ext cx="8504291" cy="2931460"/>
          </a:xfrm>
          <a:prstGeom prst="rect">
            <a:avLst/>
          </a:prstGeom>
        </p:spPr>
        <p:txBody>
          <a:bodyPr spcFirstLastPara="1" wrap="square" lIns="91425" tIns="91425" rIns="91425" bIns="91425" anchor="t" anchorCtr="0">
            <a:noAutofit/>
          </a:bodyPr>
          <a:lstStyle/>
          <a:p>
            <a:pPr marL="0" lvl="0" indent="0" algn="just">
              <a:lnSpc>
                <a:spcPct val="150000"/>
              </a:lnSpc>
              <a:spcBef>
                <a:spcPts val="600"/>
              </a:spcBef>
              <a:buNone/>
            </a:pPr>
            <a:r>
              <a:rPr lang="en-US" sz="1800" b="1" dirty="0">
                <a:solidFill>
                  <a:schemeClr val="accent1">
                    <a:lumMod val="60000"/>
                    <a:lumOff val="40000"/>
                  </a:schemeClr>
                </a:solidFill>
                <a:latin typeface="Josefin Sans" pitchFamily="2" charset="0"/>
              </a:rPr>
              <a:t>		</a:t>
            </a:r>
            <a:r>
              <a:rPr lang="vi-VN" sz="1800" b="1" dirty="0">
                <a:solidFill>
                  <a:schemeClr val="accent1">
                    <a:lumMod val="60000"/>
                    <a:lumOff val="40000"/>
                  </a:schemeClr>
                </a:solidFill>
                <a:latin typeface="Josefin Sans" pitchFamily="2" charset="0"/>
              </a:rPr>
              <a:t>Udemy</a:t>
            </a:r>
            <a:r>
              <a:rPr lang="en-US" sz="1800" b="1" dirty="0">
                <a:solidFill>
                  <a:schemeClr val="accent1">
                    <a:lumMod val="60000"/>
                    <a:lumOff val="40000"/>
                  </a:schemeClr>
                </a:solidFill>
                <a:latin typeface="Josefin Sans" pitchFamily="2" charset="0"/>
              </a:rPr>
              <a:t> </a:t>
            </a:r>
            <a:r>
              <a:rPr lang="vi-VN" sz="1800" dirty="0">
                <a:solidFill>
                  <a:schemeClr val="tx1"/>
                </a:solidFill>
                <a:latin typeface="Josefin Sans" pitchFamily="2" charset="0"/>
              </a:rPr>
              <a:t>là trang web cung cấp các khóa học trực tuyến, được thành lập vào năm 2010 do Gagan Biyani, Oktay Caglar và Eren Bali thành lập. </a:t>
            </a:r>
            <a:endParaRPr lang="en-US" sz="1800" dirty="0">
              <a:solidFill>
                <a:schemeClr val="tx1"/>
              </a:solidFill>
              <a:latin typeface="Josefin Sans" pitchFamily="2" charset="0"/>
            </a:endParaRPr>
          </a:p>
          <a:p>
            <a:pPr marL="0" lvl="0" indent="0" algn="just">
              <a:lnSpc>
                <a:spcPct val="150000"/>
              </a:lnSpc>
              <a:spcBef>
                <a:spcPts val="600"/>
              </a:spcBef>
              <a:buNone/>
            </a:pPr>
            <a:endParaRPr lang="en-US" sz="1800" dirty="0">
              <a:solidFill>
                <a:schemeClr val="tx1"/>
              </a:solidFill>
              <a:latin typeface="Josefin Sans" pitchFamily="2" charset="0"/>
            </a:endParaRPr>
          </a:p>
          <a:p>
            <a:pPr marL="0" lvl="0" indent="0" algn="just">
              <a:lnSpc>
                <a:spcPct val="150000"/>
              </a:lnSpc>
              <a:spcBef>
                <a:spcPts val="600"/>
              </a:spcBef>
              <a:buNone/>
            </a:pPr>
            <a:endParaRPr lang="en-US" sz="1800" dirty="0">
              <a:solidFill>
                <a:schemeClr val="tx1"/>
              </a:solidFill>
              <a:latin typeface="Josefin Sans" pitchFamily="2" charset="0"/>
            </a:endParaRPr>
          </a:p>
          <a:p>
            <a:pPr marL="0" lvl="0" indent="0" algn="just">
              <a:lnSpc>
                <a:spcPct val="150000"/>
              </a:lnSpc>
              <a:spcBef>
                <a:spcPts val="600"/>
              </a:spcBef>
              <a:buNone/>
            </a:pPr>
            <a:endParaRPr lang="en-US" sz="1800" dirty="0">
              <a:solidFill>
                <a:schemeClr val="tx1"/>
              </a:solidFill>
              <a:latin typeface="Josefin Sans" pitchFamily="2" charset="0"/>
            </a:endParaRPr>
          </a:p>
          <a:p>
            <a:pPr marL="0" lvl="0" indent="0" algn="just">
              <a:lnSpc>
                <a:spcPct val="150000"/>
              </a:lnSpc>
              <a:spcBef>
                <a:spcPts val="600"/>
              </a:spcBef>
              <a:buNone/>
            </a:pPr>
            <a:endParaRPr lang="en-US" sz="1800" dirty="0">
              <a:solidFill>
                <a:schemeClr val="tx1"/>
              </a:solidFill>
              <a:latin typeface="Josefin Sans" pitchFamily="2" charset="0"/>
            </a:endParaRPr>
          </a:p>
          <a:p>
            <a:pPr marL="0" lvl="0" indent="0" algn="just">
              <a:lnSpc>
                <a:spcPct val="150000"/>
              </a:lnSpc>
              <a:spcBef>
                <a:spcPts val="600"/>
              </a:spcBef>
              <a:buNone/>
            </a:pPr>
            <a:r>
              <a:rPr lang="vi-VN" sz="1800" dirty="0">
                <a:solidFill>
                  <a:schemeClr val="tx1"/>
                </a:solidFill>
                <a:latin typeface="Josefin Sans" pitchFamily="2" charset="0"/>
              </a:rPr>
              <a:t>Tên Udemy là sự kết hợp từ “You” (bạn, người dùng Udemy) và “Academy” (học viện). </a:t>
            </a:r>
            <a:endParaRPr lang="en-US" dirty="0">
              <a:solidFill>
                <a:schemeClr val="tx1"/>
              </a:solidFill>
              <a:latin typeface="Josefin Sans" pitchFamily="2" charset="0"/>
            </a:endParaRPr>
          </a:p>
        </p:txBody>
      </p:sp>
      <p:grpSp>
        <p:nvGrpSpPr>
          <p:cNvPr id="2" name="Group 1">
            <a:extLst>
              <a:ext uri="{FF2B5EF4-FFF2-40B4-BE49-F238E27FC236}">
                <a16:creationId xmlns:a16="http://schemas.microsoft.com/office/drawing/2014/main" id="{BD17F906-6C70-5DE8-62CF-8E8790AF343C}"/>
              </a:ext>
            </a:extLst>
          </p:cNvPr>
          <p:cNvGrpSpPr/>
          <p:nvPr/>
        </p:nvGrpSpPr>
        <p:grpSpPr>
          <a:xfrm>
            <a:off x="390938" y="12288"/>
            <a:ext cx="2624352" cy="960861"/>
            <a:chOff x="287608" y="103128"/>
            <a:chExt cx="2624352" cy="960861"/>
          </a:xfrm>
        </p:grpSpPr>
        <p:sp>
          <p:nvSpPr>
            <p:cNvPr id="3" name="Oval 2">
              <a:extLst>
                <a:ext uri="{FF2B5EF4-FFF2-40B4-BE49-F238E27FC236}">
                  <a16:creationId xmlns:a16="http://schemas.microsoft.com/office/drawing/2014/main" id="{17153B55-9191-04A7-6A30-10AD130A2492}"/>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on a black background&#10;&#10;Description automatically generated">
              <a:extLst>
                <a:ext uri="{FF2B5EF4-FFF2-40B4-BE49-F238E27FC236}">
                  <a16:creationId xmlns:a16="http://schemas.microsoft.com/office/drawing/2014/main" id="{CBAADACD-30E4-5168-011B-89738B8881B1}"/>
                </a:ext>
              </a:extLst>
            </p:cNvPr>
            <p:cNvPicPr>
              <a:picLocks noChangeAspect="1"/>
            </p:cNvPicPr>
            <p:nvPr/>
          </p:nvPicPr>
          <p:blipFill>
            <a:blip r:embed="rId3"/>
            <a:stretch>
              <a:fillRect/>
            </a:stretch>
          </p:blipFill>
          <p:spPr>
            <a:xfrm>
              <a:off x="287608" y="103128"/>
              <a:ext cx="2624352" cy="960861"/>
            </a:xfrm>
            <a:prstGeom prst="rect">
              <a:avLst/>
            </a:prstGeom>
          </p:spPr>
        </p:pic>
      </p:grpSp>
      <p:pic>
        <p:nvPicPr>
          <p:cNvPr id="7" name="Picture 6">
            <a:extLst>
              <a:ext uri="{FF2B5EF4-FFF2-40B4-BE49-F238E27FC236}">
                <a16:creationId xmlns:a16="http://schemas.microsoft.com/office/drawing/2014/main" id="{67F9C56D-AE95-43B7-A236-39F3FACA754A}"/>
              </a:ext>
            </a:extLst>
          </p:cNvPr>
          <p:cNvPicPr>
            <a:picLocks noChangeAspect="1"/>
          </p:cNvPicPr>
          <p:nvPr/>
        </p:nvPicPr>
        <p:blipFill>
          <a:blip r:embed="rId4"/>
          <a:srcRect t="24486" r="3023" b="18521"/>
          <a:stretch/>
        </p:blipFill>
        <p:spPr>
          <a:xfrm>
            <a:off x="1452283" y="1647264"/>
            <a:ext cx="6185646" cy="2272066"/>
          </a:xfrm>
          <a:prstGeom prst="rect">
            <a:avLst/>
          </a:prstGeom>
        </p:spPr>
      </p:pic>
      <p:sp>
        <p:nvSpPr>
          <p:cNvPr id="8" name="TextBox 7">
            <a:extLst>
              <a:ext uri="{FF2B5EF4-FFF2-40B4-BE49-F238E27FC236}">
                <a16:creationId xmlns:a16="http://schemas.microsoft.com/office/drawing/2014/main" id="{4103D115-D8FC-01DF-E423-B992CF3C373A}"/>
              </a:ext>
            </a:extLst>
          </p:cNvPr>
          <p:cNvSpPr txBox="1"/>
          <p:nvPr/>
        </p:nvSpPr>
        <p:spPr>
          <a:xfrm>
            <a:off x="8465344" y="4489560"/>
            <a:ext cx="530613" cy="400110"/>
          </a:xfrm>
          <a:prstGeom prst="rect">
            <a:avLst/>
          </a:prstGeom>
          <a:noFill/>
        </p:spPr>
        <p:txBody>
          <a:bodyPr wrap="square" rtlCol="0">
            <a:spAutoFit/>
          </a:bodyPr>
          <a:lstStyle/>
          <a:p>
            <a:r>
              <a:rPr lang="en-US" sz="2000" b="1" dirty="0">
                <a:solidFill>
                  <a:schemeClr val="tx1"/>
                </a:solidFill>
                <a:latin typeface="Josefin Sans" pitchFamily="2" charset="0"/>
              </a:rPr>
              <a:t>16</a:t>
            </a:r>
          </a:p>
        </p:txBody>
      </p:sp>
    </p:spTree>
    <p:extLst>
      <p:ext uri="{BB962C8B-B14F-4D97-AF65-F5344CB8AC3E}">
        <p14:creationId xmlns:p14="http://schemas.microsoft.com/office/powerpoint/2010/main" val="16972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90">
                                            <p:txEl>
                                              <p:pRg st="0" end="0"/>
                                            </p:txEl>
                                          </p:spTgt>
                                        </p:tgtEl>
                                        <p:attrNameLst>
                                          <p:attrName>style.visibility</p:attrName>
                                        </p:attrNameLst>
                                      </p:cBhvr>
                                      <p:to>
                                        <p:strVal val="visible"/>
                                      </p:to>
                                    </p:set>
                                    <p:animEffect transition="in" filter="fade">
                                      <p:cBhvr>
                                        <p:cTn id="7" dur="250"/>
                                        <p:tgtEl>
                                          <p:spTgt spid="13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90">
                                            <p:txEl>
                                              <p:pRg st="5" end="5"/>
                                            </p:txEl>
                                          </p:spTgt>
                                        </p:tgtEl>
                                        <p:attrNameLst>
                                          <p:attrName>style.visibility</p:attrName>
                                        </p:attrNameLst>
                                      </p:cBhvr>
                                      <p:to>
                                        <p:strVal val="visible"/>
                                      </p:to>
                                    </p:set>
                                    <p:animEffect transition="in" filter="fade">
                                      <p:cBhvr>
                                        <p:cTn id="12" dur="250"/>
                                        <p:tgtEl>
                                          <p:spTgt spid="1390">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8">
          <a:extLst>
            <a:ext uri="{FF2B5EF4-FFF2-40B4-BE49-F238E27FC236}">
              <a16:creationId xmlns:a16="http://schemas.microsoft.com/office/drawing/2014/main" id="{A521AD92-1E30-0458-0449-C101693AFC90}"/>
            </a:ext>
          </a:extLst>
        </p:cNvPr>
        <p:cNvGrpSpPr/>
        <p:nvPr/>
      </p:nvGrpSpPr>
      <p:grpSpPr>
        <a:xfrm>
          <a:off x="0" y="0"/>
          <a:ext cx="0" cy="0"/>
          <a:chOff x="0" y="0"/>
          <a:chExt cx="0" cy="0"/>
        </a:xfrm>
      </p:grpSpPr>
      <p:sp>
        <p:nvSpPr>
          <p:cNvPr id="1389" name="Google Shape;1389;p99">
            <a:extLst>
              <a:ext uri="{FF2B5EF4-FFF2-40B4-BE49-F238E27FC236}">
                <a16:creationId xmlns:a16="http://schemas.microsoft.com/office/drawing/2014/main" id="{113ACF37-0A22-4DD0-543A-4EF905D7CE43}"/>
              </a:ext>
            </a:extLst>
          </p:cNvPr>
          <p:cNvSpPr txBox="1">
            <a:spLocks noGrp="1"/>
          </p:cNvSpPr>
          <p:nvPr>
            <p:ph type="title"/>
          </p:nvPr>
        </p:nvSpPr>
        <p:spPr>
          <a:xfrm>
            <a:off x="1999006" y="155687"/>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Josefin Sans"/>
                <a:ea typeface="Josefin Sans"/>
                <a:cs typeface="Josefin Sans"/>
                <a:sym typeface="Josefin Sans"/>
              </a:rPr>
              <a:t>Một số nền tảng MOOCs</a:t>
            </a:r>
            <a:endParaRPr sz="2400" dirty="0">
              <a:latin typeface="Josefin Sans"/>
              <a:ea typeface="Josefin Sans"/>
              <a:cs typeface="Josefin Sans"/>
              <a:sym typeface="Josefin Sans"/>
            </a:endParaRPr>
          </a:p>
        </p:txBody>
      </p:sp>
      <p:sp>
        <p:nvSpPr>
          <p:cNvPr id="1390" name="Google Shape;1390;p99">
            <a:extLst>
              <a:ext uri="{FF2B5EF4-FFF2-40B4-BE49-F238E27FC236}">
                <a16:creationId xmlns:a16="http://schemas.microsoft.com/office/drawing/2014/main" id="{68AD11A9-BB4A-B9E8-5221-78849B8333D9}"/>
              </a:ext>
            </a:extLst>
          </p:cNvPr>
          <p:cNvSpPr txBox="1">
            <a:spLocks noGrp="1"/>
          </p:cNvSpPr>
          <p:nvPr>
            <p:ph type="subTitle" idx="1"/>
          </p:nvPr>
        </p:nvSpPr>
        <p:spPr>
          <a:xfrm>
            <a:off x="283362" y="558053"/>
            <a:ext cx="8381488" cy="2931460"/>
          </a:xfrm>
          <a:prstGeom prst="rect">
            <a:avLst/>
          </a:prstGeom>
        </p:spPr>
        <p:txBody>
          <a:bodyPr spcFirstLastPara="1" wrap="square" lIns="91425" tIns="91425" rIns="91425" bIns="91425" anchor="t" anchorCtr="0">
            <a:noAutofit/>
          </a:bodyPr>
          <a:lstStyle/>
          <a:p>
            <a:pPr marL="0" lvl="0" indent="0" algn="just">
              <a:lnSpc>
                <a:spcPct val="150000"/>
              </a:lnSpc>
              <a:spcBef>
                <a:spcPts val="600"/>
              </a:spcBef>
              <a:buNone/>
            </a:pPr>
            <a:r>
              <a:rPr lang="en-US" sz="1800" b="1" dirty="0">
                <a:solidFill>
                  <a:schemeClr val="accent1">
                    <a:lumMod val="60000"/>
                    <a:lumOff val="40000"/>
                  </a:schemeClr>
                </a:solidFill>
                <a:latin typeface="Josefin Sans" pitchFamily="2" charset="0"/>
              </a:rPr>
              <a:t>		</a:t>
            </a:r>
            <a:r>
              <a:rPr lang="vi-VN" sz="1800" b="1" dirty="0">
                <a:solidFill>
                  <a:schemeClr val="accent1">
                    <a:lumMod val="60000"/>
                    <a:lumOff val="40000"/>
                  </a:schemeClr>
                </a:solidFill>
                <a:latin typeface="Josefin Sans" pitchFamily="2" charset="0"/>
              </a:rPr>
              <a:t>Khan Academy</a:t>
            </a:r>
            <a:r>
              <a:rPr lang="en-US" sz="1800" b="1" dirty="0">
                <a:solidFill>
                  <a:schemeClr val="accent1">
                    <a:lumMod val="60000"/>
                    <a:lumOff val="40000"/>
                  </a:schemeClr>
                </a:solidFill>
                <a:latin typeface="Josefin Sans" pitchFamily="2" charset="0"/>
              </a:rPr>
              <a:t> </a:t>
            </a:r>
            <a:r>
              <a:rPr lang="vi-VN" sz="1800" dirty="0">
                <a:solidFill>
                  <a:schemeClr val="tx1"/>
                </a:solidFill>
                <a:latin typeface="Josefin Sans" pitchFamily="2" charset="0"/>
              </a:rPr>
              <a:t>là nền tảng học trực tuyến miễn phí hàng đầu được lựa chọn bởi 165 triệu người dùng trên 190 quốc gia với 53 ngôn ngữ, được nhiều quỹ từ thiện lớn ủng hộ như Gates Foundation, Google,… </a:t>
            </a:r>
            <a:endParaRPr lang="en-US" sz="1800" dirty="0">
              <a:solidFill>
                <a:schemeClr val="tx1"/>
              </a:solidFill>
              <a:latin typeface="Josefin Sans" pitchFamily="2" charset="0"/>
            </a:endParaRPr>
          </a:p>
          <a:p>
            <a:pPr marL="0" lvl="0" indent="0" algn="just">
              <a:lnSpc>
                <a:spcPct val="150000"/>
              </a:lnSpc>
              <a:spcBef>
                <a:spcPts val="600"/>
              </a:spcBef>
              <a:buNone/>
            </a:pPr>
            <a:endParaRPr lang="en-US" sz="1800" dirty="0">
              <a:solidFill>
                <a:schemeClr val="tx1"/>
              </a:solidFill>
              <a:latin typeface="Josefin Sans" pitchFamily="2" charset="0"/>
            </a:endParaRPr>
          </a:p>
          <a:p>
            <a:pPr marL="0" lvl="0" indent="0" algn="just">
              <a:lnSpc>
                <a:spcPct val="150000"/>
              </a:lnSpc>
              <a:spcBef>
                <a:spcPts val="600"/>
              </a:spcBef>
              <a:buNone/>
            </a:pPr>
            <a:endParaRPr lang="en-US" sz="1800" dirty="0">
              <a:solidFill>
                <a:schemeClr val="tx1"/>
              </a:solidFill>
              <a:latin typeface="Josefin Sans" pitchFamily="2" charset="0"/>
            </a:endParaRPr>
          </a:p>
          <a:p>
            <a:pPr marL="0" lvl="0" indent="0" algn="just">
              <a:lnSpc>
                <a:spcPct val="150000"/>
              </a:lnSpc>
              <a:spcBef>
                <a:spcPts val="600"/>
              </a:spcBef>
              <a:buNone/>
            </a:pPr>
            <a:endParaRPr lang="en-US" sz="1800" dirty="0">
              <a:solidFill>
                <a:schemeClr val="tx1"/>
              </a:solidFill>
              <a:latin typeface="Josefin Sans" pitchFamily="2" charset="0"/>
            </a:endParaRPr>
          </a:p>
        </p:txBody>
      </p:sp>
      <p:grpSp>
        <p:nvGrpSpPr>
          <p:cNvPr id="2" name="Group 1">
            <a:extLst>
              <a:ext uri="{FF2B5EF4-FFF2-40B4-BE49-F238E27FC236}">
                <a16:creationId xmlns:a16="http://schemas.microsoft.com/office/drawing/2014/main" id="{2B25D55E-9360-E60C-858E-689A98A3519F}"/>
              </a:ext>
            </a:extLst>
          </p:cNvPr>
          <p:cNvGrpSpPr/>
          <p:nvPr/>
        </p:nvGrpSpPr>
        <p:grpSpPr>
          <a:xfrm>
            <a:off x="390938" y="12288"/>
            <a:ext cx="2624352" cy="960861"/>
            <a:chOff x="287608" y="103128"/>
            <a:chExt cx="2624352" cy="960861"/>
          </a:xfrm>
        </p:grpSpPr>
        <p:sp>
          <p:nvSpPr>
            <p:cNvPr id="3" name="Oval 2">
              <a:extLst>
                <a:ext uri="{FF2B5EF4-FFF2-40B4-BE49-F238E27FC236}">
                  <a16:creationId xmlns:a16="http://schemas.microsoft.com/office/drawing/2014/main" id="{2523C23C-4B67-BF55-E638-4CFE31D9489F}"/>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on a black background&#10;&#10;Description automatically generated">
              <a:extLst>
                <a:ext uri="{FF2B5EF4-FFF2-40B4-BE49-F238E27FC236}">
                  <a16:creationId xmlns:a16="http://schemas.microsoft.com/office/drawing/2014/main" id="{ACA483F4-0F23-3276-6A10-2B453E84D2F6}"/>
                </a:ext>
              </a:extLst>
            </p:cNvPr>
            <p:cNvPicPr>
              <a:picLocks noChangeAspect="1"/>
            </p:cNvPicPr>
            <p:nvPr/>
          </p:nvPicPr>
          <p:blipFill>
            <a:blip r:embed="rId3"/>
            <a:stretch>
              <a:fillRect/>
            </a:stretch>
          </p:blipFill>
          <p:spPr>
            <a:xfrm>
              <a:off x="287608" y="103128"/>
              <a:ext cx="2624352" cy="960861"/>
            </a:xfrm>
            <a:prstGeom prst="rect">
              <a:avLst/>
            </a:prstGeom>
          </p:spPr>
        </p:pic>
      </p:grpSp>
      <p:pic>
        <p:nvPicPr>
          <p:cNvPr id="6" name="Picture 5" descr="A screenshot of a computer&#10;&#10;Description automatically generated">
            <a:extLst>
              <a:ext uri="{FF2B5EF4-FFF2-40B4-BE49-F238E27FC236}">
                <a16:creationId xmlns:a16="http://schemas.microsoft.com/office/drawing/2014/main" id="{BBA2B45D-E86E-F16F-4FDC-B7DADF610115}"/>
              </a:ext>
            </a:extLst>
          </p:cNvPr>
          <p:cNvPicPr>
            <a:picLocks noChangeAspect="1"/>
          </p:cNvPicPr>
          <p:nvPr/>
        </p:nvPicPr>
        <p:blipFill rotWithShape="1">
          <a:blip r:embed="rId4"/>
          <a:srcRect t="14708" r="1764" b="6105"/>
          <a:stretch/>
        </p:blipFill>
        <p:spPr bwMode="auto">
          <a:xfrm>
            <a:off x="1891394" y="2034430"/>
            <a:ext cx="5361211" cy="2700829"/>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A3C9F0E8-4B99-434C-0BB1-CA7498D835C4}"/>
              </a:ext>
            </a:extLst>
          </p:cNvPr>
          <p:cNvSpPr txBox="1"/>
          <p:nvPr/>
        </p:nvSpPr>
        <p:spPr>
          <a:xfrm>
            <a:off x="8558213" y="4489560"/>
            <a:ext cx="437744" cy="400110"/>
          </a:xfrm>
          <a:prstGeom prst="rect">
            <a:avLst/>
          </a:prstGeom>
          <a:noFill/>
        </p:spPr>
        <p:txBody>
          <a:bodyPr wrap="square" rtlCol="0">
            <a:spAutoFit/>
          </a:bodyPr>
          <a:lstStyle/>
          <a:p>
            <a:r>
              <a:rPr lang="en-US" sz="2000" b="1" dirty="0">
                <a:solidFill>
                  <a:schemeClr val="tx1"/>
                </a:solidFill>
                <a:latin typeface="Josefin Sans" pitchFamily="2" charset="0"/>
              </a:rPr>
              <a:t>17</a:t>
            </a:r>
          </a:p>
        </p:txBody>
      </p:sp>
    </p:spTree>
    <p:extLst>
      <p:ext uri="{BB962C8B-B14F-4D97-AF65-F5344CB8AC3E}">
        <p14:creationId xmlns:p14="http://schemas.microsoft.com/office/powerpoint/2010/main" val="132162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90">
                                            <p:txEl>
                                              <p:pRg st="0" end="0"/>
                                            </p:txEl>
                                          </p:spTgt>
                                        </p:tgtEl>
                                        <p:attrNameLst>
                                          <p:attrName>style.visibility</p:attrName>
                                        </p:attrNameLst>
                                      </p:cBhvr>
                                      <p:to>
                                        <p:strVal val="visible"/>
                                      </p:to>
                                    </p:set>
                                    <p:animEffect transition="in" filter="fade">
                                      <p:cBhvr>
                                        <p:cTn id="7" dur="250"/>
                                        <p:tgtEl>
                                          <p:spTgt spid="139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
        <p:nvSpPr>
          <p:cNvPr id="1397" name="Google Shape;1397;p100"/>
          <p:cNvSpPr txBox="1">
            <a:spLocks noGrp="1"/>
          </p:cNvSpPr>
          <p:nvPr>
            <p:ph type="subTitle" idx="1"/>
          </p:nvPr>
        </p:nvSpPr>
        <p:spPr>
          <a:xfrm>
            <a:off x="732864" y="417986"/>
            <a:ext cx="7678271" cy="3435231"/>
          </a:xfrm>
          <a:prstGeom prst="rect">
            <a:avLst/>
          </a:prstGeom>
        </p:spPr>
        <p:txBody>
          <a:bodyPr spcFirstLastPara="1" wrap="square" lIns="91425" tIns="91425" rIns="91425" bIns="91425" anchor="ctr" anchorCtr="0">
            <a:noAutofit/>
          </a:bodyPr>
          <a:lstStyle/>
          <a:p>
            <a:pPr marL="0" lvl="0" indent="0" algn="just">
              <a:lnSpc>
                <a:spcPct val="150000"/>
              </a:lnSpc>
            </a:pPr>
            <a:r>
              <a:rPr lang="en-US" dirty="0">
                <a:solidFill>
                  <a:schemeClr val="tx1"/>
                </a:solidFill>
                <a:latin typeface="Josefin Sans" pitchFamily="2" charset="0"/>
              </a:rPr>
              <a:t>	</a:t>
            </a:r>
            <a:r>
              <a:rPr lang="vi-VN" dirty="0">
                <a:solidFill>
                  <a:schemeClr val="tx1"/>
                </a:solidFill>
                <a:latin typeface="Josefin Sans" pitchFamily="2" charset="0"/>
              </a:rPr>
              <a:t>Ned Batchelder (edX/2U) tại buổi họp mặt từ xa Open edX ngày 18 tháng 3 năm 2021 cho biết rằng:</a:t>
            </a:r>
          </a:p>
          <a:p>
            <a:pPr marL="0" lvl="0" indent="0" algn="just">
              <a:lnSpc>
                <a:spcPct val="150000"/>
              </a:lnSpc>
            </a:pPr>
            <a:r>
              <a:rPr lang="en-US" dirty="0">
                <a:solidFill>
                  <a:schemeClr val="tx1"/>
                </a:solidFill>
                <a:latin typeface="Josefin Sans" pitchFamily="2" charset="0"/>
              </a:rPr>
              <a:t>	</a:t>
            </a:r>
            <a:r>
              <a:rPr lang="vi-VN" dirty="0">
                <a:solidFill>
                  <a:schemeClr val="tx1"/>
                </a:solidFill>
                <a:latin typeface="Josefin Sans" pitchFamily="2" charset="0"/>
              </a:rPr>
              <a:t>Ở cấp độ cơ bản, Open edX là phần mềm người quản lý khóa học và học trực tuyến tạo nên nền tảng Open edX. Đây là phần mềm mã nguồn mở, do đó, các nhà phát triển có thể sử dụng để học và giảng dạy trực tuyến. </a:t>
            </a:r>
            <a:endParaRPr lang="en-US" dirty="0">
              <a:solidFill>
                <a:schemeClr val="tx1"/>
              </a:solidFill>
              <a:latin typeface="Josefin Sans" pitchFamily="2" charset="0"/>
            </a:endParaRPr>
          </a:p>
          <a:p>
            <a:pPr marL="0" lvl="0" indent="0" algn="just">
              <a:lnSpc>
                <a:spcPct val="150000"/>
              </a:lnSpc>
            </a:pPr>
            <a:r>
              <a:rPr lang="en-US" dirty="0">
                <a:solidFill>
                  <a:schemeClr val="tx1"/>
                </a:solidFill>
                <a:latin typeface="Josefin Sans" pitchFamily="2" charset="0"/>
              </a:rPr>
              <a:t>	</a:t>
            </a:r>
            <a:endParaRPr lang="vi-VN" dirty="0">
              <a:solidFill>
                <a:schemeClr val="tx1"/>
              </a:solidFill>
              <a:latin typeface="Josefin Sans" pitchFamily="2" charset="0"/>
            </a:endParaRPr>
          </a:p>
        </p:txBody>
      </p:sp>
      <p:sp>
        <p:nvSpPr>
          <p:cNvPr id="2" name="Google Shape;1389;p99">
            <a:extLst>
              <a:ext uri="{FF2B5EF4-FFF2-40B4-BE49-F238E27FC236}">
                <a16:creationId xmlns:a16="http://schemas.microsoft.com/office/drawing/2014/main" id="{4725E597-88C9-FB91-C106-9E60E717F977}"/>
              </a:ext>
            </a:extLst>
          </p:cNvPr>
          <p:cNvSpPr txBox="1">
            <a:spLocks/>
          </p:cNvSpPr>
          <p:nvPr/>
        </p:nvSpPr>
        <p:spPr>
          <a:xfrm>
            <a:off x="1293036" y="427330"/>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r>
              <a:rPr lang="en-US" sz="2600" dirty="0"/>
              <a:t>2.2 </a:t>
            </a:r>
            <a:r>
              <a:rPr lang="en-US" sz="2600" dirty="0" err="1"/>
              <a:t>Nền</a:t>
            </a:r>
            <a:r>
              <a:rPr lang="en-US" sz="2600" dirty="0"/>
              <a:t> </a:t>
            </a:r>
            <a:r>
              <a:rPr lang="en-US" sz="2600" dirty="0" err="1"/>
              <a:t>tảng</a:t>
            </a:r>
            <a:r>
              <a:rPr lang="en-US" sz="2600" dirty="0"/>
              <a:t> Open edX</a:t>
            </a:r>
          </a:p>
        </p:txBody>
      </p:sp>
      <p:grpSp>
        <p:nvGrpSpPr>
          <p:cNvPr id="3" name="Group 2">
            <a:extLst>
              <a:ext uri="{FF2B5EF4-FFF2-40B4-BE49-F238E27FC236}">
                <a16:creationId xmlns:a16="http://schemas.microsoft.com/office/drawing/2014/main" id="{08EE4597-8FCF-7342-2A28-78C511F1F6ED}"/>
              </a:ext>
            </a:extLst>
          </p:cNvPr>
          <p:cNvGrpSpPr/>
          <p:nvPr/>
        </p:nvGrpSpPr>
        <p:grpSpPr>
          <a:xfrm>
            <a:off x="390938" y="12288"/>
            <a:ext cx="2624352" cy="960861"/>
            <a:chOff x="287608" y="103128"/>
            <a:chExt cx="2624352" cy="960861"/>
          </a:xfrm>
        </p:grpSpPr>
        <p:sp>
          <p:nvSpPr>
            <p:cNvPr id="4" name="Oval 3">
              <a:extLst>
                <a:ext uri="{FF2B5EF4-FFF2-40B4-BE49-F238E27FC236}">
                  <a16:creationId xmlns:a16="http://schemas.microsoft.com/office/drawing/2014/main" id="{BFF901B0-C53F-4AB7-FF54-5B8E3CBC4853}"/>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on a black background&#10;&#10;Description automatically generated">
              <a:extLst>
                <a:ext uri="{FF2B5EF4-FFF2-40B4-BE49-F238E27FC236}">
                  <a16:creationId xmlns:a16="http://schemas.microsoft.com/office/drawing/2014/main" id="{2B5FE74E-432B-AEBC-789D-E033E5E01964}"/>
                </a:ext>
              </a:extLst>
            </p:cNvPr>
            <p:cNvPicPr>
              <a:picLocks noChangeAspect="1"/>
            </p:cNvPicPr>
            <p:nvPr/>
          </p:nvPicPr>
          <p:blipFill>
            <a:blip r:embed="rId3"/>
            <a:stretch>
              <a:fillRect/>
            </a:stretch>
          </p:blipFill>
          <p:spPr>
            <a:xfrm>
              <a:off x="287608" y="103128"/>
              <a:ext cx="2624352" cy="960861"/>
            </a:xfrm>
            <a:prstGeom prst="rect">
              <a:avLst/>
            </a:prstGeom>
          </p:spPr>
        </p:pic>
      </p:grpSp>
      <p:pic>
        <p:nvPicPr>
          <p:cNvPr id="8" name="Picture 7" descr="A black and white logo&#10;&#10;Description automatically generated">
            <a:extLst>
              <a:ext uri="{FF2B5EF4-FFF2-40B4-BE49-F238E27FC236}">
                <a16:creationId xmlns:a16="http://schemas.microsoft.com/office/drawing/2014/main" id="{8C72BDA1-8C59-72BE-5A26-6115B585FE1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1800" y="3424723"/>
            <a:ext cx="2523490" cy="734695"/>
          </a:xfrm>
          <a:prstGeom prst="rect">
            <a:avLst/>
          </a:prstGeom>
          <a:noFill/>
          <a:ln>
            <a:noFill/>
          </a:ln>
        </p:spPr>
      </p:pic>
      <p:sp>
        <p:nvSpPr>
          <p:cNvPr id="9" name="Google Shape;1397;p100">
            <a:extLst>
              <a:ext uri="{FF2B5EF4-FFF2-40B4-BE49-F238E27FC236}">
                <a16:creationId xmlns:a16="http://schemas.microsoft.com/office/drawing/2014/main" id="{1965006F-77B0-B8E0-0B0F-A87DCC35920E}"/>
              </a:ext>
            </a:extLst>
          </p:cNvPr>
          <p:cNvSpPr txBox="1">
            <a:spLocks/>
          </p:cNvSpPr>
          <p:nvPr/>
        </p:nvSpPr>
        <p:spPr>
          <a:xfrm>
            <a:off x="3015290" y="2456069"/>
            <a:ext cx="5042647" cy="23305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lgn="just">
              <a:lnSpc>
                <a:spcPct val="150000"/>
              </a:lnSpc>
            </a:pPr>
            <a:r>
              <a:rPr lang="vi-VN" dirty="0">
                <a:solidFill>
                  <a:schemeClr val="tx1"/>
                </a:solidFill>
                <a:latin typeface="Josefin Sans" pitchFamily="2" charset="0"/>
              </a:rPr>
              <a:t>Không thể có được số liệu chính xác, nhưng có hơn 1500 trang web đang chạy 30.000 khóa học bằng hơn 50 ngôn ngữ, từ 110 quốc gia trên toàn thế giới.</a:t>
            </a:r>
          </a:p>
        </p:txBody>
      </p:sp>
      <p:sp>
        <p:nvSpPr>
          <p:cNvPr id="10" name="TextBox 9">
            <a:extLst>
              <a:ext uri="{FF2B5EF4-FFF2-40B4-BE49-F238E27FC236}">
                <a16:creationId xmlns:a16="http://schemas.microsoft.com/office/drawing/2014/main" id="{961C2789-BA08-5671-468E-93505349CE56}"/>
              </a:ext>
            </a:extLst>
          </p:cNvPr>
          <p:cNvSpPr txBox="1"/>
          <p:nvPr/>
        </p:nvSpPr>
        <p:spPr>
          <a:xfrm>
            <a:off x="8411136" y="4489560"/>
            <a:ext cx="584822" cy="400110"/>
          </a:xfrm>
          <a:prstGeom prst="rect">
            <a:avLst/>
          </a:prstGeom>
          <a:noFill/>
        </p:spPr>
        <p:txBody>
          <a:bodyPr wrap="square" rtlCol="0">
            <a:spAutoFit/>
          </a:bodyPr>
          <a:lstStyle/>
          <a:p>
            <a:r>
              <a:rPr lang="en-US" sz="2000" b="1" dirty="0">
                <a:solidFill>
                  <a:schemeClr val="bg1"/>
                </a:solidFill>
                <a:latin typeface="Josefin Sans" pitchFamily="2" charset="0"/>
              </a:rPr>
              <a:t>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97">
                                            <p:txEl>
                                              <p:pRg st="0" end="0"/>
                                            </p:txEl>
                                          </p:spTgt>
                                        </p:tgtEl>
                                        <p:attrNameLst>
                                          <p:attrName>style.visibility</p:attrName>
                                        </p:attrNameLst>
                                      </p:cBhvr>
                                      <p:to>
                                        <p:strVal val="visible"/>
                                      </p:to>
                                    </p:set>
                                    <p:animEffect transition="in" filter="fade">
                                      <p:cBhvr>
                                        <p:cTn id="7" dur="250"/>
                                        <p:tgtEl>
                                          <p:spTgt spid="13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97">
                                            <p:txEl>
                                              <p:pRg st="1" end="1"/>
                                            </p:txEl>
                                          </p:spTgt>
                                        </p:tgtEl>
                                        <p:attrNameLst>
                                          <p:attrName>style.visibility</p:attrName>
                                        </p:attrNameLst>
                                      </p:cBhvr>
                                      <p:to>
                                        <p:strVal val="visible"/>
                                      </p:to>
                                    </p:set>
                                    <p:animEffect transition="in" filter="fade">
                                      <p:cBhvr>
                                        <p:cTn id="12" dur="250"/>
                                        <p:tgtEl>
                                          <p:spTgt spid="13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5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7" grpId="0" uiExpand="1" build="p"/>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77"/>
          <p:cNvSpPr txBox="1">
            <a:spLocks noGrp="1"/>
          </p:cNvSpPr>
          <p:nvPr>
            <p:ph type="title"/>
          </p:nvPr>
        </p:nvSpPr>
        <p:spPr>
          <a:xfrm>
            <a:off x="1780501" y="2962991"/>
            <a:ext cx="15948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064" name="Google Shape;1064;p77"/>
          <p:cNvSpPr txBox="1">
            <a:spLocks noGrp="1"/>
          </p:cNvSpPr>
          <p:nvPr>
            <p:ph type="title" idx="2"/>
          </p:nvPr>
        </p:nvSpPr>
        <p:spPr>
          <a:xfrm>
            <a:off x="5052137" y="2962991"/>
            <a:ext cx="15948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065" name="Google Shape;1065;p77"/>
          <p:cNvSpPr txBox="1">
            <a:spLocks noGrp="1"/>
          </p:cNvSpPr>
          <p:nvPr>
            <p:ph type="subTitle" idx="1"/>
          </p:nvPr>
        </p:nvSpPr>
        <p:spPr>
          <a:xfrm>
            <a:off x="218358" y="1690445"/>
            <a:ext cx="2669700" cy="39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t>Đặt vấn đề</a:t>
            </a:r>
            <a:endParaRPr sz="2000" dirty="0"/>
          </a:p>
        </p:txBody>
      </p:sp>
      <p:sp>
        <p:nvSpPr>
          <p:cNvPr id="1066" name="Google Shape;1066;p77"/>
          <p:cNvSpPr txBox="1">
            <a:spLocks noGrp="1"/>
          </p:cNvSpPr>
          <p:nvPr>
            <p:ph type="subTitle" idx="3"/>
          </p:nvPr>
        </p:nvSpPr>
        <p:spPr>
          <a:xfrm>
            <a:off x="-49656" y="2131888"/>
            <a:ext cx="3092100" cy="68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 mục tiêu, </a:t>
            </a:r>
          </a:p>
          <a:p>
            <a:pPr marL="0" lvl="0" indent="0" algn="ctr" rtl="0">
              <a:spcBef>
                <a:spcPts val="0"/>
              </a:spcBef>
              <a:spcAft>
                <a:spcPts val="0"/>
              </a:spcAft>
              <a:buNone/>
            </a:pPr>
            <a:r>
              <a:rPr lang="en" dirty="0"/>
              <a:t>đối tượng, phạm vi nghiên cứu …</a:t>
            </a:r>
            <a:endParaRPr dirty="0"/>
          </a:p>
        </p:txBody>
      </p:sp>
      <p:sp>
        <p:nvSpPr>
          <p:cNvPr id="1067" name="Google Shape;1067;p77"/>
          <p:cNvSpPr txBox="1">
            <a:spLocks noGrp="1"/>
          </p:cNvSpPr>
          <p:nvPr>
            <p:ph type="subTitle" idx="4"/>
          </p:nvPr>
        </p:nvSpPr>
        <p:spPr>
          <a:xfrm>
            <a:off x="3024019" y="1690445"/>
            <a:ext cx="2669700" cy="39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t>Cơ sở lý thuyết</a:t>
            </a:r>
            <a:endParaRPr sz="2000" dirty="0"/>
          </a:p>
        </p:txBody>
      </p:sp>
      <p:sp>
        <p:nvSpPr>
          <p:cNvPr id="1068" name="Google Shape;1068;p77"/>
          <p:cNvSpPr txBox="1">
            <a:spLocks noGrp="1"/>
          </p:cNvSpPr>
          <p:nvPr>
            <p:ph type="subTitle" idx="5"/>
          </p:nvPr>
        </p:nvSpPr>
        <p:spPr>
          <a:xfrm>
            <a:off x="3177769" y="2131888"/>
            <a:ext cx="2362200" cy="68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MOOCs, OpenEdx, Dijango, Docker</a:t>
            </a:r>
            <a:endParaRPr dirty="0"/>
          </a:p>
        </p:txBody>
      </p:sp>
      <p:sp>
        <p:nvSpPr>
          <p:cNvPr id="1069" name="Google Shape;1069;p77"/>
          <p:cNvSpPr txBox="1">
            <a:spLocks noGrp="1"/>
          </p:cNvSpPr>
          <p:nvPr>
            <p:ph type="subTitle" idx="6"/>
          </p:nvPr>
        </p:nvSpPr>
        <p:spPr>
          <a:xfrm>
            <a:off x="5675294" y="1699596"/>
            <a:ext cx="3383274" cy="39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err="1"/>
              <a:t>Hiện</a:t>
            </a:r>
            <a:r>
              <a:rPr lang="en-US" sz="2000" dirty="0"/>
              <a:t> </a:t>
            </a:r>
            <a:r>
              <a:rPr lang="en-US" sz="2000" dirty="0" err="1"/>
              <a:t>thực</a:t>
            </a:r>
            <a:r>
              <a:rPr lang="en-US" sz="2000" dirty="0"/>
              <a:t> </a:t>
            </a:r>
            <a:r>
              <a:rPr lang="en-US" sz="2000" dirty="0" err="1"/>
              <a:t>hóa</a:t>
            </a:r>
            <a:r>
              <a:rPr lang="en-US" sz="2000" dirty="0"/>
              <a:t> </a:t>
            </a:r>
            <a:r>
              <a:rPr lang="en-US" sz="2000" dirty="0" err="1"/>
              <a:t>nghiên</a:t>
            </a:r>
            <a:r>
              <a:rPr lang="en-US" sz="2000" dirty="0"/>
              <a:t> </a:t>
            </a:r>
            <a:r>
              <a:rPr lang="en-US" sz="2000" dirty="0" err="1"/>
              <a:t>cứu</a:t>
            </a:r>
            <a:endParaRPr sz="2000" dirty="0"/>
          </a:p>
        </p:txBody>
      </p:sp>
      <p:sp>
        <p:nvSpPr>
          <p:cNvPr id="1070" name="Google Shape;1070;p77"/>
          <p:cNvSpPr txBox="1">
            <a:spLocks noGrp="1"/>
          </p:cNvSpPr>
          <p:nvPr>
            <p:ph type="subTitle" idx="7"/>
          </p:nvPr>
        </p:nvSpPr>
        <p:spPr>
          <a:xfrm>
            <a:off x="5903857" y="2156073"/>
            <a:ext cx="3092100" cy="68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Cài</a:t>
            </a:r>
            <a:r>
              <a:rPr lang="en-US" dirty="0"/>
              <a:t> </a:t>
            </a:r>
            <a:r>
              <a:rPr lang="en-US" dirty="0" err="1"/>
              <a:t>đặt</a:t>
            </a:r>
            <a:r>
              <a:rPr lang="en-US" dirty="0"/>
              <a:t>, </a:t>
            </a:r>
            <a:r>
              <a:rPr lang="en-US" dirty="0" err="1"/>
              <a:t>dữ</a:t>
            </a:r>
            <a:r>
              <a:rPr lang="en-US" dirty="0"/>
              <a:t> </a:t>
            </a:r>
            <a:r>
              <a:rPr lang="en-US" dirty="0" err="1"/>
              <a:t>liệu</a:t>
            </a:r>
            <a:r>
              <a:rPr lang="en-US" dirty="0"/>
              <a:t>, </a:t>
            </a:r>
            <a:r>
              <a:rPr lang="en-US" dirty="0" err="1"/>
              <a:t>mô</a:t>
            </a:r>
            <a:r>
              <a:rPr lang="en-US" dirty="0"/>
              <a:t> </a:t>
            </a:r>
            <a:r>
              <a:rPr lang="en-US" dirty="0" err="1"/>
              <a:t>tả</a:t>
            </a:r>
            <a:r>
              <a:rPr lang="en-US" dirty="0"/>
              <a:t> </a:t>
            </a:r>
            <a:r>
              <a:rPr lang="en-US" dirty="0" err="1"/>
              <a:t>định</a:t>
            </a:r>
            <a:r>
              <a:rPr lang="en-US" dirty="0"/>
              <a:t> </a:t>
            </a:r>
            <a:r>
              <a:rPr lang="en-US" dirty="0" err="1"/>
              <a:t>nghĩa</a:t>
            </a:r>
            <a:endParaRPr dirty="0"/>
          </a:p>
        </p:txBody>
      </p:sp>
      <p:sp>
        <p:nvSpPr>
          <p:cNvPr id="1071" name="Google Shape;1071;p77"/>
          <p:cNvSpPr txBox="1">
            <a:spLocks noGrp="1"/>
          </p:cNvSpPr>
          <p:nvPr>
            <p:ph type="subTitle" idx="8"/>
          </p:nvPr>
        </p:nvSpPr>
        <p:spPr>
          <a:xfrm>
            <a:off x="1031863" y="3456843"/>
            <a:ext cx="3092100" cy="39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t>Kết quả nghiên cứu</a:t>
            </a:r>
            <a:endParaRPr sz="2000" dirty="0"/>
          </a:p>
        </p:txBody>
      </p:sp>
      <p:sp>
        <p:nvSpPr>
          <p:cNvPr id="1072" name="Google Shape;1072;p77"/>
          <p:cNvSpPr txBox="1">
            <a:spLocks noGrp="1"/>
          </p:cNvSpPr>
          <p:nvPr>
            <p:ph type="subTitle" idx="9"/>
          </p:nvPr>
        </p:nvSpPr>
        <p:spPr>
          <a:xfrm>
            <a:off x="1179369" y="3854043"/>
            <a:ext cx="2797064" cy="68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Tùy chỉnh giao diện,</a:t>
            </a:r>
          </a:p>
          <a:p>
            <a:pPr marL="0" lvl="0" indent="0" algn="ctr" rtl="0">
              <a:spcBef>
                <a:spcPts val="0"/>
              </a:spcBef>
              <a:spcAft>
                <a:spcPts val="0"/>
              </a:spcAft>
              <a:buNone/>
            </a:pPr>
            <a:r>
              <a:rPr lang="en" dirty="0"/>
              <a:t> hướng dẫn sử dụng nền tảng</a:t>
            </a:r>
            <a:endParaRPr dirty="0"/>
          </a:p>
        </p:txBody>
      </p:sp>
      <p:sp>
        <p:nvSpPr>
          <p:cNvPr id="1073" name="Google Shape;1073;p77"/>
          <p:cNvSpPr txBox="1">
            <a:spLocks noGrp="1"/>
          </p:cNvSpPr>
          <p:nvPr>
            <p:ph type="subTitle" idx="13"/>
          </p:nvPr>
        </p:nvSpPr>
        <p:spPr>
          <a:xfrm>
            <a:off x="4514699" y="3456843"/>
            <a:ext cx="3815752" cy="39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t>Kết luận và hướng phát triển</a:t>
            </a:r>
            <a:endParaRPr sz="2000" dirty="0"/>
          </a:p>
        </p:txBody>
      </p:sp>
      <p:sp>
        <p:nvSpPr>
          <p:cNvPr id="1074" name="Google Shape;1074;p77"/>
          <p:cNvSpPr txBox="1">
            <a:spLocks noGrp="1"/>
          </p:cNvSpPr>
          <p:nvPr>
            <p:ph type="subTitle" idx="14"/>
          </p:nvPr>
        </p:nvSpPr>
        <p:spPr>
          <a:xfrm>
            <a:off x="4750950" y="3927761"/>
            <a:ext cx="2887383" cy="68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Kết luận và hướng phát triển</a:t>
            </a:r>
            <a:endParaRPr dirty="0"/>
          </a:p>
        </p:txBody>
      </p:sp>
      <p:sp>
        <p:nvSpPr>
          <p:cNvPr id="1075" name="Google Shape;1075;p77"/>
          <p:cNvSpPr txBox="1">
            <a:spLocks noGrp="1"/>
          </p:cNvSpPr>
          <p:nvPr>
            <p:ph type="title" idx="15"/>
          </p:nvPr>
        </p:nvSpPr>
        <p:spPr>
          <a:xfrm>
            <a:off x="755783" y="1181087"/>
            <a:ext cx="15948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076" name="Google Shape;1076;p77"/>
          <p:cNvSpPr txBox="1">
            <a:spLocks noGrp="1"/>
          </p:cNvSpPr>
          <p:nvPr>
            <p:ph type="title" idx="16"/>
          </p:nvPr>
        </p:nvSpPr>
        <p:spPr>
          <a:xfrm>
            <a:off x="3561469" y="1181087"/>
            <a:ext cx="15948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77" name="Google Shape;1077;p77"/>
          <p:cNvSpPr txBox="1">
            <a:spLocks noGrp="1"/>
          </p:cNvSpPr>
          <p:nvPr>
            <p:ph type="title" idx="17"/>
          </p:nvPr>
        </p:nvSpPr>
        <p:spPr>
          <a:xfrm>
            <a:off x="6528188" y="1198145"/>
            <a:ext cx="15948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78" name="Google Shape;1078;p77"/>
          <p:cNvSpPr txBox="1">
            <a:spLocks noGrp="1"/>
          </p:cNvSpPr>
          <p:nvPr>
            <p:ph type="title" idx="18"/>
          </p:nvPr>
        </p:nvSpPr>
        <p:spPr>
          <a:xfrm>
            <a:off x="2511851" y="608387"/>
            <a:ext cx="447819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Josefin Sans" pitchFamily="2" charset="0"/>
              </a:rPr>
              <a:t>NỘI DUNG BÁO CÁO</a:t>
            </a:r>
          </a:p>
        </p:txBody>
      </p:sp>
      <p:grpSp>
        <p:nvGrpSpPr>
          <p:cNvPr id="5" name="Group 4">
            <a:extLst>
              <a:ext uri="{FF2B5EF4-FFF2-40B4-BE49-F238E27FC236}">
                <a16:creationId xmlns:a16="http://schemas.microsoft.com/office/drawing/2014/main" id="{26601423-2BF3-8C3D-7180-A646DFCEBB63}"/>
              </a:ext>
            </a:extLst>
          </p:cNvPr>
          <p:cNvGrpSpPr/>
          <p:nvPr/>
        </p:nvGrpSpPr>
        <p:grpSpPr>
          <a:xfrm>
            <a:off x="390938" y="12288"/>
            <a:ext cx="2624352" cy="960861"/>
            <a:chOff x="287608" y="103128"/>
            <a:chExt cx="2624352" cy="960861"/>
          </a:xfrm>
        </p:grpSpPr>
        <p:sp>
          <p:nvSpPr>
            <p:cNvPr id="6" name="Oval 5">
              <a:extLst>
                <a:ext uri="{FF2B5EF4-FFF2-40B4-BE49-F238E27FC236}">
                  <a16:creationId xmlns:a16="http://schemas.microsoft.com/office/drawing/2014/main" id="{A74B8A2A-9110-4D26-5F6A-44D5C772444E}"/>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n a black background&#10;&#10;Description automatically generated">
              <a:extLst>
                <a:ext uri="{FF2B5EF4-FFF2-40B4-BE49-F238E27FC236}">
                  <a16:creationId xmlns:a16="http://schemas.microsoft.com/office/drawing/2014/main" id="{8C60B335-51F6-A1B0-4B51-414032E5B01E}"/>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19" name="TextBox 18">
            <a:extLst>
              <a:ext uri="{FF2B5EF4-FFF2-40B4-BE49-F238E27FC236}">
                <a16:creationId xmlns:a16="http://schemas.microsoft.com/office/drawing/2014/main" id="{370D7120-591B-EAF6-E000-1D432D004045}"/>
              </a:ext>
            </a:extLst>
          </p:cNvPr>
          <p:cNvSpPr txBox="1"/>
          <p:nvPr/>
        </p:nvSpPr>
        <p:spPr>
          <a:xfrm>
            <a:off x="8659073" y="4489560"/>
            <a:ext cx="336884" cy="400110"/>
          </a:xfrm>
          <a:prstGeom prst="rect">
            <a:avLst/>
          </a:prstGeom>
          <a:noFill/>
        </p:spPr>
        <p:txBody>
          <a:bodyPr wrap="square" rtlCol="0">
            <a:spAutoFit/>
          </a:bodyPr>
          <a:lstStyle/>
          <a:p>
            <a:r>
              <a:rPr lang="en-US" sz="2000" b="1" dirty="0">
                <a:solidFill>
                  <a:schemeClr val="bg1"/>
                </a:solidFill>
                <a:latin typeface="Josefin Sans" pitchFamily="2"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5"/>
                                        </p:tgtEl>
                                        <p:attrNameLst>
                                          <p:attrName>style.visibility</p:attrName>
                                        </p:attrNameLst>
                                      </p:cBhvr>
                                      <p:to>
                                        <p:strVal val="visible"/>
                                      </p:to>
                                    </p:set>
                                    <p:animEffect transition="in" filter="fade">
                                      <p:cBhvr>
                                        <p:cTn id="7" dur="250"/>
                                        <p:tgtEl>
                                          <p:spTgt spid="10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5">
                                            <p:txEl>
                                              <p:pRg st="0" end="0"/>
                                            </p:txEl>
                                          </p:spTgt>
                                        </p:tgtEl>
                                        <p:attrNameLst>
                                          <p:attrName>style.visibility</p:attrName>
                                        </p:attrNameLst>
                                      </p:cBhvr>
                                      <p:to>
                                        <p:strVal val="visible"/>
                                      </p:to>
                                    </p:set>
                                    <p:animEffect transition="in" filter="fade">
                                      <p:cBhvr>
                                        <p:cTn id="10" dur="250"/>
                                        <p:tgtEl>
                                          <p:spTgt spid="106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66">
                                            <p:txEl>
                                              <p:pRg st="0" end="0"/>
                                            </p:txEl>
                                          </p:spTgt>
                                        </p:tgtEl>
                                        <p:attrNameLst>
                                          <p:attrName>style.visibility</p:attrName>
                                        </p:attrNameLst>
                                      </p:cBhvr>
                                      <p:to>
                                        <p:strVal val="visible"/>
                                      </p:to>
                                    </p:set>
                                    <p:animEffect transition="in" filter="fade">
                                      <p:cBhvr>
                                        <p:cTn id="13" dur="250"/>
                                        <p:tgtEl>
                                          <p:spTgt spid="1066">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66">
                                            <p:txEl>
                                              <p:pRg st="1" end="1"/>
                                            </p:txEl>
                                          </p:spTgt>
                                        </p:tgtEl>
                                        <p:attrNameLst>
                                          <p:attrName>style.visibility</p:attrName>
                                        </p:attrNameLst>
                                      </p:cBhvr>
                                      <p:to>
                                        <p:strVal val="visible"/>
                                      </p:to>
                                    </p:set>
                                    <p:animEffect transition="in" filter="fade">
                                      <p:cBhvr>
                                        <p:cTn id="16" dur="250"/>
                                        <p:tgtEl>
                                          <p:spTgt spid="106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76"/>
                                        </p:tgtEl>
                                        <p:attrNameLst>
                                          <p:attrName>style.visibility</p:attrName>
                                        </p:attrNameLst>
                                      </p:cBhvr>
                                      <p:to>
                                        <p:strVal val="visible"/>
                                      </p:to>
                                    </p:set>
                                    <p:animEffect transition="in" filter="fade">
                                      <p:cBhvr>
                                        <p:cTn id="21" dur="250"/>
                                        <p:tgtEl>
                                          <p:spTgt spid="107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67">
                                            <p:txEl>
                                              <p:pRg st="0" end="0"/>
                                            </p:txEl>
                                          </p:spTgt>
                                        </p:tgtEl>
                                        <p:attrNameLst>
                                          <p:attrName>style.visibility</p:attrName>
                                        </p:attrNameLst>
                                      </p:cBhvr>
                                      <p:to>
                                        <p:strVal val="visible"/>
                                      </p:to>
                                    </p:set>
                                    <p:animEffect transition="in" filter="fade">
                                      <p:cBhvr>
                                        <p:cTn id="24" dur="250"/>
                                        <p:tgtEl>
                                          <p:spTgt spid="1067">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68">
                                            <p:txEl>
                                              <p:pRg st="0" end="0"/>
                                            </p:txEl>
                                          </p:spTgt>
                                        </p:tgtEl>
                                        <p:attrNameLst>
                                          <p:attrName>style.visibility</p:attrName>
                                        </p:attrNameLst>
                                      </p:cBhvr>
                                      <p:to>
                                        <p:strVal val="visible"/>
                                      </p:to>
                                    </p:set>
                                    <p:animEffect transition="in" filter="fade">
                                      <p:cBhvr>
                                        <p:cTn id="27" dur="250"/>
                                        <p:tgtEl>
                                          <p:spTgt spid="106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77"/>
                                        </p:tgtEl>
                                        <p:attrNameLst>
                                          <p:attrName>style.visibility</p:attrName>
                                        </p:attrNameLst>
                                      </p:cBhvr>
                                      <p:to>
                                        <p:strVal val="visible"/>
                                      </p:to>
                                    </p:set>
                                    <p:animEffect transition="in" filter="fade">
                                      <p:cBhvr>
                                        <p:cTn id="32" dur="250"/>
                                        <p:tgtEl>
                                          <p:spTgt spid="107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69">
                                            <p:txEl>
                                              <p:pRg st="0" end="0"/>
                                            </p:txEl>
                                          </p:spTgt>
                                        </p:tgtEl>
                                        <p:attrNameLst>
                                          <p:attrName>style.visibility</p:attrName>
                                        </p:attrNameLst>
                                      </p:cBhvr>
                                      <p:to>
                                        <p:strVal val="visible"/>
                                      </p:to>
                                    </p:set>
                                    <p:animEffect transition="in" filter="fade">
                                      <p:cBhvr>
                                        <p:cTn id="35" dur="250"/>
                                        <p:tgtEl>
                                          <p:spTgt spid="1069">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70">
                                            <p:txEl>
                                              <p:pRg st="0" end="0"/>
                                            </p:txEl>
                                          </p:spTgt>
                                        </p:tgtEl>
                                        <p:attrNameLst>
                                          <p:attrName>style.visibility</p:attrName>
                                        </p:attrNameLst>
                                      </p:cBhvr>
                                      <p:to>
                                        <p:strVal val="visible"/>
                                      </p:to>
                                    </p:set>
                                    <p:animEffect transition="in" filter="fade">
                                      <p:cBhvr>
                                        <p:cTn id="38" dur="250"/>
                                        <p:tgtEl>
                                          <p:spTgt spid="107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63"/>
                                        </p:tgtEl>
                                        <p:attrNameLst>
                                          <p:attrName>style.visibility</p:attrName>
                                        </p:attrNameLst>
                                      </p:cBhvr>
                                      <p:to>
                                        <p:strVal val="visible"/>
                                      </p:to>
                                    </p:set>
                                    <p:animEffect transition="in" filter="fade">
                                      <p:cBhvr>
                                        <p:cTn id="43" dur="250"/>
                                        <p:tgtEl>
                                          <p:spTgt spid="106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71">
                                            <p:txEl>
                                              <p:pRg st="0" end="0"/>
                                            </p:txEl>
                                          </p:spTgt>
                                        </p:tgtEl>
                                        <p:attrNameLst>
                                          <p:attrName>style.visibility</p:attrName>
                                        </p:attrNameLst>
                                      </p:cBhvr>
                                      <p:to>
                                        <p:strVal val="visible"/>
                                      </p:to>
                                    </p:set>
                                    <p:animEffect transition="in" filter="fade">
                                      <p:cBhvr>
                                        <p:cTn id="46" dur="250"/>
                                        <p:tgtEl>
                                          <p:spTgt spid="1071">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72">
                                            <p:txEl>
                                              <p:pRg st="0" end="0"/>
                                            </p:txEl>
                                          </p:spTgt>
                                        </p:tgtEl>
                                        <p:attrNameLst>
                                          <p:attrName>style.visibility</p:attrName>
                                        </p:attrNameLst>
                                      </p:cBhvr>
                                      <p:to>
                                        <p:strVal val="visible"/>
                                      </p:to>
                                    </p:set>
                                    <p:animEffect transition="in" filter="fade">
                                      <p:cBhvr>
                                        <p:cTn id="49" dur="250"/>
                                        <p:tgtEl>
                                          <p:spTgt spid="1072">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72">
                                            <p:txEl>
                                              <p:pRg st="1" end="1"/>
                                            </p:txEl>
                                          </p:spTgt>
                                        </p:tgtEl>
                                        <p:attrNameLst>
                                          <p:attrName>style.visibility</p:attrName>
                                        </p:attrNameLst>
                                      </p:cBhvr>
                                      <p:to>
                                        <p:strVal val="visible"/>
                                      </p:to>
                                    </p:set>
                                    <p:animEffect transition="in" filter="fade">
                                      <p:cBhvr>
                                        <p:cTn id="52" dur="250"/>
                                        <p:tgtEl>
                                          <p:spTgt spid="107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64"/>
                                        </p:tgtEl>
                                        <p:attrNameLst>
                                          <p:attrName>style.visibility</p:attrName>
                                        </p:attrNameLst>
                                      </p:cBhvr>
                                      <p:to>
                                        <p:strVal val="visible"/>
                                      </p:to>
                                    </p:set>
                                    <p:animEffect transition="in" filter="fade">
                                      <p:cBhvr>
                                        <p:cTn id="57" dur="250"/>
                                        <p:tgtEl>
                                          <p:spTgt spid="106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73">
                                            <p:txEl>
                                              <p:pRg st="0" end="0"/>
                                            </p:txEl>
                                          </p:spTgt>
                                        </p:tgtEl>
                                        <p:attrNameLst>
                                          <p:attrName>style.visibility</p:attrName>
                                        </p:attrNameLst>
                                      </p:cBhvr>
                                      <p:to>
                                        <p:strVal val="visible"/>
                                      </p:to>
                                    </p:set>
                                    <p:animEffect transition="in" filter="fade">
                                      <p:cBhvr>
                                        <p:cTn id="60" dur="250"/>
                                        <p:tgtEl>
                                          <p:spTgt spid="1073">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74">
                                            <p:txEl>
                                              <p:pRg st="0" end="0"/>
                                            </p:txEl>
                                          </p:spTgt>
                                        </p:tgtEl>
                                        <p:attrNameLst>
                                          <p:attrName>style.visibility</p:attrName>
                                        </p:attrNameLst>
                                      </p:cBhvr>
                                      <p:to>
                                        <p:strVal val="visible"/>
                                      </p:to>
                                    </p:set>
                                    <p:animEffect transition="in" filter="fade">
                                      <p:cBhvr>
                                        <p:cTn id="63" dur="250"/>
                                        <p:tgtEl>
                                          <p:spTgt spid="10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 grpId="0"/>
      <p:bldP spid="1064" grpId="0"/>
      <p:bldP spid="1065" grpId="0" build="p"/>
      <p:bldP spid="1066" grpId="0" uiExpand="1" build="p"/>
      <p:bldP spid="1067" grpId="0" build="p"/>
      <p:bldP spid="1068" grpId="0" build="p"/>
      <p:bldP spid="1069" grpId="0" build="p"/>
      <p:bldP spid="1070" grpId="0" build="p"/>
      <p:bldP spid="1071" grpId="0" build="p"/>
      <p:bldP spid="1072" grpId="0" uiExpand="1" build="p"/>
      <p:bldP spid="1073" grpId="0" build="p"/>
      <p:bldP spid="1074" grpId="0" build="p"/>
      <p:bldP spid="1075" grpId="0"/>
      <p:bldP spid="1076" grpId="0"/>
      <p:bldP spid="10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5">
          <a:extLst>
            <a:ext uri="{FF2B5EF4-FFF2-40B4-BE49-F238E27FC236}">
              <a16:creationId xmlns:a16="http://schemas.microsoft.com/office/drawing/2014/main" id="{4A5B573B-C1F0-E1C1-E275-3B087056B509}"/>
            </a:ext>
          </a:extLst>
        </p:cNvPr>
        <p:cNvGrpSpPr/>
        <p:nvPr/>
      </p:nvGrpSpPr>
      <p:grpSpPr>
        <a:xfrm>
          <a:off x="0" y="0"/>
          <a:ext cx="0" cy="0"/>
          <a:chOff x="0" y="0"/>
          <a:chExt cx="0" cy="0"/>
        </a:xfrm>
      </p:grpSpPr>
      <p:sp>
        <p:nvSpPr>
          <p:cNvPr id="2" name="Google Shape;1389;p99">
            <a:extLst>
              <a:ext uri="{FF2B5EF4-FFF2-40B4-BE49-F238E27FC236}">
                <a16:creationId xmlns:a16="http://schemas.microsoft.com/office/drawing/2014/main" id="{F07AFC12-669E-6ECD-9CE1-4B93556873E9}"/>
              </a:ext>
            </a:extLst>
          </p:cNvPr>
          <p:cNvSpPr txBox="1">
            <a:spLocks/>
          </p:cNvSpPr>
          <p:nvPr/>
        </p:nvSpPr>
        <p:spPr>
          <a:xfrm>
            <a:off x="1281088" y="675791"/>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r>
              <a:rPr lang="vi-VN" sz="2400" dirty="0"/>
              <a:t>Sơ lược về lịch sử ra đời</a:t>
            </a:r>
            <a:r>
              <a:rPr lang="en-US" sz="2400" dirty="0"/>
              <a:t> Open edX</a:t>
            </a:r>
          </a:p>
        </p:txBody>
      </p:sp>
      <p:grpSp>
        <p:nvGrpSpPr>
          <p:cNvPr id="3" name="Group 2">
            <a:extLst>
              <a:ext uri="{FF2B5EF4-FFF2-40B4-BE49-F238E27FC236}">
                <a16:creationId xmlns:a16="http://schemas.microsoft.com/office/drawing/2014/main" id="{20E84C51-098F-4667-50CA-DE4FEC6809E6}"/>
              </a:ext>
            </a:extLst>
          </p:cNvPr>
          <p:cNvGrpSpPr/>
          <p:nvPr/>
        </p:nvGrpSpPr>
        <p:grpSpPr>
          <a:xfrm>
            <a:off x="390938" y="12288"/>
            <a:ext cx="2624352" cy="960861"/>
            <a:chOff x="287608" y="103128"/>
            <a:chExt cx="2624352" cy="960861"/>
          </a:xfrm>
        </p:grpSpPr>
        <p:sp>
          <p:nvSpPr>
            <p:cNvPr id="4" name="Oval 3">
              <a:extLst>
                <a:ext uri="{FF2B5EF4-FFF2-40B4-BE49-F238E27FC236}">
                  <a16:creationId xmlns:a16="http://schemas.microsoft.com/office/drawing/2014/main" id="{A1955A0D-7E2B-E481-0B81-CDCA61284A81}"/>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on a black background&#10;&#10;Description automatically generated">
              <a:extLst>
                <a:ext uri="{FF2B5EF4-FFF2-40B4-BE49-F238E27FC236}">
                  <a16:creationId xmlns:a16="http://schemas.microsoft.com/office/drawing/2014/main" id="{5823CFF9-3D38-FD9A-A1BC-7C94E0C93D13}"/>
                </a:ext>
              </a:extLst>
            </p:cNvPr>
            <p:cNvPicPr>
              <a:picLocks noChangeAspect="1"/>
            </p:cNvPicPr>
            <p:nvPr/>
          </p:nvPicPr>
          <p:blipFill>
            <a:blip r:embed="rId3"/>
            <a:stretch>
              <a:fillRect/>
            </a:stretch>
          </p:blipFill>
          <p:spPr>
            <a:xfrm>
              <a:off x="287608" y="103128"/>
              <a:ext cx="2624352" cy="960861"/>
            </a:xfrm>
            <a:prstGeom prst="rect">
              <a:avLst/>
            </a:prstGeom>
          </p:spPr>
        </p:pic>
      </p:grpSp>
      <p:grpSp>
        <p:nvGrpSpPr>
          <p:cNvPr id="6" name="Group 5">
            <a:extLst>
              <a:ext uri="{FF2B5EF4-FFF2-40B4-BE49-F238E27FC236}">
                <a16:creationId xmlns:a16="http://schemas.microsoft.com/office/drawing/2014/main" id="{6783B019-AEEC-4A48-27BE-58FE99568B00}"/>
              </a:ext>
            </a:extLst>
          </p:cNvPr>
          <p:cNvGrpSpPr/>
          <p:nvPr/>
        </p:nvGrpSpPr>
        <p:grpSpPr>
          <a:xfrm>
            <a:off x="207524" y="2104414"/>
            <a:ext cx="3624702" cy="2524811"/>
            <a:chOff x="207524" y="2104414"/>
            <a:chExt cx="3624702" cy="2524811"/>
          </a:xfrm>
        </p:grpSpPr>
        <p:sp>
          <p:nvSpPr>
            <p:cNvPr id="10" name="Google Shape;1297;p96">
              <a:extLst>
                <a:ext uri="{FF2B5EF4-FFF2-40B4-BE49-F238E27FC236}">
                  <a16:creationId xmlns:a16="http://schemas.microsoft.com/office/drawing/2014/main" id="{375EB5B0-71F7-50D7-1CF2-5B651C43735F}"/>
                </a:ext>
              </a:extLst>
            </p:cNvPr>
            <p:cNvSpPr/>
            <p:nvPr/>
          </p:nvSpPr>
          <p:spPr>
            <a:xfrm>
              <a:off x="2220800" y="3336625"/>
              <a:ext cx="63300" cy="357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02;p96">
              <a:extLst>
                <a:ext uri="{FF2B5EF4-FFF2-40B4-BE49-F238E27FC236}">
                  <a16:creationId xmlns:a16="http://schemas.microsoft.com/office/drawing/2014/main" id="{243C7CEA-EAD6-6060-76AE-37A87EE3C1EE}"/>
                </a:ext>
              </a:extLst>
            </p:cNvPr>
            <p:cNvSpPr txBox="1"/>
            <p:nvPr/>
          </p:nvSpPr>
          <p:spPr>
            <a:xfrm>
              <a:off x="1410038" y="3711775"/>
              <a:ext cx="16908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dk2"/>
                  </a:solidFill>
                  <a:latin typeface="Josefin Sans"/>
                  <a:ea typeface="Josefin Sans"/>
                  <a:cs typeface="Josefin Sans"/>
                  <a:sym typeface="Josefin Sans"/>
                </a:rPr>
                <a:t>Được thành lập</a:t>
              </a:r>
              <a:endParaRPr sz="1600" b="1" dirty="0">
                <a:solidFill>
                  <a:schemeClr val="dk2"/>
                </a:solidFill>
                <a:latin typeface="Josefin Sans"/>
                <a:ea typeface="Josefin Sans"/>
                <a:cs typeface="Josefin Sans"/>
                <a:sym typeface="Josefin Sans"/>
              </a:endParaRPr>
            </a:p>
          </p:txBody>
        </p:sp>
        <p:sp>
          <p:nvSpPr>
            <p:cNvPr id="15" name="Google Shape;1303;p96">
              <a:extLst>
                <a:ext uri="{FF2B5EF4-FFF2-40B4-BE49-F238E27FC236}">
                  <a16:creationId xmlns:a16="http://schemas.microsoft.com/office/drawing/2014/main" id="{AB3AB83D-C379-916B-3B22-15A5D5B25D31}"/>
                </a:ext>
              </a:extLst>
            </p:cNvPr>
            <p:cNvSpPr txBox="1"/>
            <p:nvPr/>
          </p:nvSpPr>
          <p:spPr>
            <a:xfrm>
              <a:off x="207524" y="4016925"/>
              <a:ext cx="3624702" cy="612300"/>
            </a:xfrm>
            <a:prstGeom prst="rect">
              <a:avLst/>
            </a:prstGeom>
            <a:noFill/>
            <a:ln>
              <a:noFill/>
            </a:ln>
          </p:spPr>
          <p:txBody>
            <a:bodyPr spcFirstLastPara="1" wrap="square" lIns="91425" tIns="91425" rIns="91425" bIns="91425" anchor="t" anchorCtr="0">
              <a:noAutofit/>
            </a:bodyPr>
            <a:lstStyle/>
            <a:p>
              <a:pPr lvl="0" algn="ctr"/>
              <a:r>
                <a:rPr lang="vi-VN" dirty="0">
                  <a:solidFill>
                    <a:schemeClr val="dk2"/>
                  </a:solidFill>
                  <a:latin typeface="Open Sans"/>
                  <a:ea typeface="Open Sans"/>
                  <a:cs typeface="Open Sans"/>
                  <a:sym typeface="Open Sans"/>
                </a:rPr>
                <a:t>Đại học Harvard và MIT. </a:t>
              </a:r>
              <a:endParaRPr lang="en-US" dirty="0">
                <a:solidFill>
                  <a:schemeClr val="dk2"/>
                </a:solidFill>
                <a:latin typeface="Open Sans"/>
                <a:ea typeface="Open Sans"/>
                <a:cs typeface="Open Sans"/>
                <a:sym typeface="Open Sans"/>
              </a:endParaRPr>
            </a:p>
            <a:p>
              <a:pPr lvl="0" algn="ctr"/>
              <a:r>
                <a:rPr lang="vi-VN" dirty="0">
                  <a:solidFill>
                    <a:schemeClr val="dk2"/>
                  </a:solidFill>
                  <a:latin typeface="Open Sans"/>
                  <a:ea typeface="Open Sans"/>
                  <a:cs typeface="Open Sans"/>
                  <a:sym typeface="Open Sans"/>
                </a:rPr>
                <a:t>Thành công vang dội</a:t>
              </a:r>
              <a:r>
                <a:rPr lang="en-US" dirty="0">
                  <a:solidFill>
                    <a:schemeClr val="dk2"/>
                  </a:solidFill>
                  <a:latin typeface="Open Sans"/>
                  <a:ea typeface="Open Sans"/>
                  <a:cs typeface="Open Sans"/>
                  <a:sym typeface="Open Sans"/>
                </a:rPr>
                <a:t>,</a:t>
              </a:r>
              <a:r>
                <a:rPr lang="vi-VN" dirty="0">
                  <a:solidFill>
                    <a:schemeClr val="dk2"/>
                  </a:solidFill>
                  <a:latin typeface="Open Sans"/>
                  <a:ea typeface="Open Sans"/>
                  <a:cs typeface="Open Sans"/>
                  <a:sym typeface="Open Sans"/>
                </a:rPr>
                <a:t> có hơn 155 </a:t>
              </a:r>
              <a:r>
                <a:rPr lang="en-US" dirty="0">
                  <a:solidFill>
                    <a:schemeClr val="dk2"/>
                  </a:solidFill>
                  <a:latin typeface="Open Sans"/>
                  <a:ea typeface="Open Sans"/>
                  <a:cs typeface="Open Sans"/>
                  <a:sym typeface="Open Sans"/>
                </a:rPr>
                <a:t>000</a:t>
              </a:r>
              <a:r>
                <a:rPr lang="vi-VN" dirty="0">
                  <a:solidFill>
                    <a:schemeClr val="dk2"/>
                  </a:solidFill>
                  <a:latin typeface="Open Sans"/>
                  <a:ea typeface="Open Sans"/>
                  <a:cs typeface="Open Sans"/>
                  <a:sym typeface="Open Sans"/>
                </a:rPr>
                <a:t> người học từ hơn 162 quốc gia.</a:t>
              </a:r>
              <a:endParaRPr dirty="0">
                <a:solidFill>
                  <a:schemeClr val="dk2"/>
                </a:solidFill>
                <a:latin typeface="Open Sans"/>
                <a:ea typeface="Open Sans"/>
                <a:cs typeface="Open Sans"/>
                <a:sym typeface="Open Sans"/>
              </a:endParaRPr>
            </a:p>
          </p:txBody>
        </p:sp>
        <p:sp>
          <p:nvSpPr>
            <p:cNvPr id="24" name="Google Shape;1312;p96">
              <a:extLst>
                <a:ext uri="{FF2B5EF4-FFF2-40B4-BE49-F238E27FC236}">
                  <a16:creationId xmlns:a16="http://schemas.microsoft.com/office/drawing/2014/main" id="{1ECFF8E1-66E0-3CE5-E700-EA2F5116E973}"/>
                </a:ext>
              </a:extLst>
            </p:cNvPr>
            <p:cNvSpPr/>
            <p:nvPr/>
          </p:nvSpPr>
          <p:spPr>
            <a:xfrm>
              <a:off x="1413013" y="2104414"/>
              <a:ext cx="1684889" cy="844748"/>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4;p96">
              <a:extLst>
                <a:ext uri="{FF2B5EF4-FFF2-40B4-BE49-F238E27FC236}">
                  <a16:creationId xmlns:a16="http://schemas.microsoft.com/office/drawing/2014/main" id="{6D3988E4-21B8-C439-124E-3935F2A42908}"/>
                </a:ext>
              </a:extLst>
            </p:cNvPr>
            <p:cNvSpPr/>
            <p:nvPr/>
          </p:nvSpPr>
          <p:spPr>
            <a:xfrm>
              <a:off x="1678388" y="2368809"/>
              <a:ext cx="1154100" cy="115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18;p96">
              <a:extLst>
                <a:ext uri="{FF2B5EF4-FFF2-40B4-BE49-F238E27FC236}">
                  <a16:creationId xmlns:a16="http://schemas.microsoft.com/office/drawing/2014/main" id="{36DC70EE-1D25-756B-CD64-D07C9FD47835}"/>
                </a:ext>
              </a:extLst>
            </p:cNvPr>
            <p:cNvSpPr txBox="1"/>
            <p:nvPr/>
          </p:nvSpPr>
          <p:spPr>
            <a:xfrm>
              <a:off x="1672396" y="2767350"/>
              <a:ext cx="1160100" cy="357000"/>
            </a:xfrm>
            <a:prstGeom prst="rect">
              <a:avLst/>
            </a:prstGeom>
            <a:noFill/>
            <a:ln>
              <a:noFill/>
            </a:ln>
          </p:spPr>
          <p:txBody>
            <a:bodyPr spcFirstLastPara="1" wrap="square" lIns="91425" tIns="91425" rIns="91425" bIns="91425" anchor="ctr" anchorCtr="0">
              <a:noAutofit/>
            </a:bodyPr>
            <a:lstStyle/>
            <a:p>
              <a:pPr lvl="0" algn="ctr"/>
              <a:r>
                <a:rPr lang="en" sz="2500" b="1" dirty="0">
                  <a:solidFill>
                    <a:schemeClr val="lt1"/>
                  </a:solidFill>
                  <a:latin typeface="Josefin Sans"/>
                  <a:ea typeface="Josefin Sans"/>
                  <a:cs typeface="Josefin Sans"/>
                  <a:sym typeface="Josefin Sans"/>
                </a:rPr>
                <a:t> 2012</a:t>
              </a:r>
              <a:endParaRPr sz="2500" b="1" dirty="0">
                <a:solidFill>
                  <a:schemeClr val="lt1"/>
                </a:solidFill>
                <a:latin typeface="Josefin Sans"/>
                <a:ea typeface="Josefin Sans"/>
                <a:cs typeface="Josefin Sans"/>
                <a:sym typeface="Josefin Sans"/>
              </a:endParaRPr>
            </a:p>
          </p:txBody>
        </p:sp>
      </p:grpSp>
      <p:grpSp>
        <p:nvGrpSpPr>
          <p:cNvPr id="7" name="Group 6">
            <a:extLst>
              <a:ext uri="{FF2B5EF4-FFF2-40B4-BE49-F238E27FC236}">
                <a16:creationId xmlns:a16="http://schemas.microsoft.com/office/drawing/2014/main" id="{02EFF6B9-A491-E923-1162-46FA997DF869}"/>
              </a:ext>
            </a:extLst>
          </p:cNvPr>
          <p:cNvGrpSpPr/>
          <p:nvPr/>
        </p:nvGrpSpPr>
        <p:grpSpPr>
          <a:xfrm>
            <a:off x="2676953" y="1543916"/>
            <a:ext cx="2310543" cy="2221431"/>
            <a:chOff x="2676953" y="1543916"/>
            <a:chExt cx="2310543" cy="2221431"/>
          </a:xfrm>
        </p:grpSpPr>
        <p:sp>
          <p:nvSpPr>
            <p:cNvPr id="11" name="Google Shape;1298;p96">
              <a:extLst>
                <a:ext uri="{FF2B5EF4-FFF2-40B4-BE49-F238E27FC236}">
                  <a16:creationId xmlns:a16="http://schemas.microsoft.com/office/drawing/2014/main" id="{0AFA8F3F-B1A8-2E24-B8B9-4A98372A6D8F}"/>
                </a:ext>
              </a:extLst>
            </p:cNvPr>
            <p:cNvSpPr/>
            <p:nvPr/>
          </p:nvSpPr>
          <p:spPr>
            <a:xfrm>
              <a:off x="3768925" y="2104425"/>
              <a:ext cx="63300" cy="357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04;p96">
              <a:extLst>
                <a:ext uri="{FF2B5EF4-FFF2-40B4-BE49-F238E27FC236}">
                  <a16:creationId xmlns:a16="http://schemas.microsoft.com/office/drawing/2014/main" id="{A89EB48E-DC1E-3F72-16E1-3E7F35B94AAD}"/>
                </a:ext>
              </a:extLst>
            </p:cNvPr>
            <p:cNvSpPr txBox="1"/>
            <p:nvPr/>
          </p:nvSpPr>
          <p:spPr>
            <a:xfrm>
              <a:off x="2676953" y="1543916"/>
              <a:ext cx="2310543" cy="357000"/>
            </a:xfrm>
            <a:prstGeom prst="rect">
              <a:avLst/>
            </a:prstGeom>
            <a:noFill/>
            <a:ln>
              <a:noFill/>
            </a:ln>
          </p:spPr>
          <p:txBody>
            <a:bodyPr spcFirstLastPara="1" wrap="square" lIns="91425" tIns="91425" rIns="91425" bIns="91425" anchor="ctr" anchorCtr="0">
              <a:noAutofit/>
            </a:bodyPr>
            <a:lstStyle/>
            <a:p>
              <a:pPr lvl="0" algn="ctr"/>
              <a:r>
                <a:rPr lang="en-US" sz="1600" b="1" dirty="0">
                  <a:solidFill>
                    <a:schemeClr val="dk2"/>
                  </a:solidFill>
                  <a:latin typeface="Josefin Sans"/>
                  <a:ea typeface="Josefin Sans"/>
                  <a:cs typeface="Josefin Sans"/>
                  <a:sym typeface="Josefin Sans"/>
                </a:rPr>
                <a:t>P</a:t>
              </a:r>
              <a:r>
                <a:rPr lang="vi-VN" sz="1600" b="1" dirty="0">
                  <a:solidFill>
                    <a:schemeClr val="dk2"/>
                  </a:solidFill>
                  <a:latin typeface="Josefin Sans"/>
                  <a:ea typeface="Josefin Sans"/>
                  <a:cs typeface="Josefin Sans"/>
                  <a:sym typeface="Josefin Sans"/>
                </a:rPr>
                <a:t>hát hành dưới dạng mã nguồn mở</a:t>
              </a:r>
              <a:endParaRPr sz="1600" b="1" dirty="0">
                <a:solidFill>
                  <a:schemeClr val="dk2"/>
                </a:solidFill>
                <a:latin typeface="Josefin Sans"/>
                <a:ea typeface="Josefin Sans"/>
                <a:cs typeface="Josefin Sans"/>
                <a:sym typeface="Josefin Sans"/>
              </a:endParaRPr>
            </a:p>
          </p:txBody>
        </p:sp>
        <p:sp>
          <p:nvSpPr>
            <p:cNvPr id="25" name="Google Shape;1313;p96">
              <a:extLst>
                <a:ext uri="{FF2B5EF4-FFF2-40B4-BE49-F238E27FC236}">
                  <a16:creationId xmlns:a16="http://schemas.microsoft.com/office/drawing/2014/main" id="{64B9D62E-0679-0FB9-6362-E3ECE750205F}"/>
                </a:ext>
              </a:extLst>
            </p:cNvPr>
            <p:cNvSpPr/>
            <p:nvPr/>
          </p:nvSpPr>
          <p:spPr>
            <a:xfrm>
              <a:off x="2958986" y="2923369"/>
              <a:ext cx="1683611" cy="841978"/>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15;p96">
              <a:extLst>
                <a:ext uri="{FF2B5EF4-FFF2-40B4-BE49-F238E27FC236}">
                  <a16:creationId xmlns:a16="http://schemas.microsoft.com/office/drawing/2014/main" id="{F08D3A04-36E0-277E-1F13-8CFA2CC0AD77}"/>
                </a:ext>
              </a:extLst>
            </p:cNvPr>
            <p:cNvSpPr/>
            <p:nvPr/>
          </p:nvSpPr>
          <p:spPr>
            <a:xfrm>
              <a:off x="3223511" y="2368809"/>
              <a:ext cx="1154100" cy="115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19;p96">
              <a:extLst>
                <a:ext uri="{FF2B5EF4-FFF2-40B4-BE49-F238E27FC236}">
                  <a16:creationId xmlns:a16="http://schemas.microsoft.com/office/drawing/2014/main" id="{957B9960-C76C-6F73-52EC-7B6C20712074}"/>
                </a:ext>
              </a:extLst>
            </p:cNvPr>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Josefin Sans"/>
                  <a:ea typeface="Josefin Sans"/>
                  <a:cs typeface="Josefin Sans"/>
                  <a:sym typeface="Josefin Sans"/>
                </a:rPr>
                <a:t>2013</a:t>
              </a:r>
              <a:endParaRPr sz="2500" b="1" dirty="0">
                <a:solidFill>
                  <a:schemeClr val="lt1"/>
                </a:solidFill>
                <a:latin typeface="Josefin Sans"/>
                <a:ea typeface="Josefin Sans"/>
                <a:cs typeface="Josefin Sans"/>
                <a:sym typeface="Josefin Sans"/>
              </a:endParaRPr>
            </a:p>
          </p:txBody>
        </p:sp>
      </p:grpSp>
      <p:grpSp>
        <p:nvGrpSpPr>
          <p:cNvPr id="8" name="Group 7">
            <a:extLst>
              <a:ext uri="{FF2B5EF4-FFF2-40B4-BE49-F238E27FC236}">
                <a16:creationId xmlns:a16="http://schemas.microsoft.com/office/drawing/2014/main" id="{E2BB83F4-04FF-AA86-CD72-946E689D27C9}"/>
              </a:ext>
            </a:extLst>
          </p:cNvPr>
          <p:cNvGrpSpPr/>
          <p:nvPr/>
        </p:nvGrpSpPr>
        <p:grpSpPr>
          <a:xfrm>
            <a:off x="4061857" y="2105801"/>
            <a:ext cx="2826806" cy="2663576"/>
            <a:chOff x="4061857" y="2105801"/>
            <a:chExt cx="2826806" cy="2663576"/>
          </a:xfrm>
        </p:grpSpPr>
        <p:sp>
          <p:nvSpPr>
            <p:cNvPr id="12" name="Google Shape;1299;p96">
              <a:extLst>
                <a:ext uri="{FF2B5EF4-FFF2-40B4-BE49-F238E27FC236}">
                  <a16:creationId xmlns:a16="http://schemas.microsoft.com/office/drawing/2014/main" id="{9F327D9C-1E50-1D74-6EE9-334C5B7E1AA6}"/>
                </a:ext>
              </a:extLst>
            </p:cNvPr>
            <p:cNvSpPr/>
            <p:nvPr/>
          </p:nvSpPr>
          <p:spPr>
            <a:xfrm>
              <a:off x="5313088" y="3336625"/>
              <a:ext cx="63300" cy="357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06;p96">
              <a:extLst>
                <a:ext uri="{FF2B5EF4-FFF2-40B4-BE49-F238E27FC236}">
                  <a16:creationId xmlns:a16="http://schemas.microsoft.com/office/drawing/2014/main" id="{9DAE180F-1828-AA84-D63D-AC3BFD0BADB3}"/>
                </a:ext>
              </a:extLst>
            </p:cNvPr>
            <p:cNvSpPr txBox="1"/>
            <p:nvPr/>
          </p:nvSpPr>
          <p:spPr>
            <a:xfrm>
              <a:off x="4319736" y="3763418"/>
              <a:ext cx="2071508" cy="357000"/>
            </a:xfrm>
            <a:prstGeom prst="rect">
              <a:avLst/>
            </a:prstGeom>
            <a:noFill/>
            <a:ln>
              <a:noFill/>
            </a:ln>
          </p:spPr>
          <p:txBody>
            <a:bodyPr spcFirstLastPara="1" wrap="square" lIns="91425" tIns="91425" rIns="91425" bIns="91425" anchor="ctr" anchorCtr="0">
              <a:noAutofit/>
            </a:bodyPr>
            <a:lstStyle/>
            <a:p>
              <a:pPr lvl="0" algn="ctr"/>
              <a:r>
                <a:rPr lang="en-US" sz="1600" b="1" dirty="0" err="1">
                  <a:solidFill>
                    <a:schemeClr val="dk2"/>
                  </a:solidFill>
                  <a:latin typeface="Josefin Sans"/>
                  <a:ea typeface="Josefin Sans"/>
                  <a:cs typeface="Josefin Sans"/>
                  <a:sym typeface="Josefin Sans"/>
                </a:rPr>
                <a:t>Chủ</a:t>
              </a:r>
              <a:r>
                <a:rPr lang="en-US" sz="1600" b="1" dirty="0">
                  <a:solidFill>
                    <a:schemeClr val="dk2"/>
                  </a:solidFill>
                  <a:latin typeface="Josefin Sans"/>
                  <a:ea typeface="Josefin Sans"/>
                  <a:cs typeface="Josefin Sans"/>
                  <a:sym typeface="Josefin Sans"/>
                </a:rPr>
                <a:t> </a:t>
              </a:r>
              <a:r>
                <a:rPr lang="en-US" sz="1600" b="1" dirty="0" err="1">
                  <a:solidFill>
                    <a:schemeClr val="dk2"/>
                  </a:solidFill>
                  <a:latin typeface="Josefin Sans"/>
                  <a:ea typeface="Josefin Sans"/>
                  <a:cs typeface="Josefin Sans"/>
                  <a:sym typeface="Josefin Sans"/>
                </a:rPr>
                <a:t>yếu</a:t>
              </a:r>
              <a:r>
                <a:rPr lang="en-US" sz="1600" b="1" dirty="0">
                  <a:solidFill>
                    <a:schemeClr val="dk2"/>
                  </a:solidFill>
                  <a:latin typeface="Josefin Sans"/>
                  <a:ea typeface="Josefin Sans"/>
                  <a:cs typeface="Josefin Sans"/>
                  <a:sym typeface="Josefin Sans"/>
                </a:rPr>
                <a:t> </a:t>
              </a:r>
              <a:r>
                <a:rPr lang="en-US" sz="1600" b="1" dirty="0" err="1">
                  <a:solidFill>
                    <a:schemeClr val="dk2"/>
                  </a:solidFill>
                  <a:latin typeface="Josefin Sans"/>
                  <a:ea typeface="Josefin Sans"/>
                  <a:cs typeface="Josefin Sans"/>
                  <a:sym typeface="Josefin Sans"/>
                </a:rPr>
                <a:t>tập</a:t>
              </a:r>
              <a:r>
                <a:rPr lang="en-US" sz="1600" b="1" dirty="0">
                  <a:solidFill>
                    <a:schemeClr val="dk2"/>
                  </a:solidFill>
                  <a:latin typeface="Josefin Sans"/>
                  <a:ea typeface="Josefin Sans"/>
                  <a:cs typeface="Josefin Sans"/>
                  <a:sym typeface="Josefin Sans"/>
                </a:rPr>
                <a:t> </a:t>
              </a:r>
              <a:r>
                <a:rPr lang="en-US" sz="1600" b="1" dirty="0" err="1">
                  <a:solidFill>
                    <a:schemeClr val="dk2"/>
                  </a:solidFill>
                  <a:latin typeface="Josefin Sans"/>
                  <a:ea typeface="Josefin Sans"/>
                  <a:cs typeface="Josefin Sans"/>
                  <a:sym typeface="Josefin Sans"/>
                </a:rPr>
                <a:t>trung</a:t>
              </a:r>
              <a:r>
                <a:rPr lang="en-US" sz="1600" b="1" dirty="0">
                  <a:solidFill>
                    <a:schemeClr val="dk2"/>
                  </a:solidFill>
                  <a:latin typeface="Josefin Sans"/>
                  <a:ea typeface="Josefin Sans"/>
                  <a:cs typeface="Josefin Sans"/>
                  <a:sym typeface="Josefin Sans"/>
                </a:rPr>
                <a:t> </a:t>
              </a:r>
              <a:r>
                <a:rPr lang="en-US" sz="1600" b="1" dirty="0" err="1">
                  <a:solidFill>
                    <a:schemeClr val="dk2"/>
                  </a:solidFill>
                  <a:latin typeface="Josefin Sans"/>
                  <a:ea typeface="Josefin Sans"/>
                  <a:cs typeface="Josefin Sans"/>
                  <a:sym typeface="Josefin Sans"/>
                </a:rPr>
                <a:t>vào</a:t>
              </a:r>
              <a:r>
                <a:rPr lang="en-US" sz="1600" b="1" dirty="0">
                  <a:solidFill>
                    <a:schemeClr val="dk2"/>
                  </a:solidFill>
                  <a:latin typeface="Josefin Sans"/>
                  <a:ea typeface="Josefin Sans"/>
                  <a:cs typeface="Josefin Sans"/>
                  <a:sym typeface="Josefin Sans"/>
                </a:rPr>
                <a:t> edX</a:t>
              </a:r>
              <a:endParaRPr sz="1600" b="1" dirty="0">
                <a:solidFill>
                  <a:schemeClr val="dk2"/>
                </a:solidFill>
                <a:latin typeface="Josefin Sans"/>
                <a:ea typeface="Josefin Sans"/>
                <a:cs typeface="Josefin Sans"/>
                <a:sym typeface="Josefin Sans"/>
              </a:endParaRPr>
            </a:p>
          </p:txBody>
        </p:sp>
        <p:sp>
          <p:nvSpPr>
            <p:cNvPr id="19" name="Google Shape;1307;p96">
              <a:extLst>
                <a:ext uri="{FF2B5EF4-FFF2-40B4-BE49-F238E27FC236}">
                  <a16:creationId xmlns:a16="http://schemas.microsoft.com/office/drawing/2014/main" id="{EECA6FC4-CCA2-0306-DEB1-051664139D94}"/>
                </a:ext>
              </a:extLst>
            </p:cNvPr>
            <p:cNvSpPr txBox="1"/>
            <p:nvPr/>
          </p:nvSpPr>
          <p:spPr>
            <a:xfrm>
              <a:off x="4061857" y="4157077"/>
              <a:ext cx="2826806" cy="612300"/>
            </a:xfrm>
            <a:prstGeom prst="rect">
              <a:avLst/>
            </a:prstGeom>
            <a:noFill/>
            <a:ln>
              <a:noFill/>
            </a:ln>
          </p:spPr>
          <p:txBody>
            <a:bodyPr spcFirstLastPara="1" wrap="square" lIns="91425" tIns="91425" rIns="91425" bIns="91425" anchor="t" anchorCtr="0">
              <a:noAutofit/>
            </a:bodyPr>
            <a:lstStyle/>
            <a:p>
              <a:pPr lvl="0" algn="ctr"/>
              <a:r>
                <a:rPr lang="vi-VN" dirty="0">
                  <a:solidFill>
                    <a:schemeClr val="dk2"/>
                  </a:solidFill>
                  <a:latin typeface="Open Sans"/>
                  <a:ea typeface="Open Sans"/>
                  <a:cs typeface="Open Sans"/>
                  <a:sym typeface="Open Sans"/>
                </a:rPr>
                <a:t>Chương trình Core Contributor được thành lập</a:t>
              </a:r>
              <a:r>
                <a:rPr lang="en-US" dirty="0">
                  <a:solidFill>
                    <a:schemeClr val="dk2"/>
                  </a:solidFill>
                  <a:latin typeface="Open Sans"/>
                  <a:ea typeface="Open Sans"/>
                  <a:cs typeface="Open Sans"/>
                  <a:sym typeface="Open Sans"/>
                </a:rPr>
                <a:t> </a:t>
              </a:r>
              <a:r>
                <a:rPr lang="en-US" dirty="0" err="1">
                  <a:solidFill>
                    <a:schemeClr val="dk2"/>
                  </a:solidFill>
                  <a:latin typeface="Open Sans"/>
                  <a:ea typeface="Open Sans"/>
                  <a:cs typeface="Open Sans"/>
                  <a:sym typeface="Open Sans"/>
                </a:rPr>
                <a:t>và</a:t>
              </a:r>
              <a:r>
                <a:rPr lang="en-US" dirty="0">
                  <a:solidFill>
                    <a:schemeClr val="dk2"/>
                  </a:solidFill>
                  <a:latin typeface="Open Sans"/>
                  <a:ea typeface="Open Sans"/>
                  <a:cs typeface="Open Sans"/>
                  <a:sym typeface="Open Sans"/>
                </a:rPr>
                <a:t> </a:t>
              </a:r>
              <a:r>
                <a:rPr lang="en-US" dirty="0" err="1">
                  <a:solidFill>
                    <a:schemeClr val="dk2"/>
                  </a:solidFill>
                  <a:latin typeface="Open Sans"/>
                  <a:ea typeface="Open Sans"/>
                  <a:cs typeface="Open Sans"/>
                  <a:sym typeface="Open Sans"/>
                </a:rPr>
                <a:t>mở</a:t>
              </a:r>
              <a:r>
                <a:rPr lang="en-US" dirty="0">
                  <a:solidFill>
                    <a:schemeClr val="dk2"/>
                  </a:solidFill>
                  <a:latin typeface="Open Sans"/>
                  <a:ea typeface="Open Sans"/>
                  <a:cs typeface="Open Sans"/>
                  <a:sym typeface="Open Sans"/>
                </a:rPr>
                <a:t> </a:t>
              </a:r>
              <a:r>
                <a:rPr lang="en-US" dirty="0" err="1">
                  <a:solidFill>
                    <a:schemeClr val="dk2"/>
                  </a:solidFill>
                  <a:latin typeface="Open Sans"/>
                  <a:ea typeface="Open Sans"/>
                  <a:cs typeface="Open Sans"/>
                  <a:sym typeface="Open Sans"/>
                </a:rPr>
                <a:t>rộng</a:t>
              </a:r>
              <a:r>
                <a:rPr lang="en-US" dirty="0">
                  <a:solidFill>
                    <a:schemeClr val="dk2"/>
                  </a:solidFill>
                  <a:latin typeface="Open Sans"/>
                  <a:ea typeface="Open Sans"/>
                  <a:cs typeface="Open Sans"/>
                  <a:sym typeface="Open Sans"/>
                </a:rPr>
                <a:t>.</a:t>
              </a:r>
              <a:endParaRPr dirty="0">
                <a:solidFill>
                  <a:schemeClr val="dk2"/>
                </a:solidFill>
                <a:latin typeface="Open Sans"/>
                <a:ea typeface="Open Sans"/>
                <a:cs typeface="Open Sans"/>
                <a:sym typeface="Open Sans"/>
              </a:endParaRPr>
            </a:p>
          </p:txBody>
        </p:sp>
        <p:sp>
          <p:nvSpPr>
            <p:cNvPr id="23" name="Google Shape;1311;p96">
              <a:extLst>
                <a:ext uri="{FF2B5EF4-FFF2-40B4-BE49-F238E27FC236}">
                  <a16:creationId xmlns:a16="http://schemas.microsoft.com/office/drawing/2014/main" id="{8A3F69F3-EA5A-7FB0-F13C-07310A450021}"/>
                </a:ext>
              </a:extLst>
            </p:cNvPr>
            <p:cNvSpPr/>
            <p:nvPr/>
          </p:nvSpPr>
          <p:spPr>
            <a:xfrm>
              <a:off x="4503254" y="2105801"/>
              <a:ext cx="1683185" cy="841978"/>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16;p96">
              <a:extLst>
                <a:ext uri="{FF2B5EF4-FFF2-40B4-BE49-F238E27FC236}">
                  <a16:creationId xmlns:a16="http://schemas.microsoft.com/office/drawing/2014/main" id="{C9ACFB6F-FB75-2F31-0013-F63E2FF10CFA}"/>
                </a:ext>
              </a:extLst>
            </p:cNvPr>
            <p:cNvSpPr/>
            <p:nvPr/>
          </p:nvSpPr>
          <p:spPr>
            <a:xfrm>
              <a:off x="4767658" y="2368809"/>
              <a:ext cx="1154100" cy="115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20;p96">
              <a:extLst>
                <a:ext uri="{FF2B5EF4-FFF2-40B4-BE49-F238E27FC236}">
                  <a16:creationId xmlns:a16="http://schemas.microsoft.com/office/drawing/2014/main" id="{182B160C-0888-7967-B6EB-5A0E40A5236F}"/>
                </a:ext>
              </a:extLst>
            </p:cNvPr>
            <p:cNvSpPr txBox="1"/>
            <p:nvPr/>
          </p:nvSpPr>
          <p:spPr>
            <a:xfrm>
              <a:off x="47646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Josefin Sans"/>
                  <a:ea typeface="Josefin Sans"/>
                  <a:cs typeface="Josefin Sans"/>
                  <a:sym typeface="Josefin Sans"/>
                </a:rPr>
                <a:t>2020</a:t>
              </a:r>
              <a:endParaRPr sz="2500" b="1" dirty="0">
                <a:solidFill>
                  <a:schemeClr val="lt1"/>
                </a:solidFill>
                <a:latin typeface="Josefin Sans"/>
                <a:ea typeface="Josefin Sans"/>
                <a:cs typeface="Josefin Sans"/>
                <a:sym typeface="Josefin Sans"/>
              </a:endParaRPr>
            </a:p>
          </p:txBody>
        </p:sp>
      </p:grpSp>
      <p:grpSp>
        <p:nvGrpSpPr>
          <p:cNvPr id="9" name="Group 8">
            <a:extLst>
              <a:ext uri="{FF2B5EF4-FFF2-40B4-BE49-F238E27FC236}">
                <a16:creationId xmlns:a16="http://schemas.microsoft.com/office/drawing/2014/main" id="{798B1AE5-D253-4D32-260B-7E68CC21A70E}"/>
              </a:ext>
            </a:extLst>
          </p:cNvPr>
          <p:cNvGrpSpPr/>
          <p:nvPr/>
        </p:nvGrpSpPr>
        <p:grpSpPr>
          <a:xfrm>
            <a:off x="5506593" y="1529759"/>
            <a:ext cx="2828364" cy="2235594"/>
            <a:chOff x="5506593" y="1529759"/>
            <a:chExt cx="2828364" cy="2235594"/>
          </a:xfrm>
        </p:grpSpPr>
        <p:sp>
          <p:nvSpPr>
            <p:cNvPr id="13" name="Google Shape;1300;p96">
              <a:extLst>
                <a:ext uri="{FF2B5EF4-FFF2-40B4-BE49-F238E27FC236}">
                  <a16:creationId xmlns:a16="http://schemas.microsoft.com/office/drawing/2014/main" id="{5B0291B9-5CB5-88E9-A11F-DBAA73215497}"/>
                </a:ext>
              </a:extLst>
            </p:cNvPr>
            <p:cNvSpPr/>
            <p:nvPr/>
          </p:nvSpPr>
          <p:spPr>
            <a:xfrm>
              <a:off x="6857475" y="2104425"/>
              <a:ext cx="63300" cy="357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08;p96">
              <a:extLst>
                <a:ext uri="{FF2B5EF4-FFF2-40B4-BE49-F238E27FC236}">
                  <a16:creationId xmlns:a16="http://schemas.microsoft.com/office/drawing/2014/main" id="{D2A1EC00-D469-3603-E270-5F0B1C38DE34}"/>
                </a:ext>
              </a:extLst>
            </p:cNvPr>
            <p:cNvSpPr txBox="1"/>
            <p:nvPr/>
          </p:nvSpPr>
          <p:spPr>
            <a:xfrm>
              <a:off x="5506593" y="1529759"/>
              <a:ext cx="2828364" cy="357000"/>
            </a:xfrm>
            <a:prstGeom prst="rect">
              <a:avLst/>
            </a:prstGeom>
            <a:noFill/>
            <a:ln>
              <a:noFill/>
            </a:ln>
          </p:spPr>
          <p:txBody>
            <a:bodyPr spcFirstLastPara="1" wrap="square" lIns="91425" tIns="91425" rIns="91425" bIns="91425" anchor="ctr" anchorCtr="0">
              <a:noAutofit/>
            </a:bodyPr>
            <a:lstStyle/>
            <a:p>
              <a:pPr lvl="0" algn="ctr"/>
              <a:r>
                <a:rPr lang="vi-VN" sz="1600" b="1" dirty="0">
                  <a:solidFill>
                    <a:schemeClr val="dk2"/>
                  </a:solidFill>
                  <a:latin typeface="Josefin Sans"/>
                  <a:ea typeface="Josefin Sans"/>
                  <a:cs typeface="Josefin Sans"/>
                  <a:sym typeface="Josefin Sans"/>
                </a:rPr>
                <a:t>Hoạt động kinh doanh edX đã được bán cho 2U</a:t>
              </a:r>
              <a:endParaRPr sz="1600" b="1" dirty="0">
                <a:solidFill>
                  <a:schemeClr val="dk2"/>
                </a:solidFill>
                <a:latin typeface="Josefin Sans"/>
                <a:ea typeface="Josefin Sans"/>
                <a:cs typeface="Josefin Sans"/>
                <a:sym typeface="Josefin Sans"/>
              </a:endParaRPr>
            </a:p>
          </p:txBody>
        </p:sp>
        <p:sp>
          <p:nvSpPr>
            <p:cNvPr id="22" name="Google Shape;1310;p96">
              <a:extLst>
                <a:ext uri="{FF2B5EF4-FFF2-40B4-BE49-F238E27FC236}">
                  <a16:creationId xmlns:a16="http://schemas.microsoft.com/office/drawing/2014/main" id="{83ECCEB3-6453-A7CA-073D-2787096F651D}"/>
                </a:ext>
              </a:extLst>
            </p:cNvPr>
            <p:cNvSpPr/>
            <p:nvPr/>
          </p:nvSpPr>
          <p:spPr>
            <a:xfrm>
              <a:off x="6046884" y="2923375"/>
              <a:ext cx="1683611" cy="841978"/>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17;p96">
              <a:extLst>
                <a:ext uri="{FF2B5EF4-FFF2-40B4-BE49-F238E27FC236}">
                  <a16:creationId xmlns:a16="http://schemas.microsoft.com/office/drawing/2014/main" id="{0ACC9594-8A42-17E4-5D58-1A1248CB5DFC}"/>
                </a:ext>
              </a:extLst>
            </p:cNvPr>
            <p:cNvSpPr/>
            <p:nvPr/>
          </p:nvSpPr>
          <p:spPr>
            <a:xfrm>
              <a:off x="6312057" y="2368809"/>
              <a:ext cx="1154100" cy="115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21;p96">
              <a:extLst>
                <a:ext uri="{FF2B5EF4-FFF2-40B4-BE49-F238E27FC236}">
                  <a16:creationId xmlns:a16="http://schemas.microsoft.com/office/drawing/2014/main" id="{0A463155-1ADA-EE16-AF96-5943700A573C}"/>
                </a:ext>
              </a:extLst>
            </p:cNvPr>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Josefin Sans"/>
                  <a:ea typeface="Josefin Sans"/>
                  <a:cs typeface="Josefin Sans"/>
                  <a:sym typeface="Josefin Sans"/>
                </a:rPr>
                <a:t>2021</a:t>
              </a:r>
              <a:endParaRPr sz="2500" b="1" dirty="0">
                <a:solidFill>
                  <a:schemeClr val="lt1"/>
                </a:solidFill>
                <a:latin typeface="Josefin Sans"/>
                <a:ea typeface="Josefin Sans"/>
                <a:cs typeface="Josefin Sans"/>
                <a:sym typeface="Josefin Sans"/>
              </a:endParaRPr>
            </a:p>
          </p:txBody>
        </p:sp>
      </p:grpSp>
      <p:sp>
        <p:nvSpPr>
          <p:cNvPr id="34" name="TextBox 33">
            <a:extLst>
              <a:ext uri="{FF2B5EF4-FFF2-40B4-BE49-F238E27FC236}">
                <a16:creationId xmlns:a16="http://schemas.microsoft.com/office/drawing/2014/main" id="{4E55A1DA-1F1C-D6FB-74D6-EA3E4FBA099D}"/>
              </a:ext>
            </a:extLst>
          </p:cNvPr>
          <p:cNvSpPr txBox="1"/>
          <p:nvPr/>
        </p:nvSpPr>
        <p:spPr>
          <a:xfrm>
            <a:off x="8559609" y="4489560"/>
            <a:ext cx="436348" cy="400110"/>
          </a:xfrm>
          <a:prstGeom prst="rect">
            <a:avLst/>
          </a:prstGeom>
          <a:noFill/>
        </p:spPr>
        <p:txBody>
          <a:bodyPr wrap="square" rtlCol="0">
            <a:spAutoFit/>
          </a:bodyPr>
          <a:lstStyle/>
          <a:p>
            <a:r>
              <a:rPr lang="en-US" sz="2000" b="1" dirty="0">
                <a:solidFill>
                  <a:schemeClr val="bg1"/>
                </a:solidFill>
                <a:latin typeface="Josefin Sans" pitchFamily="2" charset="0"/>
              </a:rPr>
              <a:t>19</a:t>
            </a:r>
          </a:p>
        </p:txBody>
      </p:sp>
    </p:spTree>
    <p:extLst>
      <p:ext uri="{BB962C8B-B14F-4D97-AF65-F5344CB8AC3E}">
        <p14:creationId xmlns:p14="http://schemas.microsoft.com/office/powerpoint/2010/main" val="185719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5">
          <a:extLst>
            <a:ext uri="{FF2B5EF4-FFF2-40B4-BE49-F238E27FC236}">
              <a16:creationId xmlns:a16="http://schemas.microsoft.com/office/drawing/2014/main" id="{80F53840-D2EC-5746-9A3E-62EB051B8794}"/>
            </a:ext>
          </a:extLst>
        </p:cNvPr>
        <p:cNvGrpSpPr/>
        <p:nvPr/>
      </p:nvGrpSpPr>
      <p:grpSpPr>
        <a:xfrm>
          <a:off x="0" y="0"/>
          <a:ext cx="0" cy="0"/>
          <a:chOff x="0" y="0"/>
          <a:chExt cx="0" cy="0"/>
        </a:xfrm>
      </p:grpSpPr>
      <p:sp>
        <p:nvSpPr>
          <p:cNvPr id="2" name="Google Shape;1389;p99">
            <a:extLst>
              <a:ext uri="{FF2B5EF4-FFF2-40B4-BE49-F238E27FC236}">
                <a16:creationId xmlns:a16="http://schemas.microsoft.com/office/drawing/2014/main" id="{A2B1AC28-AA1D-8205-E55A-F25B18FD12EB}"/>
              </a:ext>
            </a:extLst>
          </p:cNvPr>
          <p:cNvSpPr txBox="1">
            <a:spLocks/>
          </p:cNvSpPr>
          <p:nvPr/>
        </p:nvSpPr>
        <p:spPr>
          <a:xfrm>
            <a:off x="1239695" y="508627"/>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pPr lvl="2"/>
            <a:r>
              <a:rPr lang="en-US" sz="2400" dirty="0" err="1"/>
              <a:t>Các</a:t>
            </a:r>
            <a:r>
              <a:rPr lang="en-US" sz="2400" dirty="0"/>
              <a:t> </a:t>
            </a:r>
            <a:r>
              <a:rPr lang="en-US" sz="2400" dirty="0" err="1"/>
              <a:t>nền</a:t>
            </a:r>
            <a:r>
              <a:rPr lang="en-US" sz="2400" dirty="0"/>
              <a:t> </a:t>
            </a:r>
            <a:r>
              <a:rPr lang="en-US" sz="2400" dirty="0" err="1"/>
              <a:t>tảng</a:t>
            </a:r>
            <a:r>
              <a:rPr lang="en-US" sz="2400" dirty="0"/>
              <a:t> </a:t>
            </a:r>
            <a:r>
              <a:rPr lang="en-US" sz="2400" dirty="0" err="1"/>
              <a:t>đã</a:t>
            </a:r>
            <a:r>
              <a:rPr lang="en-US" sz="2400" dirty="0"/>
              <a:t> </a:t>
            </a:r>
            <a:r>
              <a:rPr lang="en-US" sz="2400" dirty="0" err="1"/>
              <a:t>sử</a:t>
            </a:r>
            <a:r>
              <a:rPr lang="en-US" sz="2400" dirty="0"/>
              <a:t> </a:t>
            </a:r>
            <a:r>
              <a:rPr lang="en-US" sz="2400" dirty="0" err="1"/>
              <a:t>dụng</a:t>
            </a:r>
            <a:r>
              <a:rPr lang="en-US" sz="2400" dirty="0"/>
              <a:t> </a:t>
            </a:r>
            <a:r>
              <a:rPr lang="en-US" sz="2400" dirty="0" err="1"/>
              <a:t>hệ</a:t>
            </a:r>
            <a:r>
              <a:rPr lang="en-US" sz="2400" dirty="0"/>
              <a:t> </a:t>
            </a:r>
            <a:r>
              <a:rPr lang="en-US" sz="2400" dirty="0" err="1"/>
              <a:t>thống</a:t>
            </a:r>
            <a:r>
              <a:rPr lang="en-US" sz="2400" dirty="0"/>
              <a:t> </a:t>
            </a:r>
            <a:r>
              <a:rPr lang="en-US" sz="2400" dirty="0" err="1"/>
              <a:t>OpenEdx</a:t>
            </a:r>
            <a:endParaRPr lang="en-US" sz="2400" dirty="0"/>
          </a:p>
        </p:txBody>
      </p:sp>
      <p:grpSp>
        <p:nvGrpSpPr>
          <p:cNvPr id="3" name="Group 2">
            <a:extLst>
              <a:ext uri="{FF2B5EF4-FFF2-40B4-BE49-F238E27FC236}">
                <a16:creationId xmlns:a16="http://schemas.microsoft.com/office/drawing/2014/main" id="{3C6B5957-A61D-0A5A-D07A-D31722FF0CB1}"/>
              </a:ext>
            </a:extLst>
          </p:cNvPr>
          <p:cNvGrpSpPr/>
          <p:nvPr/>
        </p:nvGrpSpPr>
        <p:grpSpPr>
          <a:xfrm>
            <a:off x="390938" y="12288"/>
            <a:ext cx="2624352" cy="960861"/>
            <a:chOff x="287608" y="103128"/>
            <a:chExt cx="2624352" cy="960861"/>
          </a:xfrm>
        </p:grpSpPr>
        <p:sp>
          <p:nvSpPr>
            <p:cNvPr id="4" name="Oval 3">
              <a:extLst>
                <a:ext uri="{FF2B5EF4-FFF2-40B4-BE49-F238E27FC236}">
                  <a16:creationId xmlns:a16="http://schemas.microsoft.com/office/drawing/2014/main" id="{09F047DF-2F1B-AB63-FA41-92DF5C68F1DB}"/>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on a black background&#10;&#10;Description automatically generated">
              <a:extLst>
                <a:ext uri="{FF2B5EF4-FFF2-40B4-BE49-F238E27FC236}">
                  <a16:creationId xmlns:a16="http://schemas.microsoft.com/office/drawing/2014/main" id="{0164F94A-CC89-27F8-9FFA-875628F8E6FD}"/>
                </a:ext>
              </a:extLst>
            </p:cNvPr>
            <p:cNvPicPr>
              <a:picLocks noChangeAspect="1"/>
            </p:cNvPicPr>
            <p:nvPr/>
          </p:nvPicPr>
          <p:blipFill>
            <a:blip r:embed="rId3"/>
            <a:stretch>
              <a:fillRect/>
            </a:stretch>
          </p:blipFill>
          <p:spPr>
            <a:xfrm>
              <a:off x="287608" y="103128"/>
              <a:ext cx="2624352" cy="960861"/>
            </a:xfrm>
            <a:prstGeom prst="rect">
              <a:avLst/>
            </a:prstGeom>
          </p:spPr>
        </p:pic>
      </p:grpSp>
      <p:pic>
        <p:nvPicPr>
          <p:cNvPr id="6" name="Picture 5" title="Inserting image...">
            <a:extLst>
              <a:ext uri="{FF2B5EF4-FFF2-40B4-BE49-F238E27FC236}">
                <a16:creationId xmlns:a16="http://schemas.microsoft.com/office/drawing/2014/main" id="{86CB82D2-98E9-F007-65D9-051CFC1AE7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9695" y="1125977"/>
            <a:ext cx="6822310" cy="3433053"/>
          </a:xfrm>
          <a:prstGeom prst="rect">
            <a:avLst/>
          </a:prstGeom>
        </p:spPr>
      </p:pic>
      <p:sp>
        <p:nvSpPr>
          <p:cNvPr id="7" name="TextBox 6">
            <a:extLst>
              <a:ext uri="{FF2B5EF4-FFF2-40B4-BE49-F238E27FC236}">
                <a16:creationId xmlns:a16="http://schemas.microsoft.com/office/drawing/2014/main" id="{2B7159B8-58F6-DF6B-7D95-EF6CEAF59710}"/>
              </a:ext>
            </a:extLst>
          </p:cNvPr>
          <p:cNvSpPr txBox="1"/>
          <p:nvPr/>
        </p:nvSpPr>
        <p:spPr>
          <a:xfrm>
            <a:off x="8483982" y="4489560"/>
            <a:ext cx="511975" cy="400110"/>
          </a:xfrm>
          <a:prstGeom prst="rect">
            <a:avLst/>
          </a:prstGeom>
          <a:noFill/>
        </p:spPr>
        <p:txBody>
          <a:bodyPr wrap="square" rtlCol="0">
            <a:spAutoFit/>
          </a:bodyPr>
          <a:lstStyle/>
          <a:p>
            <a:r>
              <a:rPr lang="en-US" sz="2000" b="1" dirty="0">
                <a:solidFill>
                  <a:schemeClr val="bg1"/>
                </a:solidFill>
                <a:latin typeface="Josefin Sans" pitchFamily="2" charset="0"/>
              </a:rPr>
              <a:t>20</a:t>
            </a:r>
          </a:p>
        </p:txBody>
      </p:sp>
    </p:spTree>
    <p:extLst>
      <p:ext uri="{BB962C8B-B14F-4D97-AF65-F5344CB8AC3E}">
        <p14:creationId xmlns:p14="http://schemas.microsoft.com/office/powerpoint/2010/main" val="68042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5">
          <a:extLst>
            <a:ext uri="{FF2B5EF4-FFF2-40B4-BE49-F238E27FC236}">
              <a16:creationId xmlns:a16="http://schemas.microsoft.com/office/drawing/2014/main" id="{A0747DD6-3C15-3A0E-10DD-FE9CF2F96799}"/>
            </a:ext>
          </a:extLst>
        </p:cNvPr>
        <p:cNvGrpSpPr/>
        <p:nvPr/>
      </p:nvGrpSpPr>
      <p:grpSpPr>
        <a:xfrm>
          <a:off x="0" y="0"/>
          <a:ext cx="0" cy="0"/>
          <a:chOff x="0" y="0"/>
          <a:chExt cx="0" cy="0"/>
        </a:xfrm>
      </p:grpSpPr>
      <p:sp>
        <p:nvSpPr>
          <p:cNvPr id="2" name="Google Shape;1389;p99">
            <a:extLst>
              <a:ext uri="{FF2B5EF4-FFF2-40B4-BE49-F238E27FC236}">
                <a16:creationId xmlns:a16="http://schemas.microsoft.com/office/drawing/2014/main" id="{9877BEBE-C927-E11D-4EBA-351F4BFE4A49}"/>
              </a:ext>
            </a:extLst>
          </p:cNvPr>
          <p:cNvSpPr txBox="1">
            <a:spLocks/>
          </p:cNvSpPr>
          <p:nvPr/>
        </p:nvSpPr>
        <p:spPr>
          <a:xfrm>
            <a:off x="1181570" y="120289"/>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pPr lvl="2"/>
            <a:r>
              <a:rPr lang="en-US" sz="2400" dirty="0"/>
              <a:t>2.3 Framework </a:t>
            </a:r>
            <a:r>
              <a:rPr lang="en-US" sz="2400" dirty="0" err="1"/>
              <a:t>Dijango</a:t>
            </a:r>
            <a:endParaRPr lang="en-US" sz="2400" dirty="0"/>
          </a:p>
        </p:txBody>
      </p:sp>
      <p:grpSp>
        <p:nvGrpSpPr>
          <p:cNvPr id="3" name="Group 2">
            <a:extLst>
              <a:ext uri="{FF2B5EF4-FFF2-40B4-BE49-F238E27FC236}">
                <a16:creationId xmlns:a16="http://schemas.microsoft.com/office/drawing/2014/main" id="{6AF19096-2908-147F-7EB8-26EA8BBE810E}"/>
              </a:ext>
            </a:extLst>
          </p:cNvPr>
          <p:cNvGrpSpPr/>
          <p:nvPr/>
        </p:nvGrpSpPr>
        <p:grpSpPr>
          <a:xfrm>
            <a:off x="390938" y="12288"/>
            <a:ext cx="2624352" cy="960861"/>
            <a:chOff x="287608" y="103128"/>
            <a:chExt cx="2624352" cy="960861"/>
          </a:xfrm>
        </p:grpSpPr>
        <p:sp>
          <p:nvSpPr>
            <p:cNvPr id="4" name="Oval 3">
              <a:extLst>
                <a:ext uri="{FF2B5EF4-FFF2-40B4-BE49-F238E27FC236}">
                  <a16:creationId xmlns:a16="http://schemas.microsoft.com/office/drawing/2014/main" id="{DA8A47A2-36B3-F1AB-BB9C-B769208D508F}"/>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on a black background&#10;&#10;Description automatically generated">
              <a:extLst>
                <a:ext uri="{FF2B5EF4-FFF2-40B4-BE49-F238E27FC236}">
                  <a16:creationId xmlns:a16="http://schemas.microsoft.com/office/drawing/2014/main" id="{706457A3-987E-07F1-0D80-38882906FC92}"/>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7" name="TextBox 6">
            <a:extLst>
              <a:ext uri="{FF2B5EF4-FFF2-40B4-BE49-F238E27FC236}">
                <a16:creationId xmlns:a16="http://schemas.microsoft.com/office/drawing/2014/main" id="{6B6A99F5-8A0B-9B82-CC17-E131B4DDBD15}"/>
              </a:ext>
            </a:extLst>
          </p:cNvPr>
          <p:cNvSpPr txBox="1"/>
          <p:nvPr/>
        </p:nvSpPr>
        <p:spPr>
          <a:xfrm>
            <a:off x="1168599" y="1148571"/>
            <a:ext cx="7411197" cy="888705"/>
          </a:xfrm>
          <a:prstGeom prst="rect">
            <a:avLst/>
          </a:prstGeom>
          <a:noFill/>
        </p:spPr>
        <p:txBody>
          <a:bodyPr wrap="square" rtlCol="0">
            <a:spAutoFit/>
          </a:bodyPr>
          <a:lstStyle/>
          <a:p>
            <a:pPr marL="0" marR="0" indent="180340" algn="just">
              <a:lnSpc>
                <a:spcPct val="150000"/>
              </a:lnSpc>
              <a:spcBef>
                <a:spcPts val="0"/>
              </a:spcBef>
              <a:spcAft>
                <a:spcPts val="0"/>
              </a:spcAft>
            </a:pPr>
            <a:r>
              <a:rPr lang="en-US" sz="1800" dirty="0">
                <a:solidFill>
                  <a:schemeClr val="tx1"/>
                </a:solidFill>
                <a:effectLst/>
                <a:latin typeface="Josefin Sans" pitchFamily="2" charset="0"/>
                <a:ea typeface="Times New Roman" panose="02020603050405020304" pitchFamily="18" charset="0"/>
              </a:rPr>
              <a:t>Python </a:t>
            </a:r>
            <a:r>
              <a:rPr lang="en-US" sz="1800" dirty="0" err="1">
                <a:solidFill>
                  <a:schemeClr val="tx1"/>
                </a:solidFill>
                <a:effectLst/>
                <a:latin typeface="Josefin Sans" pitchFamily="2" charset="0"/>
                <a:ea typeface="Times New Roman" panose="02020603050405020304" pitchFamily="18" charset="0"/>
              </a:rPr>
              <a:t>là</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một</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ngôn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ngữ</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lập</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trình</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được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sử</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dụng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rộng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rãi</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trong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các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ứng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dụng</a:t>
            </a:r>
            <a:r>
              <a:rPr lang="en-US" sz="1800" dirty="0">
                <a:solidFill>
                  <a:schemeClr val="tx1"/>
                </a:solidFill>
                <a:effectLst/>
                <a:latin typeface="Josefin Sans" pitchFamily="2" charset="0"/>
                <a:ea typeface="Times New Roman" panose="02020603050405020304" pitchFamily="18" charset="0"/>
              </a:rPr>
              <a:t> web, </a:t>
            </a:r>
            <a:r>
              <a:rPr lang="en-US" sz="1800" dirty="0" err="1">
                <a:solidFill>
                  <a:schemeClr val="tx1"/>
                </a:solidFill>
                <a:effectLst/>
                <a:latin typeface="Josefin Sans" pitchFamily="2" charset="0"/>
                <a:ea typeface="Times New Roman" panose="02020603050405020304" pitchFamily="18" charset="0"/>
              </a:rPr>
              <a:t>phát</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triển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phần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mềm</a:t>
            </a:r>
            <a:r>
              <a:rPr lang="en-US" sz="1800" dirty="0">
                <a:solidFill>
                  <a:schemeClr val="tx1"/>
                </a:solidFill>
                <a:effectLst/>
                <a:latin typeface="Josefin Sans" pitchFamily="2" charset="0"/>
                <a:ea typeface="Times New Roman" panose="02020603050405020304" pitchFamily="18" charset="0"/>
              </a:rPr>
              <a:t>, khoa </a:t>
            </a:r>
            <a:r>
              <a:rPr lang="en-US" sz="1800" dirty="0" err="1">
                <a:solidFill>
                  <a:schemeClr val="tx1"/>
                </a:solidFill>
                <a:effectLst/>
                <a:latin typeface="Josefin Sans" pitchFamily="2" charset="0"/>
                <a:ea typeface="Times New Roman" panose="02020603050405020304" pitchFamily="18" charset="0"/>
              </a:rPr>
              <a:t>học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dữ</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liệu</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và</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máy</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học</a:t>
            </a:r>
            <a:r>
              <a:rPr lang="en-US" sz="1800" dirty="0">
                <a:solidFill>
                  <a:schemeClr val="tx1"/>
                </a:solidFill>
                <a:latin typeface="Josefin Sans" pitchFamily="2" charset="0"/>
                <a:ea typeface="Times New Roman" panose="02020603050405020304" pitchFamily="18" charset="0"/>
              </a:rPr>
              <a:t>.</a:t>
            </a:r>
            <a:r>
              <a:rPr lang="en-US" sz="1800" dirty="0">
                <a:solidFill>
                  <a:schemeClr val="tx1"/>
                </a:solidFill>
                <a:effectLst/>
                <a:latin typeface="Josefin Sans" pitchFamily="2" charset="0"/>
                <a:ea typeface="Times New Roman" panose="02020603050405020304" pitchFamily="18" charset="0"/>
              </a:rPr>
              <a:t> </a:t>
            </a:r>
          </a:p>
        </p:txBody>
      </p:sp>
      <p:cxnSp>
        <p:nvCxnSpPr>
          <p:cNvPr id="11" name="Straight Connector 10">
            <a:extLst>
              <a:ext uri="{FF2B5EF4-FFF2-40B4-BE49-F238E27FC236}">
                <a16:creationId xmlns:a16="http://schemas.microsoft.com/office/drawing/2014/main" id="{34C6685E-4D0A-FEF2-E2FC-4BA4CC176B13}"/>
              </a:ext>
            </a:extLst>
          </p:cNvPr>
          <p:cNvCxnSpPr/>
          <p:nvPr/>
        </p:nvCxnSpPr>
        <p:spPr>
          <a:xfrm>
            <a:off x="4487694" y="2178995"/>
            <a:ext cx="0" cy="211414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CEF8CB6-9E26-BC89-D974-B732EA216250}"/>
              </a:ext>
            </a:extLst>
          </p:cNvPr>
          <p:cNvSpPr txBox="1"/>
          <p:nvPr/>
        </p:nvSpPr>
        <p:spPr>
          <a:xfrm>
            <a:off x="831900" y="2178995"/>
            <a:ext cx="3613641" cy="2646878"/>
          </a:xfrm>
          <a:prstGeom prst="rect">
            <a:avLst/>
          </a:prstGeom>
          <a:noFill/>
        </p:spPr>
        <p:txBody>
          <a:bodyPr wrap="square" rtlCol="0">
            <a:spAutoFit/>
          </a:bodyPr>
          <a:lstStyle/>
          <a:p>
            <a:pPr marL="285750" marR="0" lvl="0" indent="-285750" algn="just">
              <a:spcBef>
                <a:spcPts val="600"/>
              </a:spcBef>
              <a:spcAft>
                <a:spcPts val="600"/>
              </a:spcAft>
              <a:buFont typeface="Arial" panose="020B0604020202020204" pitchFamily="34" charset="0"/>
              <a:buChar char="•"/>
            </a:pPr>
            <a:r>
              <a:rPr lang="en-US" sz="1800" dirty="0" err="1">
                <a:solidFill>
                  <a:schemeClr val="tx1"/>
                </a:solidFill>
                <a:effectLst/>
                <a:latin typeface="Josefin Sans" pitchFamily="2" charset="0"/>
                <a:ea typeface="Times New Roman" panose="02020603050405020304" pitchFamily="18" charset="0"/>
              </a:rPr>
              <a:t>Dễ</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đọc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và</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dễ</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học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hơn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những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ngôn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ngữ</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lập</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trình</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khác</a:t>
            </a:r>
            <a:endParaRPr lang="en-US" sz="1800" dirty="0">
              <a:solidFill>
                <a:schemeClr val="tx1"/>
              </a:solidFill>
              <a:effectLst/>
              <a:latin typeface="Josefin Sans" pitchFamily="2" charset="0"/>
              <a:ea typeface="Times New Roman" panose="02020603050405020304" pitchFamily="18" charset="0"/>
            </a:endParaRPr>
          </a:p>
          <a:p>
            <a:pPr marL="285750" indent="-285750" algn="just">
              <a:spcBef>
                <a:spcPts val="600"/>
              </a:spcBef>
              <a:spcAft>
                <a:spcPts val="600"/>
              </a:spcAft>
              <a:buFont typeface="Arial" panose="020B0604020202020204" pitchFamily="34" charset="0"/>
              <a:buChar char="•"/>
            </a:pPr>
            <a:r>
              <a:rPr lang="en-US" sz="1800" dirty="0" err="1">
                <a:solidFill>
                  <a:schemeClr val="tx1"/>
                </a:solidFill>
                <a:effectLst/>
                <a:latin typeface="Josefin Sans" pitchFamily="2" charset="0"/>
                <a:ea typeface="Times New Roman" panose="02020603050405020304" pitchFamily="18" charset="0"/>
              </a:rPr>
              <a:t>Quản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lý</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bộ</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nhớ</a:t>
            </a:r>
            <a:endParaRPr lang="en-US" sz="1800" dirty="0">
              <a:solidFill>
                <a:schemeClr val="tx1"/>
              </a:solidFill>
              <a:effectLst/>
              <a:latin typeface="Josefin Sans" pitchFamily="2" charset="0"/>
              <a:ea typeface="Times New Roman" panose="02020603050405020304" pitchFamily="18" charset="0"/>
            </a:endParaRPr>
          </a:p>
          <a:p>
            <a:pPr marL="285750" indent="-285750" algn="just">
              <a:spcBef>
                <a:spcPts val="600"/>
              </a:spcBef>
              <a:spcAft>
                <a:spcPts val="600"/>
              </a:spcAft>
              <a:buFont typeface="Arial" panose="020B0604020202020204" pitchFamily="34" charset="0"/>
              <a:buChar char="•"/>
            </a:pPr>
            <a:r>
              <a:rPr lang="en-US" sz="1800" dirty="0" err="1">
                <a:solidFill>
                  <a:schemeClr val="tx1"/>
                </a:solidFill>
                <a:effectLst/>
                <a:latin typeface="Josefin Sans" pitchFamily="2" charset="0"/>
                <a:ea typeface="Times New Roman" panose="02020603050405020304" pitchFamily="18" charset="0"/>
              </a:rPr>
              <a:t>Mã</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hóa</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không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đồng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bộ</a:t>
            </a:r>
            <a:endParaRPr lang="en-US" sz="1800" dirty="0">
              <a:solidFill>
                <a:schemeClr val="tx1"/>
              </a:solidFill>
              <a:effectLst/>
              <a:latin typeface="Josefin Sans" pitchFamily="2" charset="0"/>
              <a:ea typeface="Times New Roman" panose="02020603050405020304" pitchFamily="18" charset="0"/>
            </a:endParaRPr>
          </a:p>
          <a:p>
            <a:pPr marL="285750" indent="-285750" algn="just">
              <a:spcBef>
                <a:spcPts val="600"/>
              </a:spcBef>
              <a:spcAft>
                <a:spcPts val="600"/>
              </a:spcAft>
              <a:buFont typeface="Arial" panose="020B0604020202020204" pitchFamily="34" charset="0"/>
              <a:buChar char="•"/>
            </a:pPr>
            <a:r>
              <a:rPr lang="en-US" sz="1800" dirty="0" err="1">
                <a:solidFill>
                  <a:schemeClr val="tx1"/>
                </a:solidFill>
                <a:effectLst/>
                <a:latin typeface="Josefin Sans" pitchFamily="2" charset="0"/>
                <a:ea typeface="Times New Roman" panose="02020603050405020304" pitchFamily="18" charset="0"/>
              </a:rPr>
              <a:t>Tích</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hợp</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với</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những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ngôn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ngữ</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khác</a:t>
            </a:r>
            <a:endParaRPr lang="en-US" sz="1800" dirty="0">
              <a:solidFill>
                <a:schemeClr val="tx1"/>
              </a:solidFill>
              <a:effectLst/>
              <a:latin typeface="Josefin Sans" pitchFamily="2" charset="0"/>
              <a:ea typeface="Times New Roman" panose="02020603050405020304" pitchFamily="18" charset="0"/>
            </a:endParaRPr>
          </a:p>
          <a:p>
            <a:pPr marL="285750" marR="0" lvl="0" indent="-285750" algn="just">
              <a:spcBef>
                <a:spcPts val="600"/>
              </a:spcBef>
              <a:spcAft>
                <a:spcPts val="600"/>
              </a:spcAft>
              <a:buFont typeface="Arial" panose="020B0604020202020204" pitchFamily="34" charset="0"/>
              <a:buChar char="•"/>
            </a:pPr>
            <a:endParaRPr lang="en-US" sz="1800" dirty="0">
              <a:solidFill>
                <a:schemeClr val="tx1"/>
              </a:solidFill>
              <a:effectLst/>
              <a:latin typeface="Josefin Sans" pitchFamily="2" charset="0"/>
              <a:ea typeface="Times New Roman" panose="02020603050405020304" pitchFamily="18" charset="0"/>
            </a:endParaRPr>
          </a:p>
        </p:txBody>
      </p:sp>
      <p:sp>
        <p:nvSpPr>
          <p:cNvPr id="13" name="TextBox 12">
            <a:extLst>
              <a:ext uri="{FF2B5EF4-FFF2-40B4-BE49-F238E27FC236}">
                <a16:creationId xmlns:a16="http://schemas.microsoft.com/office/drawing/2014/main" id="{3973F866-8D13-4DD6-C5F4-59BABC840037}"/>
              </a:ext>
            </a:extLst>
          </p:cNvPr>
          <p:cNvSpPr txBox="1"/>
          <p:nvPr/>
        </p:nvSpPr>
        <p:spPr>
          <a:xfrm>
            <a:off x="4571999" y="2225636"/>
            <a:ext cx="4059677"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solidFill>
                  <a:schemeClr val="tx1"/>
                </a:solidFill>
                <a:effectLst/>
                <a:latin typeface="Josefin Sans" pitchFamily="2" charset="0"/>
                <a:ea typeface="Times New Roman" panose="02020603050405020304" pitchFamily="18" charset="0"/>
              </a:rPr>
              <a:t>Với</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cấu</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trúc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của</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ngôn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ngữ</a:t>
            </a:r>
            <a:r>
              <a:rPr lang="en-US" sz="1800" dirty="0">
                <a:solidFill>
                  <a:schemeClr val="tx1"/>
                </a:solidFill>
                <a:effectLst/>
                <a:latin typeface="Josefin Sans" pitchFamily="2" charset="0"/>
                <a:ea typeface="Times New Roman" panose="02020603050405020304" pitchFamily="18" charset="0"/>
              </a:rPr>
              <a:t> Python </a:t>
            </a:r>
            <a:r>
              <a:rPr lang="en-US" sz="1800" dirty="0" err="1">
                <a:solidFill>
                  <a:schemeClr val="tx1"/>
                </a:solidFill>
                <a:effectLst/>
                <a:latin typeface="Josefin Sans" pitchFamily="2" charset="0"/>
                <a:ea typeface="Times New Roman" panose="02020603050405020304" pitchFamily="18" charset="0"/>
              </a:rPr>
              <a:t>cần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đòi</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hỏi</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nhiều</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không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gian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bộ</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nhớ</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hơn</a:t>
            </a:r>
            <a:r>
              <a:rPr lang="en-US" sz="1800" dirty="0">
                <a:solidFill>
                  <a:schemeClr val="tx1"/>
                </a:solidFill>
                <a:effectLst/>
                <a:latin typeface="Josefin Sans" pitchFamily="2" charset="0"/>
                <a:ea typeface="Times New Roman" panose="02020603050405020304" pitchFamily="18" charset="0"/>
              </a:rPr>
              <a:t>. </a:t>
            </a:r>
          </a:p>
          <a:p>
            <a:pPr marL="285750" indent="-285750">
              <a:buFont typeface="Arial" panose="020B0604020202020204" pitchFamily="34" charset="0"/>
              <a:buChar char="•"/>
            </a:pPr>
            <a:r>
              <a:rPr lang="vi-VN" sz="1800" dirty="0">
                <a:solidFill>
                  <a:schemeClr val="tx1"/>
                </a:solidFill>
                <a:effectLst/>
                <a:latin typeface="Josefin Sans" pitchFamily="2" charset="0"/>
                <a:ea typeface="Times New Roman" panose="02020603050405020304" pitchFamily="18" charset="0"/>
              </a:rPr>
              <a:t>Mặc dù được đánh giá là ngôn ngữ nhanh hơn PHP, nhưng Python lại khá chậm so với các ngôn ngữ khác như C/C++ và JavaScript. </a:t>
            </a:r>
            <a:endParaRPr lang="en-US" sz="1800" dirty="0">
              <a:solidFill>
                <a:schemeClr val="tx1"/>
              </a:solidFill>
              <a:effectLst/>
              <a:latin typeface="Josefin Sans" pitchFamily="2" charset="0"/>
              <a:ea typeface="Times New Roman" panose="02020603050405020304" pitchFamily="18" charset="0"/>
            </a:endParaRPr>
          </a:p>
          <a:p>
            <a:pPr indent="180340" algn="just"/>
            <a:endParaRPr lang="en-US" sz="1800" dirty="0">
              <a:solidFill>
                <a:schemeClr val="tx1"/>
              </a:solidFill>
              <a:effectLst/>
              <a:latin typeface="Josefin Sans" pitchFamily="2" charset="0"/>
              <a:ea typeface="Times New Roman" panose="02020603050405020304" pitchFamily="18" charset="0"/>
            </a:endParaRPr>
          </a:p>
        </p:txBody>
      </p:sp>
      <p:sp>
        <p:nvSpPr>
          <p:cNvPr id="16" name="Google Shape;1389;p99">
            <a:extLst>
              <a:ext uri="{FF2B5EF4-FFF2-40B4-BE49-F238E27FC236}">
                <a16:creationId xmlns:a16="http://schemas.microsoft.com/office/drawing/2014/main" id="{9C1945EF-6519-0A9F-1F2E-1A67FED5076D}"/>
              </a:ext>
            </a:extLst>
          </p:cNvPr>
          <p:cNvSpPr txBox="1">
            <a:spLocks/>
          </p:cNvSpPr>
          <p:nvPr/>
        </p:nvSpPr>
        <p:spPr>
          <a:xfrm>
            <a:off x="567676" y="673861"/>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pPr lvl="2"/>
            <a:r>
              <a:rPr lang="en-US" sz="2000" dirty="0" err="1"/>
              <a:t>Ngôn</a:t>
            </a:r>
            <a:r>
              <a:rPr lang="en-US" sz="2000" dirty="0"/>
              <a:t> </a:t>
            </a:r>
            <a:r>
              <a:rPr lang="en-US" sz="2000" dirty="0" err="1"/>
              <a:t>ngữ</a:t>
            </a:r>
            <a:r>
              <a:rPr lang="en-US" sz="2000" dirty="0"/>
              <a:t> Python</a:t>
            </a:r>
          </a:p>
        </p:txBody>
      </p:sp>
      <p:sp>
        <p:nvSpPr>
          <p:cNvPr id="17" name="TextBox 16">
            <a:extLst>
              <a:ext uri="{FF2B5EF4-FFF2-40B4-BE49-F238E27FC236}">
                <a16:creationId xmlns:a16="http://schemas.microsoft.com/office/drawing/2014/main" id="{7B84BEF0-A910-C2A1-EE82-4E2F1F164E4A}"/>
              </a:ext>
            </a:extLst>
          </p:cNvPr>
          <p:cNvSpPr txBox="1"/>
          <p:nvPr/>
        </p:nvSpPr>
        <p:spPr>
          <a:xfrm>
            <a:off x="8380854" y="4489560"/>
            <a:ext cx="615103" cy="400110"/>
          </a:xfrm>
          <a:prstGeom prst="rect">
            <a:avLst/>
          </a:prstGeom>
          <a:noFill/>
        </p:spPr>
        <p:txBody>
          <a:bodyPr wrap="square" rtlCol="0">
            <a:spAutoFit/>
          </a:bodyPr>
          <a:lstStyle/>
          <a:p>
            <a:r>
              <a:rPr lang="en-US" sz="2000" b="1" dirty="0">
                <a:solidFill>
                  <a:schemeClr val="bg1"/>
                </a:solidFill>
                <a:latin typeface="Josefin Sans" pitchFamily="2" charset="0"/>
              </a:rPr>
              <a:t>21</a:t>
            </a:r>
          </a:p>
        </p:txBody>
      </p:sp>
    </p:spTree>
    <p:extLst>
      <p:ext uri="{BB962C8B-B14F-4D97-AF65-F5344CB8AC3E}">
        <p14:creationId xmlns:p14="http://schemas.microsoft.com/office/powerpoint/2010/main" val="80097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95">
          <a:extLst>
            <a:ext uri="{FF2B5EF4-FFF2-40B4-BE49-F238E27FC236}">
              <a16:creationId xmlns:a16="http://schemas.microsoft.com/office/drawing/2014/main" id="{1FCB2DFF-BBEE-B18C-52E7-947EFE555D75}"/>
            </a:ext>
          </a:extLst>
        </p:cNvPr>
        <p:cNvGrpSpPr/>
        <p:nvPr/>
      </p:nvGrpSpPr>
      <p:grpSpPr>
        <a:xfrm>
          <a:off x="0" y="0"/>
          <a:ext cx="0" cy="0"/>
          <a:chOff x="0" y="0"/>
          <a:chExt cx="0" cy="0"/>
        </a:xfrm>
      </p:grpSpPr>
      <p:sp>
        <p:nvSpPr>
          <p:cNvPr id="2" name="Google Shape;1389;p99">
            <a:extLst>
              <a:ext uri="{FF2B5EF4-FFF2-40B4-BE49-F238E27FC236}">
                <a16:creationId xmlns:a16="http://schemas.microsoft.com/office/drawing/2014/main" id="{E9D2FC77-ADFF-933E-1128-FC1C6F1E4C52}"/>
              </a:ext>
            </a:extLst>
          </p:cNvPr>
          <p:cNvSpPr txBox="1">
            <a:spLocks/>
          </p:cNvSpPr>
          <p:nvPr/>
        </p:nvSpPr>
        <p:spPr>
          <a:xfrm>
            <a:off x="433732" y="620228"/>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pPr lvl="2"/>
            <a:r>
              <a:rPr lang="en-US" sz="1800" dirty="0"/>
              <a:t>	</a:t>
            </a:r>
            <a:r>
              <a:rPr lang="en-US" sz="1800" dirty="0" err="1"/>
              <a:t>Mô</a:t>
            </a:r>
            <a:r>
              <a:rPr lang="en-US" sz="1800" dirty="0"/>
              <a:t> </a:t>
            </a:r>
            <a:r>
              <a:rPr lang="en-US" sz="1800" dirty="0" err="1"/>
              <a:t>hình</a:t>
            </a:r>
            <a:r>
              <a:rPr lang="en-US" sz="1800" dirty="0"/>
              <a:t> ORM (Object-Relational Mapping)</a:t>
            </a:r>
          </a:p>
        </p:txBody>
      </p:sp>
      <p:grpSp>
        <p:nvGrpSpPr>
          <p:cNvPr id="3" name="Group 2">
            <a:extLst>
              <a:ext uri="{FF2B5EF4-FFF2-40B4-BE49-F238E27FC236}">
                <a16:creationId xmlns:a16="http://schemas.microsoft.com/office/drawing/2014/main" id="{90B32DD3-B989-E0E2-CA4B-AFF66FC9D5DF}"/>
              </a:ext>
            </a:extLst>
          </p:cNvPr>
          <p:cNvGrpSpPr/>
          <p:nvPr/>
        </p:nvGrpSpPr>
        <p:grpSpPr>
          <a:xfrm>
            <a:off x="390938" y="12288"/>
            <a:ext cx="2624352" cy="960861"/>
            <a:chOff x="287608" y="103128"/>
            <a:chExt cx="2624352" cy="960861"/>
          </a:xfrm>
        </p:grpSpPr>
        <p:sp>
          <p:nvSpPr>
            <p:cNvPr id="4" name="Oval 3">
              <a:extLst>
                <a:ext uri="{FF2B5EF4-FFF2-40B4-BE49-F238E27FC236}">
                  <a16:creationId xmlns:a16="http://schemas.microsoft.com/office/drawing/2014/main" id="{004918B9-436A-EB83-FD48-1AE00DA9C38D}"/>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on a black background&#10;&#10;Description automatically generated">
              <a:extLst>
                <a:ext uri="{FF2B5EF4-FFF2-40B4-BE49-F238E27FC236}">
                  <a16:creationId xmlns:a16="http://schemas.microsoft.com/office/drawing/2014/main" id="{8FF1D079-AAFD-0608-E5B0-06E4DDC0476D}"/>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9" name="TextBox 8">
            <a:extLst>
              <a:ext uri="{FF2B5EF4-FFF2-40B4-BE49-F238E27FC236}">
                <a16:creationId xmlns:a16="http://schemas.microsoft.com/office/drawing/2014/main" id="{000A17F2-515E-4912-7011-8D85F8DD35A2}"/>
              </a:ext>
            </a:extLst>
          </p:cNvPr>
          <p:cNvSpPr txBox="1"/>
          <p:nvPr/>
        </p:nvSpPr>
        <p:spPr>
          <a:xfrm>
            <a:off x="703935" y="2989876"/>
            <a:ext cx="7175030" cy="1954381"/>
          </a:xfrm>
          <a:prstGeom prst="rect">
            <a:avLst/>
          </a:prstGeom>
          <a:noFill/>
        </p:spPr>
        <p:txBody>
          <a:bodyPr wrap="square">
            <a:spAutoFit/>
          </a:bodyPr>
          <a:lstStyle/>
          <a:p>
            <a:pPr>
              <a:lnSpc>
                <a:spcPct val="150000"/>
              </a:lnSpc>
            </a:pPr>
            <a:r>
              <a:rPr lang="en-US" sz="1600" dirty="0">
                <a:solidFill>
                  <a:schemeClr val="tx1"/>
                </a:solidFill>
                <a:latin typeface="Josefin Sans" pitchFamily="2" charset="0"/>
              </a:rPr>
              <a:t>	</a:t>
            </a:r>
            <a:r>
              <a:rPr lang="vi-VN" sz="1800" dirty="0">
                <a:solidFill>
                  <a:schemeClr val="tx1"/>
                </a:solidFill>
                <a:latin typeface="Josefin Sans" pitchFamily="2" charset="0"/>
              </a:rPr>
              <a:t>ORM (Object-Relational Mapping) </a:t>
            </a:r>
            <a:r>
              <a:rPr lang="vi-VN" sz="1600" dirty="0">
                <a:solidFill>
                  <a:schemeClr val="tx1"/>
                </a:solidFill>
                <a:latin typeface="Josefin Sans" pitchFamily="2" charset="0"/>
              </a:rPr>
              <a:t>là kỹ thuật trong lập trình phần mềm giúp ánh xạ dữ liệu từ cơ sở dữ liệu quan hệ vào các đối tượng trong mã nguồn. Điều này giúp giảm sự phụ thuộc vào cấu trúc của cơ sở dữ liệu, đồng thời tạo ra một cách tiếp cận linh hoạt hơn trong việc quản lý dữ liệu.</a:t>
            </a:r>
          </a:p>
        </p:txBody>
      </p:sp>
      <p:pic>
        <p:nvPicPr>
          <p:cNvPr id="12" name="Picture 11" descr="A diagram of a diagram&#10;&#10;Description automatically generated">
            <a:extLst>
              <a:ext uri="{FF2B5EF4-FFF2-40B4-BE49-F238E27FC236}">
                <a16:creationId xmlns:a16="http://schemas.microsoft.com/office/drawing/2014/main" id="{2644431D-902C-098D-E3E8-40AB83DADA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68655" y="1120544"/>
            <a:ext cx="4027779" cy="2066159"/>
          </a:xfrm>
          <a:prstGeom prst="rect">
            <a:avLst/>
          </a:prstGeom>
          <a:noFill/>
          <a:ln>
            <a:noFill/>
          </a:ln>
        </p:spPr>
      </p:pic>
      <p:sp>
        <p:nvSpPr>
          <p:cNvPr id="13" name="TextBox 12">
            <a:extLst>
              <a:ext uri="{FF2B5EF4-FFF2-40B4-BE49-F238E27FC236}">
                <a16:creationId xmlns:a16="http://schemas.microsoft.com/office/drawing/2014/main" id="{A8957301-6D2B-C720-B862-2D8CFC9B49A0}"/>
              </a:ext>
            </a:extLst>
          </p:cNvPr>
          <p:cNvSpPr txBox="1"/>
          <p:nvPr/>
        </p:nvSpPr>
        <p:spPr>
          <a:xfrm>
            <a:off x="8497732" y="4489560"/>
            <a:ext cx="498225" cy="400110"/>
          </a:xfrm>
          <a:prstGeom prst="rect">
            <a:avLst/>
          </a:prstGeom>
          <a:noFill/>
        </p:spPr>
        <p:txBody>
          <a:bodyPr wrap="square" rtlCol="0">
            <a:spAutoFit/>
          </a:bodyPr>
          <a:lstStyle/>
          <a:p>
            <a:r>
              <a:rPr lang="en-US" sz="2000" b="1" dirty="0">
                <a:solidFill>
                  <a:schemeClr val="bg1"/>
                </a:solidFill>
                <a:latin typeface="Josefin Sans" pitchFamily="2" charset="0"/>
              </a:rPr>
              <a:t>22</a:t>
            </a:r>
          </a:p>
        </p:txBody>
      </p:sp>
      <p:sp>
        <p:nvSpPr>
          <p:cNvPr id="6" name="Google Shape;1389;p99">
            <a:extLst>
              <a:ext uri="{FF2B5EF4-FFF2-40B4-BE49-F238E27FC236}">
                <a16:creationId xmlns:a16="http://schemas.microsoft.com/office/drawing/2014/main" id="{574E9F8C-9342-F019-B570-E4A9E779715E}"/>
              </a:ext>
            </a:extLst>
          </p:cNvPr>
          <p:cNvSpPr txBox="1">
            <a:spLocks/>
          </p:cNvSpPr>
          <p:nvPr/>
        </p:nvSpPr>
        <p:spPr>
          <a:xfrm>
            <a:off x="1181570" y="120289"/>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pPr lvl="2"/>
            <a:r>
              <a:rPr lang="en-US" sz="2400" dirty="0"/>
              <a:t>2.3 Framework </a:t>
            </a:r>
            <a:r>
              <a:rPr lang="en-US" sz="2400" dirty="0" err="1"/>
              <a:t>Dijango</a:t>
            </a:r>
            <a:endParaRPr lang="en-US" sz="2400" dirty="0"/>
          </a:p>
        </p:txBody>
      </p:sp>
    </p:spTree>
    <p:extLst>
      <p:ext uri="{BB962C8B-B14F-4D97-AF65-F5344CB8AC3E}">
        <p14:creationId xmlns:p14="http://schemas.microsoft.com/office/powerpoint/2010/main" val="400374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95">
          <a:extLst>
            <a:ext uri="{FF2B5EF4-FFF2-40B4-BE49-F238E27FC236}">
              <a16:creationId xmlns:a16="http://schemas.microsoft.com/office/drawing/2014/main" id="{F272ADD4-9A1B-1385-80B2-4800D21399F9}"/>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76845E5B-7C5A-EC51-E800-432068DE3200}"/>
              </a:ext>
            </a:extLst>
          </p:cNvPr>
          <p:cNvGrpSpPr/>
          <p:nvPr/>
        </p:nvGrpSpPr>
        <p:grpSpPr>
          <a:xfrm>
            <a:off x="390938" y="12288"/>
            <a:ext cx="2624352" cy="960861"/>
            <a:chOff x="287608" y="103128"/>
            <a:chExt cx="2624352" cy="960861"/>
          </a:xfrm>
        </p:grpSpPr>
        <p:sp>
          <p:nvSpPr>
            <p:cNvPr id="4" name="Oval 3">
              <a:extLst>
                <a:ext uri="{FF2B5EF4-FFF2-40B4-BE49-F238E27FC236}">
                  <a16:creationId xmlns:a16="http://schemas.microsoft.com/office/drawing/2014/main" id="{8A0D9AAC-94C0-BFB9-6558-1DE9179328AA}"/>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on a black background&#10;&#10;Description automatically generated">
              <a:extLst>
                <a:ext uri="{FF2B5EF4-FFF2-40B4-BE49-F238E27FC236}">
                  <a16:creationId xmlns:a16="http://schemas.microsoft.com/office/drawing/2014/main" id="{2F4A92E8-CB78-D8AA-0F36-B673F2638A6A}"/>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9" name="TextBox 8">
            <a:extLst>
              <a:ext uri="{FF2B5EF4-FFF2-40B4-BE49-F238E27FC236}">
                <a16:creationId xmlns:a16="http://schemas.microsoft.com/office/drawing/2014/main" id="{B181DC75-539E-51DA-3A24-ABECE2D140E9}"/>
              </a:ext>
            </a:extLst>
          </p:cNvPr>
          <p:cNvSpPr txBox="1"/>
          <p:nvPr/>
        </p:nvSpPr>
        <p:spPr>
          <a:xfrm>
            <a:off x="1093357" y="1211616"/>
            <a:ext cx="7486878" cy="888705"/>
          </a:xfrm>
          <a:prstGeom prst="rect">
            <a:avLst/>
          </a:prstGeom>
          <a:noFill/>
        </p:spPr>
        <p:txBody>
          <a:bodyPr wrap="square">
            <a:spAutoFit/>
          </a:bodyPr>
          <a:lstStyle/>
          <a:p>
            <a:pPr>
              <a:lnSpc>
                <a:spcPct val="150000"/>
              </a:lnSpc>
            </a:pPr>
            <a:r>
              <a:rPr lang="en-US" sz="1800" dirty="0">
                <a:latin typeface="Josefin Sans" pitchFamily="2" charset="0"/>
              </a:rPr>
              <a:t>	</a:t>
            </a:r>
            <a:r>
              <a:rPr lang="vi-VN" sz="1800" b="1" dirty="0">
                <a:solidFill>
                  <a:schemeClr val="tx1">
                    <a:lumMod val="60000"/>
                    <a:lumOff val="40000"/>
                  </a:schemeClr>
                </a:solidFill>
                <a:latin typeface="Josefin Sans" pitchFamily="2" charset="0"/>
              </a:rPr>
              <a:t>Object (Đối tượng): </a:t>
            </a:r>
            <a:r>
              <a:rPr lang="vi-VN" sz="1800" dirty="0">
                <a:solidFill>
                  <a:schemeClr val="tx1"/>
                </a:solidFill>
                <a:latin typeface="Josefin Sans" pitchFamily="2" charset="0"/>
              </a:rPr>
              <a:t>Mỗi đối tượng đại diện cho một thực thể với các thuộc tính và phương thức.</a:t>
            </a:r>
          </a:p>
        </p:txBody>
      </p:sp>
      <p:sp>
        <p:nvSpPr>
          <p:cNvPr id="7" name="TextBox 6">
            <a:extLst>
              <a:ext uri="{FF2B5EF4-FFF2-40B4-BE49-F238E27FC236}">
                <a16:creationId xmlns:a16="http://schemas.microsoft.com/office/drawing/2014/main" id="{50B5733C-E9B7-C31C-DC43-79EEF57738F4}"/>
              </a:ext>
            </a:extLst>
          </p:cNvPr>
          <p:cNvSpPr txBox="1"/>
          <p:nvPr/>
        </p:nvSpPr>
        <p:spPr>
          <a:xfrm>
            <a:off x="8470232" y="4489560"/>
            <a:ext cx="525725" cy="400110"/>
          </a:xfrm>
          <a:prstGeom prst="rect">
            <a:avLst/>
          </a:prstGeom>
          <a:noFill/>
        </p:spPr>
        <p:txBody>
          <a:bodyPr wrap="square" rtlCol="0">
            <a:spAutoFit/>
          </a:bodyPr>
          <a:lstStyle/>
          <a:p>
            <a:r>
              <a:rPr lang="en-US" sz="2000" b="1" dirty="0">
                <a:solidFill>
                  <a:schemeClr val="bg1"/>
                </a:solidFill>
                <a:latin typeface="Josefin Sans" pitchFamily="2" charset="0"/>
              </a:rPr>
              <a:t>23</a:t>
            </a:r>
          </a:p>
        </p:txBody>
      </p:sp>
      <p:sp>
        <p:nvSpPr>
          <p:cNvPr id="2" name="Google Shape;1389;p99">
            <a:extLst>
              <a:ext uri="{FF2B5EF4-FFF2-40B4-BE49-F238E27FC236}">
                <a16:creationId xmlns:a16="http://schemas.microsoft.com/office/drawing/2014/main" id="{2A47FF29-63C6-041E-AB2C-2A9FFA9893FE}"/>
              </a:ext>
            </a:extLst>
          </p:cNvPr>
          <p:cNvSpPr txBox="1">
            <a:spLocks/>
          </p:cNvSpPr>
          <p:nvPr/>
        </p:nvSpPr>
        <p:spPr>
          <a:xfrm>
            <a:off x="1181570" y="120289"/>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pPr lvl="2"/>
            <a:r>
              <a:rPr lang="en-US" sz="2400" dirty="0"/>
              <a:t>2.3 Framework </a:t>
            </a:r>
            <a:r>
              <a:rPr lang="en-US" sz="2400" dirty="0" err="1"/>
              <a:t>Dijango</a:t>
            </a:r>
            <a:endParaRPr lang="en-US" sz="2400" dirty="0"/>
          </a:p>
        </p:txBody>
      </p:sp>
      <p:sp>
        <p:nvSpPr>
          <p:cNvPr id="11" name="Google Shape;1389;p99">
            <a:extLst>
              <a:ext uri="{FF2B5EF4-FFF2-40B4-BE49-F238E27FC236}">
                <a16:creationId xmlns:a16="http://schemas.microsoft.com/office/drawing/2014/main" id="{8FFE6B68-A311-A78F-A841-4FFB2ECDC186}"/>
              </a:ext>
            </a:extLst>
          </p:cNvPr>
          <p:cNvSpPr txBox="1">
            <a:spLocks/>
          </p:cNvSpPr>
          <p:nvPr/>
        </p:nvSpPr>
        <p:spPr>
          <a:xfrm>
            <a:off x="433732" y="620228"/>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pPr lvl="2"/>
            <a:r>
              <a:rPr lang="en-US" sz="1800" dirty="0"/>
              <a:t>	</a:t>
            </a:r>
            <a:r>
              <a:rPr lang="en-US" sz="1800" dirty="0" err="1"/>
              <a:t>Mô</a:t>
            </a:r>
            <a:r>
              <a:rPr lang="en-US" sz="1800" dirty="0"/>
              <a:t> </a:t>
            </a:r>
            <a:r>
              <a:rPr lang="en-US" sz="1800" dirty="0" err="1"/>
              <a:t>hình</a:t>
            </a:r>
            <a:r>
              <a:rPr lang="en-US" sz="1800" dirty="0"/>
              <a:t> ORM (Object-Relational Mapping)</a:t>
            </a:r>
          </a:p>
        </p:txBody>
      </p:sp>
      <p:sp>
        <p:nvSpPr>
          <p:cNvPr id="12" name="TextBox 11">
            <a:extLst>
              <a:ext uri="{FF2B5EF4-FFF2-40B4-BE49-F238E27FC236}">
                <a16:creationId xmlns:a16="http://schemas.microsoft.com/office/drawing/2014/main" id="{E81057C0-771C-0EA0-C699-73BF2D235FFE}"/>
              </a:ext>
            </a:extLst>
          </p:cNvPr>
          <p:cNvSpPr txBox="1"/>
          <p:nvPr/>
        </p:nvSpPr>
        <p:spPr>
          <a:xfrm>
            <a:off x="1093358" y="2175702"/>
            <a:ext cx="7583130" cy="1304203"/>
          </a:xfrm>
          <a:prstGeom prst="rect">
            <a:avLst/>
          </a:prstGeom>
          <a:noFill/>
        </p:spPr>
        <p:txBody>
          <a:bodyPr wrap="square">
            <a:spAutoFit/>
          </a:bodyPr>
          <a:lstStyle/>
          <a:p>
            <a:pPr>
              <a:lnSpc>
                <a:spcPct val="150000"/>
              </a:lnSpc>
            </a:pPr>
            <a:r>
              <a:rPr lang="en-US" sz="1800" dirty="0">
                <a:latin typeface="Josefin Sans" pitchFamily="2" charset="0"/>
              </a:rPr>
              <a:t>	</a:t>
            </a:r>
            <a:r>
              <a:rPr lang="vi-VN" sz="1800" b="1" dirty="0">
                <a:solidFill>
                  <a:schemeClr val="tx1">
                    <a:lumMod val="60000"/>
                    <a:lumOff val="40000"/>
                  </a:schemeClr>
                </a:solidFill>
                <a:latin typeface="Josefin Sans" pitchFamily="2" charset="0"/>
              </a:rPr>
              <a:t>Relational (Quan hệ): </a:t>
            </a:r>
            <a:r>
              <a:rPr lang="vi-VN" sz="1800" dirty="0">
                <a:solidFill>
                  <a:schemeClr val="tx1"/>
                </a:solidFill>
                <a:latin typeface="Josefin Sans" pitchFamily="2" charset="0"/>
              </a:rPr>
              <a:t>Các bảng có thể có các quan hệ với nhau thông qua khóa chính (primary key) và khóa ngoại (foreign key).</a:t>
            </a:r>
          </a:p>
          <a:p>
            <a:pPr>
              <a:lnSpc>
                <a:spcPct val="150000"/>
              </a:lnSpc>
            </a:pPr>
            <a:r>
              <a:rPr lang="en-US" sz="1800" dirty="0">
                <a:latin typeface="Josefin Sans" pitchFamily="2" charset="0"/>
              </a:rPr>
              <a:t>	</a:t>
            </a:r>
            <a:endParaRPr lang="vi-VN" sz="1800" dirty="0">
              <a:solidFill>
                <a:schemeClr val="tx1"/>
              </a:solidFill>
              <a:latin typeface="Josefin Sans" pitchFamily="2" charset="0"/>
            </a:endParaRPr>
          </a:p>
        </p:txBody>
      </p:sp>
      <p:sp>
        <p:nvSpPr>
          <p:cNvPr id="13" name="TextBox 12">
            <a:extLst>
              <a:ext uri="{FF2B5EF4-FFF2-40B4-BE49-F238E27FC236}">
                <a16:creationId xmlns:a16="http://schemas.microsoft.com/office/drawing/2014/main" id="{C70D66BC-C73F-F220-E582-A7CD792FF3D7}"/>
              </a:ext>
            </a:extLst>
          </p:cNvPr>
          <p:cNvSpPr txBox="1"/>
          <p:nvPr/>
        </p:nvSpPr>
        <p:spPr>
          <a:xfrm>
            <a:off x="1093356" y="3098611"/>
            <a:ext cx="7376875" cy="1304203"/>
          </a:xfrm>
          <a:prstGeom prst="rect">
            <a:avLst/>
          </a:prstGeom>
          <a:noFill/>
        </p:spPr>
        <p:txBody>
          <a:bodyPr wrap="square">
            <a:spAutoFit/>
          </a:bodyPr>
          <a:lstStyle/>
          <a:p>
            <a:pPr>
              <a:lnSpc>
                <a:spcPct val="150000"/>
              </a:lnSpc>
            </a:pPr>
            <a:r>
              <a:rPr lang="en-US" sz="1800" dirty="0">
                <a:latin typeface="Josefin Sans" pitchFamily="2" charset="0"/>
              </a:rPr>
              <a:t>	</a:t>
            </a:r>
            <a:r>
              <a:rPr lang="vi-VN" sz="1800" b="1" dirty="0">
                <a:solidFill>
                  <a:schemeClr val="tx1">
                    <a:lumMod val="60000"/>
                    <a:lumOff val="40000"/>
                  </a:schemeClr>
                </a:solidFill>
                <a:latin typeface="Josefin Sans" pitchFamily="2" charset="0"/>
              </a:rPr>
              <a:t>Mapping (Ánh xạ): </a:t>
            </a:r>
            <a:r>
              <a:rPr lang="vi-VN" sz="1800" dirty="0">
                <a:solidFill>
                  <a:schemeClr val="tx1"/>
                </a:solidFill>
                <a:latin typeface="Josefin Sans" pitchFamily="2" charset="0"/>
              </a:rPr>
              <a:t>Quá trình ánh xạ là việc chuyển đổi các đối tượng trong mã nguồn thành các hàng và cột trong cơ sở dữ liệu, và ngược lại. </a:t>
            </a:r>
          </a:p>
        </p:txBody>
      </p:sp>
    </p:spTree>
    <p:extLst>
      <p:ext uri="{BB962C8B-B14F-4D97-AF65-F5344CB8AC3E}">
        <p14:creationId xmlns:p14="http://schemas.microsoft.com/office/powerpoint/2010/main" val="94257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95">
          <a:extLst>
            <a:ext uri="{FF2B5EF4-FFF2-40B4-BE49-F238E27FC236}">
              <a16:creationId xmlns:a16="http://schemas.microsoft.com/office/drawing/2014/main" id="{334E0E1A-62D8-8908-EB8D-CD55186C1B71}"/>
            </a:ext>
          </a:extLst>
        </p:cNvPr>
        <p:cNvGrpSpPr/>
        <p:nvPr/>
      </p:nvGrpSpPr>
      <p:grpSpPr>
        <a:xfrm>
          <a:off x="0" y="0"/>
          <a:ext cx="0" cy="0"/>
          <a:chOff x="0" y="0"/>
          <a:chExt cx="0" cy="0"/>
        </a:xfrm>
      </p:grpSpPr>
      <p:sp>
        <p:nvSpPr>
          <p:cNvPr id="2" name="Google Shape;1389;p99">
            <a:extLst>
              <a:ext uri="{FF2B5EF4-FFF2-40B4-BE49-F238E27FC236}">
                <a16:creationId xmlns:a16="http://schemas.microsoft.com/office/drawing/2014/main" id="{FFCBC46F-7A1B-33B5-F42C-1D7286AFE136}"/>
              </a:ext>
            </a:extLst>
          </p:cNvPr>
          <p:cNvSpPr txBox="1">
            <a:spLocks/>
          </p:cNvSpPr>
          <p:nvPr/>
        </p:nvSpPr>
        <p:spPr>
          <a:xfrm>
            <a:off x="1239695" y="626549"/>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pPr lvl="2"/>
            <a:r>
              <a:rPr lang="en-US" sz="1800" dirty="0"/>
              <a:t>Framework </a:t>
            </a:r>
            <a:r>
              <a:rPr lang="en-US" sz="1800" dirty="0" err="1"/>
              <a:t>Dijango</a:t>
            </a:r>
            <a:endParaRPr lang="en-US" sz="1800" dirty="0"/>
          </a:p>
        </p:txBody>
      </p:sp>
      <p:grpSp>
        <p:nvGrpSpPr>
          <p:cNvPr id="3" name="Group 2">
            <a:extLst>
              <a:ext uri="{FF2B5EF4-FFF2-40B4-BE49-F238E27FC236}">
                <a16:creationId xmlns:a16="http://schemas.microsoft.com/office/drawing/2014/main" id="{C1795CD4-A11F-0830-2B03-01BF5D172227}"/>
              </a:ext>
            </a:extLst>
          </p:cNvPr>
          <p:cNvGrpSpPr/>
          <p:nvPr/>
        </p:nvGrpSpPr>
        <p:grpSpPr>
          <a:xfrm>
            <a:off x="390938" y="12288"/>
            <a:ext cx="2624352" cy="960861"/>
            <a:chOff x="287608" y="103128"/>
            <a:chExt cx="2624352" cy="960861"/>
          </a:xfrm>
        </p:grpSpPr>
        <p:sp>
          <p:nvSpPr>
            <p:cNvPr id="4" name="Oval 3">
              <a:extLst>
                <a:ext uri="{FF2B5EF4-FFF2-40B4-BE49-F238E27FC236}">
                  <a16:creationId xmlns:a16="http://schemas.microsoft.com/office/drawing/2014/main" id="{D01EB083-0CBE-828E-89D1-4F624BB87313}"/>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on a black background&#10;&#10;Description automatically generated">
              <a:extLst>
                <a:ext uri="{FF2B5EF4-FFF2-40B4-BE49-F238E27FC236}">
                  <a16:creationId xmlns:a16="http://schemas.microsoft.com/office/drawing/2014/main" id="{DCA3B206-0054-1E0D-FE8E-111A22491B39}"/>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7" name="TextBox 6">
            <a:extLst>
              <a:ext uri="{FF2B5EF4-FFF2-40B4-BE49-F238E27FC236}">
                <a16:creationId xmlns:a16="http://schemas.microsoft.com/office/drawing/2014/main" id="{06F3935C-E858-43BE-CDE5-B1F39F4BCCF3}"/>
              </a:ext>
            </a:extLst>
          </p:cNvPr>
          <p:cNvSpPr txBox="1"/>
          <p:nvPr/>
        </p:nvSpPr>
        <p:spPr>
          <a:xfrm>
            <a:off x="1239695" y="973149"/>
            <a:ext cx="7099907" cy="1538883"/>
          </a:xfrm>
          <a:prstGeom prst="rect">
            <a:avLst/>
          </a:prstGeom>
          <a:noFill/>
        </p:spPr>
        <p:txBody>
          <a:bodyPr wrap="square">
            <a:spAutoFit/>
          </a:bodyPr>
          <a:lstStyle/>
          <a:p>
            <a:pPr marL="0" marR="0" indent="457200" algn="just">
              <a:lnSpc>
                <a:spcPct val="150000"/>
              </a:lnSpc>
              <a:spcBef>
                <a:spcPts val="0"/>
              </a:spcBef>
              <a:spcAft>
                <a:spcPts val="0"/>
              </a:spcAft>
            </a:pPr>
            <a:r>
              <a:rPr lang="en-US" sz="1600" dirty="0" err="1">
                <a:solidFill>
                  <a:schemeClr val="tx1"/>
                </a:solidFill>
                <a:effectLst/>
                <a:latin typeface="Josefin Sans" pitchFamily="2" charset="0"/>
                <a:ea typeface="Times New Roman" panose="02020603050405020304" pitchFamily="18" charset="0"/>
              </a:rPr>
              <a:t>Là</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một</a:t>
            </a:r>
            <a:r>
              <a:rPr lang="en-US" sz="1600" dirty="0">
                <a:solidFill>
                  <a:schemeClr val="tx1"/>
                </a:solidFill>
                <a:effectLst/>
                <a:latin typeface="Josefin Sans" pitchFamily="2" charset="0"/>
                <a:ea typeface="Times New Roman" panose="02020603050405020304" pitchFamily="18" charset="0"/>
              </a:rPr>
              <a:t> Web Framework </a:t>
            </a:r>
            <a:r>
              <a:rPr lang="en-US" sz="1600" dirty="0" err="1">
                <a:solidFill>
                  <a:schemeClr val="tx1"/>
                </a:solidFill>
                <a:effectLst/>
                <a:latin typeface="Josefin Sans" pitchFamily="2" charset="0"/>
                <a:ea typeface="Times New Roman" panose="02020603050405020304" pitchFamily="18" charset="0"/>
              </a:rPr>
              <a:t>bậc</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cao</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miễn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phí</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sử</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dụng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mã</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nguồn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mở</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được</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lập</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trình</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bằng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ngôn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ngữ</a:t>
            </a:r>
            <a:r>
              <a:rPr lang="en-US" sz="1600" dirty="0">
                <a:solidFill>
                  <a:schemeClr val="tx1"/>
                </a:solidFill>
                <a:effectLst/>
                <a:latin typeface="Josefin Sans" pitchFamily="2" charset="0"/>
                <a:ea typeface="Times New Roman" panose="02020603050405020304" pitchFamily="18" charset="0"/>
              </a:rPr>
              <a:t> Python, Django </a:t>
            </a:r>
            <a:r>
              <a:rPr lang="en-US" sz="1600" dirty="0" err="1">
                <a:solidFill>
                  <a:schemeClr val="tx1"/>
                </a:solidFill>
                <a:effectLst/>
                <a:latin typeface="Josefin Sans" pitchFamily="2" charset="0"/>
                <a:ea typeface="Times New Roman" panose="02020603050405020304" pitchFamily="18" charset="0"/>
              </a:rPr>
              <a:t>hiện</a:t>
            </a:r>
            <a:r>
              <a:rPr lang="en-US" sz="1600" dirty="0">
                <a:solidFill>
                  <a:schemeClr val="tx1"/>
                </a:solidFill>
                <a:effectLst/>
                <a:latin typeface="Josefin Sans" pitchFamily="2" charset="0"/>
                <a:ea typeface="Times New Roman" panose="02020603050405020304" pitchFamily="18" charset="0"/>
              </a:rPr>
              <a:t> nay </a:t>
            </a:r>
            <a:r>
              <a:rPr lang="en-US" sz="1600" dirty="0" err="1">
                <a:solidFill>
                  <a:schemeClr val="tx1"/>
                </a:solidFill>
                <a:effectLst/>
                <a:latin typeface="Josefin Sans" pitchFamily="2" charset="0"/>
                <a:ea typeface="Times New Roman" panose="02020603050405020304" pitchFamily="18" charset="0"/>
              </a:rPr>
              <a:t>sở</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hữu</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một</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cộng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đồng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đông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đảo</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người</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sử</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dụng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và</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có</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nhiều</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tài</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liệu</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hỗ</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trợ</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cho</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các</a:t>
            </a:r>
            <a:r>
              <a:rPr lang="en-US" sz="1600" dirty="0">
                <a:solidFill>
                  <a:schemeClr val="tx1"/>
                </a:solidFill>
                <a:effectLst/>
                <a:latin typeface="Josefin Sans" pitchFamily="2" charset="0"/>
                <a:ea typeface="Times New Roman" panose="02020603050405020304" pitchFamily="18" charset="0"/>
              </a:rPr>
              <a:t> developer </a:t>
            </a:r>
            <a:r>
              <a:rPr lang="en-US" sz="1600" dirty="0" err="1">
                <a:solidFill>
                  <a:schemeClr val="tx1"/>
                </a:solidFill>
                <a:effectLst/>
                <a:latin typeface="Josefin Sans" pitchFamily="2" charset="0"/>
                <a:ea typeface="Times New Roman" panose="02020603050405020304" pitchFamily="18" charset="0"/>
              </a:rPr>
              <a:t>mới</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tìm</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hiểu</a:t>
            </a:r>
            <a:r>
              <a:rPr lang="en-US" sz="1600" dirty="0">
                <a:solidFill>
                  <a:schemeClr val="tx1"/>
                </a:solidFill>
                <a:effectLst/>
                <a:latin typeface="Josefin Sans" pitchFamily="2" charset="0"/>
                <a:ea typeface="Times New Roman" panose="02020603050405020304" pitchFamily="18" charset="0"/>
              </a:rPr>
              <a:t>.</a:t>
            </a:r>
          </a:p>
        </p:txBody>
      </p:sp>
      <p:sp>
        <p:nvSpPr>
          <p:cNvPr id="9" name="TextBox 8">
            <a:extLst>
              <a:ext uri="{FF2B5EF4-FFF2-40B4-BE49-F238E27FC236}">
                <a16:creationId xmlns:a16="http://schemas.microsoft.com/office/drawing/2014/main" id="{377F595C-3009-2EB7-16C2-11D7BBEE6273}"/>
              </a:ext>
            </a:extLst>
          </p:cNvPr>
          <p:cNvSpPr txBox="1"/>
          <p:nvPr/>
        </p:nvSpPr>
        <p:spPr>
          <a:xfrm>
            <a:off x="4049487" y="2930794"/>
            <a:ext cx="4111361" cy="1538883"/>
          </a:xfrm>
          <a:prstGeom prst="rect">
            <a:avLst/>
          </a:prstGeom>
          <a:noFill/>
        </p:spPr>
        <p:txBody>
          <a:bodyPr wrap="square">
            <a:spAutoFit/>
          </a:bodyPr>
          <a:lstStyle/>
          <a:p>
            <a:pPr marL="285750" marR="0" lvl="0" indent="-285750" algn="just">
              <a:spcBef>
                <a:spcPts val="600"/>
              </a:spcBef>
              <a:spcAft>
                <a:spcPts val="600"/>
              </a:spcAft>
              <a:buFont typeface="Arial" panose="020B0604020202020204" pitchFamily="34" charset="0"/>
              <a:buChar char="•"/>
            </a:pPr>
            <a:r>
              <a:rPr lang="vi-VN" sz="1600" dirty="0">
                <a:solidFill>
                  <a:schemeClr val="tx1"/>
                </a:solidFill>
                <a:effectLst/>
                <a:latin typeface="Josefin Sans" pitchFamily="2" charset="0"/>
                <a:ea typeface="Times New Roman" panose="02020603050405020304" pitchFamily="18" charset="0"/>
              </a:rPr>
              <a:t>Cấu trúc chặt chẽ và hạn chế tùy biến</a:t>
            </a:r>
            <a:endParaRPr lang="en-US" sz="1600" dirty="0">
              <a:solidFill>
                <a:schemeClr val="tx1"/>
              </a:solidFill>
              <a:effectLst/>
              <a:latin typeface="Josefin Sans" pitchFamily="2" charset="0"/>
              <a:ea typeface="Times New Roman" panose="02020603050405020304" pitchFamily="18" charset="0"/>
            </a:endParaRPr>
          </a:p>
          <a:p>
            <a:pPr marL="285750" marR="0" lvl="0" indent="-285750" algn="just">
              <a:spcBef>
                <a:spcPts val="600"/>
              </a:spcBef>
              <a:spcAft>
                <a:spcPts val="600"/>
              </a:spcAft>
              <a:buFont typeface="Arial" panose="020B0604020202020204" pitchFamily="34" charset="0"/>
              <a:buChar char="•"/>
            </a:pPr>
            <a:r>
              <a:rPr lang="en-US" sz="1600" dirty="0" err="1">
                <a:solidFill>
                  <a:schemeClr val="tx1"/>
                </a:solidFill>
                <a:effectLst/>
                <a:latin typeface="Josefin Sans" pitchFamily="2" charset="0"/>
                <a:ea typeface="Times New Roman" panose="02020603050405020304" pitchFamily="18" charset="0"/>
              </a:rPr>
              <a:t>Khả</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năng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mở</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rộng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hạn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chế</a:t>
            </a:r>
            <a:endParaRPr lang="en-US" sz="1600" dirty="0">
              <a:solidFill>
                <a:schemeClr val="tx1"/>
              </a:solidFill>
              <a:effectLst/>
              <a:latin typeface="Josefin Sans" pitchFamily="2" charset="0"/>
              <a:ea typeface="Times New Roman" panose="02020603050405020304" pitchFamily="18" charset="0"/>
            </a:endParaRPr>
          </a:p>
          <a:p>
            <a:pPr marL="285750" marR="0" lvl="0" indent="-285750" algn="just">
              <a:spcBef>
                <a:spcPts val="600"/>
              </a:spcBef>
              <a:spcAft>
                <a:spcPts val="600"/>
              </a:spcAft>
              <a:buFont typeface="Arial" panose="020B0604020202020204" pitchFamily="34" charset="0"/>
              <a:buChar char="•"/>
            </a:pPr>
            <a:r>
              <a:rPr lang="en-US" sz="1600" dirty="0" err="1">
                <a:solidFill>
                  <a:schemeClr val="tx1"/>
                </a:solidFill>
                <a:effectLst/>
                <a:latin typeface="Josefin Sans" pitchFamily="2" charset="0"/>
                <a:ea typeface="Times New Roman" panose="02020603050405020304" pitchFamily="18" charset="0"/>
              </a:rPr>
              <a:t>Thiếu</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tính</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năng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xử</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lý</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thời</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gian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thực</a:t>
            </a:r>
            <a:endParaRPr lang="en-US" sz="1600" dirty="0">
              <a:solidFill>
                <a:schemeClr val="tx1"/>
              </a:solidFill>
              <a:effectLst/>
              <a:latin typeface="Josefin Sans" pitchFamily="2" charset="0"/>
              <a:ea typeface="Times New Roman" panose="02020603050405020304" pitchFamily="18" charset="0"/>
            </a:endParaRPr>
          </a:p>
          <a:p>
            <a:pPr marL="285750" marR="0" lvl="0" indent="-285750" algn="just">
              <a:spcBef>
                <a:spcPts val="600"/>
              </a:spcBef>
              <a:spcAft>
                <a:spcPts val="600"/>
              </a:spcAft>
              <a:buFont typeface="Arial" panose="020B0604020202020204" pitchFamily="34" charset="0"/>
              <a:buChar char="•"/>
            </a:pPr>
            <a:r>
              <a:rPr lang="en-US" sz="1600" dirty="0" err="1">
                <a:solidFill>
                  <a:schemeClr val="tx1"/>
                </a:solidFill>
                <a:effectLst/>
                <a:latin typeface="Josefin Sans" pitchFamily="2" charset="0"/>
                <a:ea typeface="Times New Roman" panose="02020603050405020304" pitchFamily="18" charset="0"/>
              </a:rPr>
              <a:t>Không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phù</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hợp</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cho</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các</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ứng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dụng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nhẹ</a:t>
            </a:r>
            <a:endParaRPr lang="en-US" sz="1600" dirty="0">
              <a:solidFill>
                <a:schemeClr val="tx1"/>
              </a:solidFill>
              <a:effectLst/>
              <a:latin typeface="Josefin Sans" pitchFamily="2" charset="0"/>
              <a:ea typeface="Times New Roman" panose="02020603050405020304" pitchFamily="18" charset="0"/>
            </a:endParaRPr>
          </a:p>
        </p:txBody>
      </p:sp>
      <p:cxnSp>
        <p:nvCxnSpPr>
          <p:cNvPr id="11" name="Straight Connector 10">
            <a:extLst>
              <a:ext uri="{FF2B5EF4-FFF2-40B4-BE49-F238E27FC236}">
                <a16:creationId xmlns:a16="http://schemas.microsoft.com/office/drawing/2014/main" id="{5C8A9790-1DE8-F12C-88CD-D321A7832EE4}"/>
              </a:ext>
            </a:extLst>
          </p:cNvPr>
          <p:cNvCxnSpPr>
            <a:cxnSpLocks/>
          </p:cNvCxnSpPr>
          <p:nvPr/>
        </p:nvCxnSpPr>
        <p:spPr>
          <a:xfrm>
            <a:off x="3863856" y="2784881"/>
            <a:ext cx="0" cy="15388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1DBA8AC-25B3-7534-57F6-90E3419FEF94}"/>
              </a:ext>
            </a:extLst>
          </p:cNvPr>
          <p:cNvSpPr txBox="1"/>
          <p:nvPr/>
        </p:nvSpPr>
        <p:spPr>
          <a:xfrm>
            <a:off x="1442514" y="2976554"/>
            <a:ext cx="2514158" cy="1138773"/>
          </a:xfrm>
          <a:prstGeom prst="rect">
            <a:avLst/>
          </a:prstGeom>
          <a:noFill/>
        </p:spPr>
        <p:txBody>
          <a:bodyPr wrap="square">
            <a:spAutoFit/>
          </a:bodyPr>
          <a:lstStyle/>
          <a:p>
            <a:pPr marL="285750" marR="0" lvl="0" indent="-285750" algn="just">
              <a:spcBef>
                <a:spcPts val="600"/>
              </a:spcBef>
              <a:spcAft>
                <a:spcPts val="600"/>
              </a:spcAft>
              <a:buFont typeface="Arial" panose="020B0604020202020204" pitchFamily="34" charset="0"/>
              <a:buChar char="•"/>
            </a:pPr>
            <a:r>
              <a:rPr lang="vi-VN" sz="1600" dirty="0">
                <a:solidFill>
                  <a:schemeClr val="tx1"/>
                </a:solidFill>
                <a:effectLst/>
                <a:latin typeface="Josefin Sans" pitchFamily="2" charset="0"/>
                <a:ea typeface="Times New Roman" panose="02020603050405020304" pitchFamily="18" charset="0"/>
              </a:rPr>
              <a:t>Tốc độ phát triển</a:t>
            </a:r>
            <a:endParaRPr lang="en-US" sz="1600" dirty="0">
              <a:solidFill>
                <a:schemeClr val="tx1"/>
              </a:solidFill>
              <a:effectLst/>
              <a:latin typeface="Josefin Sans" pitchFamily="2" charset="0"/>
              <a:ea typeface="Times New Roman" panose="02020603050405020304" pitchFamily="18" charset="0"/>
            </a:endParaRPr>
          </a:p>
          <a:p>
            <a:pPr marL="285750" marR="0" indent="-285750" algn="just">
              <a:spcBef>
                <a:spcPts val="600"/>
              </a:spcBef>
              <a:spcAft>
                <a:spcPts val="600"/>
              </a:spcAft>
              <a:buFont typeface="Arial" panose="020B0604020202020204" pitchFamily="34" charset="0"/>
              <a:buChar char="•"/>
            </a:pPr>
            <a:r>
              <a:rPr lang="en-US" sz="1600" dirty="0" err="1">
                <a:solidFill>
                  <a:schemeClr val="tx1"/>
                </a:solidFill>
                <a:effectLst/>
                <a:latin typeface="Josefin Sans" pitchFamily="2" charset="0"/>
                <a:ea typeface="Times New Roman" panose="02020603050405020304" pitchFamily="18" charset="0"/>
              </a:rPr>
              <a:t>Tiết</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kiệm</a:t>
            </a:r>
            <a:r>
              <a:rPr lang="en-US" sz="1600" dirty="0">
                <a:solidFill>
                  <a:schemeClr val="tx1"/>
                </a:solidFill>
                <a:effectLst/>
                <a:latin typeface="Josefin Sans" pitchFamily="2" charset="0"/>
                <a:ea typeface="Times New Roman" panose="02020603050405020304" pitchFamily="18" charset="0"/>
              </a:rPr>
              <a:t> chi </a:t>
            </a:r>
            <a:r>
              <a:rPr lang="en-US" sz="1600" dirty="0" err="1">
                <a:solidFill>
                  <a:schemeClr val="tx1"/>
                </a:solidFill>
                <a:effectLst/>
                <a:latin typeface="Josefin Sans" pitchFamily="2" charset="0"/>
                <a:ea typeface="Times New Roman" panose="02020603050405020304" pitchFamily="18" charset="0"/>
              </a:rPr>
              <a:t>phí</a:t>
            </a:r>
            <a:endParaRPr lang="en-US" sz="1600" dirty="0">
              <a:solidFill>
                <a:schemeClr val="tx1"/>
              </a:solidFill>
              <a:effectLst/>
              <a:latin typeface="Josefin Sans" pitchFamily="2" charset="0"/>
              <a:ea typeface="Times New Roman" panose="02020603050405020304" pitchFamily="18" charset="0"/>
            </a:endParaRPr>
          </a:p>
          <a:p>
            <a:pPr marL="285750" marR="0" lvl="0" indent="-285750" algn="just">
              <a:spcBef>
                <a:spcPts val="600"/>
              </a:spcBef>
              <a:spcAft>
                <a:spcPts val="600"/>
              </a:spcAft>
              <a:buFont typeface="Arial" panose="020B0604020202020204" pitchFamily="34" charset="0"/>
              <a:buChar char="•"/>
            </a:pPr>
            <a:r>
              <a:rPr lang="en-US" sz="1600" dirty="0" err="1">
                <a:solidFill>
                  <a:schemeClr val="tx1"/>
                </a:solidFill>
                <a:effectLst/>
                <a:latin typeface="Josefin Sans" pitchFamily="2" charset="0"/>
                <a:ea typeface="Times New Roman" panose="02020603050405020304" pitchFamily="18" charset="0"/>
              </a:rPr>
              <a:t>Phổ</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biến</a:t>
            </a:r>
            <a:endParaRPr lang="en-US" sz="1600" dirty="0">
              <a:solidFill>
                <a:schemeClr val="tx1"/>
              </a:solidFill>
              <a:effectLst/>
              <a:latin typeface="Josefin Sans" pitchFamily="2" charset="0"/>
              <a:ea typeface="Times New Roman" panose="02020603050405020304" pitchFamily="18" charset="0"/>
            </a:endParaRPr>
          </a:p>
        </p:txBody>
      </p:sp>
      <p:sp>
        <p:nvSpPr>
          <p:cNvPr id="14" name="Google Shape;1389;p99">
            <a:extLst>
              <a:ext uri="{FF2B5EF4-FFF2-40B4-BE49-F238E27FC236}">
                <a16:creationId xmlns:a16="http://schemas.microsoft.com/office/drawing/2014/main" id="{4115C6B8-C58F-38A2-2A84-D56F835CE20D}"/>
              </a:ext>
            </a:extLst>
          </p:cNvPr>
          <p:cNvSpPr txBox="1">
            <a:spLocks/>
          </p:cNvSpPr>
          <p:nvPr/>
        </p:nvSpPr>
        <p:spPr>
          <a:xfrm>
            <a:off x="1640042" y="2530107"/>
            <a:ext cx="177651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pPr lvl="2"/>
            <a:r>
              <a:rPr lang="en-US" sz="1800" dirty="0" err="1"/>
              <a:t>Ưu</a:t>
            </a:r>
            <a:r>
              <a:rPr lang="en-US" sz="1800" dirty="0"/>
              <a:t> </a:t>
            </a:r>
            <a:r>
              <a:rPr lang="en-US" sz="1800" dirty="0" err="1"/>
              <a:t>điểm</a:t>
            </a:r>
            <a:endParaRPr lang="en-US" sz="1800" dirty="0"/>
          </a:p>
        </p:txBody>
      </p:sp>
      <p:sp>
        <p:nvSpPr>
          <p:cNvPr id="15" name="Google Shape;1389;p99">
            <a:extLst>
              <a:ext uri="{FF2B5EF4-FFF2-40B4-BE49-F238E27FC236}">
                <a16:creationId xmlns:a16="http://schemas.microsoft.com/office/drawing/2014/main" id="{0CAF2D01-7F1B-F0C2-EB74-DA1A9DA8BE1E}"/>
              </a:ext>
            </a:extLst>
          </p:cNvPr>
          <p:cNvSpPr txBox="1">
            <a:spLocks/>
          </p:cNvSpPr>
          <p:nvPr/>
        </p:nvSpPr>
        <p:spPr>
          <a:xfrm>
            <a:off x="4900445" y="2535018"/>
            <a:ext cx="177651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pPr lvl="2"/>
            <a:r>
              <a:rPr lang="en-US" sz="1800" dirty="0" err="1"/>
              <a:t>Nhược</a:t>
            </a:r>
            <a:r>
              <a:rPr lang="en-US" sz="1800" dirty="0"/>
              <a:t> </a:t>
            </a:r>
            <a:r>
              <a:rPr lang="en-US" sz="1800" dirty="0" err="1"/>
              <a:t>điểm</a:t>
            </a:r>
            <a:endParaRPr lang="en-US" sz="1800" dirty="0"/>
          </a:p>
        </p:txBody>
      </p:sp>
      <p:sp>
        <p:nvSpPr>
          <p:cNvPr id="16" name="TextBox 15">
            <a:extLst>
              <a:ext uri="{FF2B5EF4-FFF2-40B4-BE49-F238E27FC236}">
                <a16:creationId xmlns:a16="http://schemas.microsoft.com/office/drawing/2014/main" id="{65CF853E-0F96-AF4D-456B-113BB63D1153}"/>
              </a:ext>
            </a:extLst>
          </p:cNvPr>
          <p:cNvSpPr txBox="1"/>
          <p:nvPr/>
        </p:nvSpPr>
        <p:spPr>
          <a:xfrm>
            <a:off x="8477107" y="4489560"/>
            <a:ext cx="518850" cy="400110"/>
          </a:xfrm>
          <a:prstGeom prst="rect">
            <a:avLst/>
          </a:prstGeom>
          <a:noFill/>
        </p:spPr>
        <p:txBody>
          <a:bodyPr wrap="square" rtlCol="0">
            <a:spAutoFit/>
          </a:bodyPr>
          <a:lstStyle/>
          <a:p>
            <a:r>
              <a:rPr lang="en-US" sz="2000" b="1" dirty="0">
                <a:solidFill>
                  <a:schemeClr val="bg1"/>
                </a:solidFill>
                <a:latin typeface="Josefin Sans" pitchFamily="2" charset="0"/>
              </a:rPr>
              <a:t>24</a:t>
            </a:r>
          </a:p>
        </p:txBody>
      </p:sp>
      <p:sp>
        <p:nvSpPr>
          <p:cNvPr id="6" name="Google Shape;1389;p99">
            <a:extLst>
              <a:ext uri="{FF2B5EF4-FFF2-40B4-BE49-F238E27FC236}">
                <a16:creationId xmlns:a16="http://schemas.microsoft.com/office/drawing/2014/main" id="{C3995BBF-A596-00D6-3669-225337A57D2D}"/>
              </a:ext>
            </a:extLst>
          </p:cNvPr>
          <p:cNvSpPr txBox="1">
            <a:spLocks/>
          </p:cNvSpPr>
          <p:nvPr/>
        </p:nvSpPr>
        <p:spPr>
          <a:xfrm>
            <a:off x="1181570" y="120289"/>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pPr lvl="2"/>
            <a:r>
              <a:rPr lang="en-US" sz="2400" dirty="0"/>
              <a:t>2.3 Framework </a:t>
            </a:r>
            <a:r>
              <a:rPr lang="en-US" sz="2400" dirty="0" err="1"/>
              <a:t>Dijango</a:t>
            </a:r>
            <a:endParaRPr lang="en-US" sz="2400" dirty="0"/>
          </a:p>
        </p:txBody>
      </p:sp>
    </p:spTree>
    <p:extLst>
      <p:ext uri="{BB962C8B-B14F-4D97-AF65-F5344CB8AC3E}">
        <p14:creationId xmlns:p14="http://schemas.microsoft.com/office/powerpoint/2010/main" val="208650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5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5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5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3" grpId="0"/>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95">
          <a:extLst>
            <a:ext uri="{FF2B5EF4-FFF2-40B4-BE49-F238E27FC236}">
              <a16:creationId xmlns:a16="http://schemas.microsoft.com/office/drawing/2014/main" id="{DC071F21-3E1D-5A1A-9596-E7D7567E0317}"/>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C2A3DF9F-BB7C-BBFD-DA6E-39C61A0F2BB7}"/>
              </a:ext>
            </a:extLst>
          </p:cNvPr>
          <p:cNvGrpSpPr/>
          <p:nvPr/>
        </p:nvGrpSpPr>
        <p:grpSpPr>
          <a:xfrm>
            <a:off x="390938" y="12288"/>
            <a:ext cx="2624352" cy="960861"/>
            <a:chOff x="287608" y="103128"/>
            <a:chExt cx="2624352" cy="960861"/>
          </a:xfrm>
        </p:grpSpPr>
        <p:sp>
          <p:nvSpPr>
            <p:cNvPr id="4" name="Oval 3">
              <a:extLst>
                <a:ext uri="{FF2B5EF4-FFF2-40B4-BE49-F238E27FC236}">
                  <a16:creationId xmlns:a16="http://schemas.microsoft.com/office/drawing/2014/main" id="{4FD94C26-E662-C78E-31AE-25A2C6B3B654}"/>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on a black background&#10;&#10;Description automatically generated">
              <a:extLst>
                <a:ext uri="{FF2B5EF4-FFF2-40B4-BE49-F238E27FC236}">
                  <a16:creationId xmlns:a16="http://schemas.microsoft.com/office/drawing/2014/main" id="{23DA319E-DD76-4658-72EC-6B947153C88C}"/>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7" name="TextBox 6">
            <a:extLst>
              <a:ext uri="{FF2B5EF4-FFF2-40B4-BE49-F238E27FC236}">
                <a16:creationId xmlns:a16="http://schemas.microsoft.com/office/drawing/2014/main" id="{BD89B51C-505D-B39D-1FED-B25DD45F99A9}"/>
              </a:ext>
            </a:extLst>
          </p:cNvPr>
          <p:cNvSpPr txBox="1"/>
          <p:nvPr/>
        </p:nvSpPr>
        <p:spPr>
          <a:xfrm>
            <a:off x="1326911" y="1065418"/>
            <a:ext cx="7487079" cy="1169551"/>
          </a:xfrm>
          <a:prstGeom prst="rect">
            <a:avLst/>
          </a:prstGeom>
          <a:noFill/>
        </p:spPr>
        <p:txBody>
          <a:bodyPr wrap="square">
            <a:spAutoFit/>
          </a:bodyPr>
          <a:lstStyle/>
          <a:p>
            <a:pPr marL="0" marR="0" indent="457200" algn="just">
              <a:lnSpc>
                <a:spcPct val="150000"/>
              </a:lnSpc>
              <a:spcBef>
                <a:spcPts val="0"/>
              </a:spcBef>
              <a:spcAft>
                <a:spcPts val="0"/>
              </a:spcAft>
            </a:pPr>
            <a:r>
              <a:rPr lang="en-US" sz="1600" dirty="0">
                <a:solidFill>
                  <a:schemeClr val="tx1"/>
                </a:solidFill>
                <a:effectLst/>
                <a:latin typeface="Josefin Sans" pitchFamily="2" charset="0"/>
                <a:ea typeface="Times New Roman" panose="02020603050405020304" pitchFamily="18" charset="0"/>
              </a:rPr>
              <a:t>Docker </a:t>
            </a:r>
            <a:r>
              <a:rPr lang="en-US" sz="1600" dirty="0" err="1">
                <a:solidFill>
                  <a:schemeClr val="tx1"/>
                </a:solidFill>
                <a:effectLst/>
                <a:latin typeface="Josefin Sans" pitchFamily="2" charset="0"/>
                <a:ea typeface="Times New Roman" panose="02020603050405020304" pitchFamily="18" charset="0"/>
              </a:rPr>
              <a:t>là</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một</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nền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tảng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mở</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để</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phát</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triển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vận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chuyển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và</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chạy</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các</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ứng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dụng</a:t>
            </a:r>
            <a:r>
              <a:rPr lang="en-US" sz="1600" dirty="0">
                <a:solidFill>
                  <a:schemeClr val="tx1"/>
                </a:solidFill>
                <a:effectLst/>
                <a:latin typeface="Josefin Sans" pitchFamily="2" charset="0"/>
                <a:ea typeface="Times New Roman" panose="02020603050405020304" pitchFamily="18" charset="0"/>
              </a:rPr>
              <a:t>. Docker </a:t>
            </a:r>
            <a:r>
              <a:rPr lang="en-US" sz="1600" dirty="0" err="1">
                <a:solidFill>
                  <a:schemeClr val="tx1"/>
                </a:solidFill>
                <a:effectLst/>
                <a:latin typeface="Josefin Sans" pitchFamily="2" charset="0"/>
                <a:ea typeface="Times New Roman" panose="02020603050405020304" pitchFamily="18" charset="0"/>
              </a:rPr>
              <a:t>cho</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phép</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người</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dùng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tách</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biệt</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các</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ứng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dụng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của</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mình</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khỏi</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cơ</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sở</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hạ</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tầng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để</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có</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thể</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phân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phối</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phần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mềm</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nhanh</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chóng</a:t>
            </a:r>
            <a:r>
              <a:rPr lang="en-US" sz="1600" dirty="0">
                <a:solidFill>
                  <a:schemeClr val="tx1"/>
                </a:solidFill>
                <a:effectLst/>
                <a:latin typeface="Josefin Sans" pitchFamily="2" charset="0"/>
                <a:ea typeface="Times New Roman" panose="02020603050405020304" pitchFamily="18" charset="0"/>
              </a:rPr>
              <a:t>. </a:t>
            </a:r>
            <a:endParaRPr lang="en-US" sz="1600" dirty="0">
              <a:solidFill>
                <a:schemeClr val="tx1"/>
              </a:solidFill>
              <a:latin typeface="Josefin Sans" pitchFamily="2" charset="0"/>
              <a:ea typeface="Times New Roman" panose="02020603050405020304" pitchFamily="18" charset="0"/>
            </a:endParaRPr>
          </a:p>
        </p:txBody>
      </p:sp>
      <p:pic>
        <p:nvPicPr>
          <p:cNvPr id="8" name="Picture 7" descr="Docker là gì">
            <a:extLst>
              <a:ext uri="{FF2B5EF4-FFF2-40B4-BE49-F238E27FC236}">
                <a16:creationId xmlns:a16="http://schemas.microsoft.com/office/drawing/2014/main" id="{E839F1B3-4300-6803-F12E-44B7776756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12645" y="2364742"/>
            <a:ext cx="4918710" cy="2574925"/>
          </a:xfrm>
          <a:prstGeom prst="rect">
            <a:avLst/>
          </a:prstGeom>
          <a:noFill/>
          <a:ln>
            <a:noFill/>
          </a:ln>
        </p:spPr>
      </p:pic>
      <p:sp>
        <p:nvSpPr>
          <p:cNvPr id="11" name="Google Shape;1389;p99">
            <a:extLst>
              <a:ext uri="{FF2B5EF4-FFF2-40B4-BE49-F238E27FC236}">
                <a16:creationId xmlns:a16="http://schemas.microsoft.com/office/drawing/2014/main" id="{A3483964-3F23-692D-9AF6-0C0CA19BA3C5}"/>
              </a:ext>
            </a:extLst>
          </p:cNvPr>
          <p:cNvSpPr txBox="1">
            <a:spLocks/>
          </p:cNvSpPr>
          <p:nvPr/>
        </p:nvSpPr>
        <p:spPr>
          <a:xfrm>
            <a:off x="1181570" y="362945"/>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pPr lvl="2"/>
            <a:r>
              <a:rPr lang="en-US" sz="2400" dirty="0"/>
              <a:t>2.4 Docker</a:t>
            </a:r>
          </a:p>
        </p:txBody>
      </p:sp>
      <p:sp>
        <p:nvSpPr>
          <p:cNvPr id="12" name="TextBox 11">
            <a:extLst>
              <a:ext uri="{FF2B5EF4-FFF2-40B4-BE49-F238E27FC236}">
                <a16:creationId xmlns:a16="http://schemas.microsoft.com/office/drawing/2014/main" id="{0A1720C0-B474-09F5-7271-9ACCBC616143}"/>
              </a:ext>
            </a:extLst>
          </p:cNvPr>
          <p:cNvSpPr txBox="1"/>
          <p:nvPr/>
        </p:nvSpPr>
        <p:spPr>
          <a:xfrm>
            <a:off x="8525233" y="4489560"/>
            <a:ext cx="477599" cy="400110"/>
          </a:xfrm>
          <a:prstGeom prst="rect">
            <a:avLst/>
          </a:prstGeom>
          <a:noFill/>
        </p:spPr>
        <p:txBody>
          <a:bodyPr wrap="square" rtlCol="0">
            <a:spAutoFit/>
          </a:bodyPr>
          <a:lstStyle/>
          <a:p>
            <a:r>
              <a:rPr lang="en-US" sz="2000" b="1" dirty="0">
                <a:solidFill>
                  <a:schemeClr val="bg1"/>
                </a:solidFill>
                <a:latin typeface="Josefin Sans" pitchFamily="2" charset="0"/>
              </a:rPr>
              <a:t>25</a:t>
            </a:r>
          </a:p>
        </p:txBody>
      </p:sp>
    </p:spTree>
    <p:extLst>
      <p:ext uri="{BB962C8B-B14F-4D97-AF65-F5344CB8AC3E}">
        <p14:creationId xmlns:p14="http://schemas.microsoft.com/office/powerpoint/2010/main" val="55208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95">
          <a:extLst>
            <a:ext uri="{FF2B5EF4-FFF2-40B4-BE49-F238E27FC236}">
              <a16:creationId xmlns:a16="http://schemas.microsoft.com/office/drawing/2014/main" id="{BC6A9169-846B-9D93-3C25-EE3A8F281ABF}"/>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F829B91F-A8C4-9880-DF0A-5BE325A62B7B}"/>
              </a:ext>
            </a:extLst>
          </p:cNvPr>
          <p:cNvGrpSpPr/>
          <p:nvPr/>
        </p:nvGrpSpPr>
        <p:grpSpPr>
          <a:xfrm>
            <a:off x="390938" y="12288"/>
            <a:ext cx="2624352" cy="960861"/>
            <a:chOff x="287608" y="103128"/>
            <a:chExt cx="2624352" cy="960861"/>
          </a:xfrm>
        </p:grpSpPr>
        <p:sp>
          <p:nvSpPr>
            <p:cNvPr id="4" name="Oval 3">
              <a:extLst>
                <a:ext uri="{FF2B5EF4-FFF2-40B4-BE49-F238E27FC236}">
                  <a16:creationId xmlns:a16="http://schemas.microsoft.com/office/drawing/2014/main" id="{EE525842-FE55-50E3-BAC0-0A718C31B4B4}"/>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on a black background&#10;&#10;Description automatically generated">
              <a:extLst>
                <a:ext uri="{FF2B5EF4-FFF2-40B4-BE49-F238E27FC236}">
                  <a16:creationId xmlns:a16="http://schemas.microsoft.com/office/drawing/2014/main" id="{63CBF428-9AB7-8774-9F03-D14790C7DB20}"/>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7" name="TextBox 6">
            <a:extLst>
              <a:ext uri="{FF2B5EF4-FFF2-40B4-BE49-F238E27FC236}">
                <a16:creationId xmlns:a16="http://schemas.microsoft.com/office/drawing/2014/main" id="{CE7F1D31-FAAD-202A-3108-BFB11E40B093}"/>
              </a:ext>
            </a:extLst>
          </p:cNvPr>
          <p:cNvSpPr txBox="1"/>
          <p:nvPr/>
        </p:nvSpPr>
        <p:spPr>
          <a:xfrm>
            <a:off x="1265983" y="839610"/>
            <a:ext cx="7487079" cy="1538883"/>
          </a:xfrm>
          <a:prstGeom prst="rect">
            <a:avLst/>
          </a:prstGeom>
          <a:noFill/>
        </p:spPr>
        <p:txBody>
          <a:bodyPr wrap="square">
            <a:spAutoFit/>
          </a:bodyPr>
          <a:lstStyle/>
          <a:p>
            <a:pPr marL="0" marR="0" indent="457200" algn="just">
              <a:lnSpc>
                <a:spcPct val="150000"/>
              </a:lnSpc>
              <a:spcBef>
                <a:spcPts val="0"/>
              </a:spcBef>
              <a:spcAft>
                <a:spcPts val="0"/>
              </a:spcAft>
            </a:pPr>
            <a:r>
              <a:rPr lang="en-US" sz="1600" dirty="0" err="1">
                <a:solidFill>
                  <a:schemeClr val="tx1"/>
                </a:solidFill>
                <a:effectLst/>
                <a:latin typeface="Josefin Sans" pitchFamily="2" charset="0"/>
                <a:ea typeface="Times New Roman" panose="02020603050405020304" pitchFamily="18" charset="0"/>
              </a:rPr>
              <a:t>Với</a:t>
            </a:r>
            <a:r>
              <a:rPr lang="en-US" sz="1600" dirty="0">
                <a:solidFill>
                  <a:schemeClr val="tx1"/>
                </a:solidFill>
                <a:effectLst/>
                <a:latin typeface="Josefin Sans" pitchFamily="2" charset="0"/>
                <a:ea typeface="Times New Roman" panose="02020603050405020304" pitchFamily="18" charset="0"/>
              </a:rPr>
              <a:t> Docker, </a:t>
            </a:r>
            <a:r>
              <a:rPr lang="en-US" sz="1600" dirty="0" err="1">
                <a:solidFill>
                  <a:schemeClr val="tx1"/>
                </a:solidFill>
                <a:effectLst/>
                <a:latin typeface="Josefin Sans" pitchFamily="2" charset="0"/>
                <a:ea typeface="Times New Roman" panose="02020603050405020304" pitchFamily="18" charset="0"/>
              </a:rPr>
              <a:t>người</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dùng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có</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thể</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quản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lý</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cơ</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sở</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hạ</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tầng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của</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mình</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theo</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cùng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cách</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người</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dùng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quản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lý</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các</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ứng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dụng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của</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mình</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Bằng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cách</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tận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dụng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các</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phương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pháp</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của</a:t>
            </a:r>
            <a:r>
              <a:rPr lang="en-US" sz="1600" dirty="0">
                <a:solidFill>
                  <a:schemeClr val="tx1"/>
                </a:solidFill>
                <a:effectLst/>
                <a:latin typeface="Josefin Sans" pitchFamily="2" charset="0"/>
                <a:ea typeface="Times New Roman" panose="02020603050405020304" pitchFamily="18" charset="0"/>
              </a:rPr>
              <a:t> Docker </a:t>
            </a:r>
            <a:r>
              <a:rPr lang="en-US" sz="1600" dirty="0" err="1">
                <a:solidFill>
                  <a:schemeClr val="tx1"/>
                </a:solidFill>
                <a:effectLst/>
                <a:latin typeface="Josefin Sans" pitchFamily="2" charset="0"/>
                <a:ea typeface="Times New Roman" panose="02020603050405020304" pitchFamily="18" charset="0"/>
              </a:rPr>
              <a:t>để</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vận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chuyển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thử</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nghiệm</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và</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triển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khai</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mã</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người</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dùng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có</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thể</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giảm</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đáng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kể</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độ</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trễ</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giữa</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việc</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viết</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mã</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và</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chạy</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mã</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trong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sản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xuất</a:t>
            </a:r>
            <a:r>
              <a:rPr lang="en-US" sz="1600" dirty="0">
                <a:solidFill>
                  <a:schemeClr val="tx1"/>
                </a:solidFill>
                <a:effectLst/>
                <a:latin typeface="Josefin Sans" pitchFamily="2" charset="0"/>
                <a:ea typeface="Times New Roman" panose="02020603050405020304" pitchFamily="18" charset="0"/>
              </a:rPr>
              <a:t>.</a:t>
            </a:r>
          </a:p>
        </p:txBody>
      </p:sp>
      <p:sp>
        <p:nvSpPr>
          <p:cNvPr id="6" name="TextBox 5">
            <a:extLst>
              <a:ext uri="{FF2B5EF4-FFF2-40B4-BE49-F238E27FC236}">
                <a16:creationId xmlns:a16="http://schemas.microsoft.com/office/drawing/2014/main" id="{CD23BD87-49AA-3B41-AC08-6206C8054E58}"/>
              </a:ext>
            </a:extLst>
          </p:cNvPr>
          <p:cNvSpPr txBox="1"/>
          <p:nvPr/>
        </p:nvSpPr>
        <p:spPr>
          <a:xfrm>
            <a:off x="8525233" y="4489560"/>
            <a:ext cx="477599" cy="400110"/>
          </a:xfrm>
          <a:prstGeom prst="rect">
            <a:avLst/>
          </a:prstGeom>
          <a:noFill/>
        </p:spPr>
        <p:txBody>
          <a:bodyPr wrap="square" rtlCol="0">
            <a:spAutoFit/>
          </a:bodyPr>
          <a:lstStyle/>
          <a:p>
            <a:r>
              <a:rPr lang="en-US" sz="2000" b="1" dirty="0">
                <a:solidFill>
                  <a:schemeClr val="bg1"/>
                </a:solidFill>
                <a:latin typeface="Josefin Sans" pitchFamily="2" charset="0"/>
              </a:rPr>
              <a:t>26</a:t>
            </a:r>
          </a:p>
        </p:txBody>
      </p:sp>
      <p:sp>
        <p:nvSpPr>
          <p:cNvPr id="9" name="Google Shape;1389;p99">
            <a:extLst>
              <a:ext uri="{FF2B5EF4-FFF2-40B4-BE49-F238E27FC236}">
                <a16:creationId xmlns:a16="http://schemas.microsoft.com/office/drawing/2014/main" id="{9BD1FF39-CF97-BECB-B3E3-8CF4B14A5EAA}"/>
              </a:ext>
            </a:extLst>
          </p:cNvPr>
          <p:cNvSpPr txBox="1">
            <a:spLocks/>
          </p:cNvSpPr>
          <p:nvPr/>
        </p:nvSpPr>
        <p:spPr>
          <a:xfrm>
            <a:off x="1181570" y="362945"/>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pPr lvl="2"/>
            <a:r>
              <a:rPr lang="en-US" sz="2400" dirty="0"/>
              <a:t>2.4 Docker</a:t>
            </a:r>
          </a:p>
        </p:txBody>
      </p:sp>
      <p:pic>
        <p:nvPicPr>
          <p:cNvPr id="10" name="Picture 9" descr="Docker là gì">
            <a:extLst>
              <a:ext uri="{FF2B5EF4-FFF2-40B4-BE49-F238E27FC236}">
                <a16:creationId xmlns:a16="http://schemas.microsoft.com/office/drawing/2014/main" id="{81EFD8D2-1238-79A6-759F-5CE0803539C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12645" y="2364742"/>
            <a:ext cx="4918710" cy="2574925"/>
          </a:xfrm>
          <a:prstGeom prst="rect">
            <a:avLst/>
          </a:prstGeom>
          <a:noFill/>
          <a:ln>
            <a:noFill/>
          </a:ln>
        </p:spPr>
      </p:pic>
    </p:spTree>
    <p:extLst>
      <p:ext uri="{BB962C8B-B14F-4D97-AF65-F5344CB8AC3E}">
        <p14:creationId xmlns:p14="http://schemas.microsoft.com/office/powerpoint/2010/main" val="157887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93"/>
          <p:cNvSpPr txBox="1">
            <a:spLocks noGrp="1"/>
          </p:cNvSpPr>
          <p:nvPr>
            <p:ph type="title"/>
          </p:nvPr>
        </p:nvSpPr>
        <p:spPr>
          <a:xfrm>
            <a:off x="-136187" y="2160600"/>
            <a:ext cx="9094104" cy="822300"/>
          </a:xfrm>
          <a:prstGeom prst="rect">
            <a:avLst/>
          </a:prstGeom>
        </p:spPr>
        <p:txBody>
          <a:bodyPr spcFirstLastPara="1" wrap="square" lIns="91425" tIns="91425" rIns="91425" bIns="91425" anchor="ctr" anchorCtr="0">
            <a:noAutofit/>
          </a:bodyPr>
          <a:lstStyle/>
          <a:p>
            <a:pPr lvl="0" algn="ctr">
              <a:spcAft>
                <a:spcPts val="1600"/>
              </a:spcAft>
            </a:pPr>
            <a:r>
              <a:rPr lang="en-US" sz="4800" dirty="0" err="1">
                <a:latin typeface="Josefin Sans" pitchFamily="2" charset="0"/>
              </a:rPr>
              <a:t>Hiện</a:t>
            </a:r>
            <a:r>
              <a:rPr lang="en-US" sz="4800" dirty="0">
                <a:latin typeface="Josefin Sans" pitchFamily="2" charset="0"/>
              </a:rPr>
              <a:t> </a:t>
            </a:r>
            <a:r>
              <a:rPr lang="en-US" sz="4800" dirty="0" err="1">
                <a:latin typeface="Josefin Sans" pitchFamily="2" charset="0"/>
              </a:rPr>
              <a:t>thực</a:t>
            </a:r>
            <a:r>
              <a:rPr lang="en-US" sz="4800" dirty="0">
                <a:latin typeface="Josefin Sans" pitchFamily="2" charset="0"/>
              </a:rPr>
              <a:t> </a:t>
            </a:r>
            <a:r>
              <a:rPr lang="en-US" sz="4800" dirty="0" err="1">
                <a:latin typeface="Josefin Sans" pitchFamily="2" charset="0"/>
              </a:rPr>
              <a:t>hóa</a:t>
            </a:r>
            <a:r>
              <a:rPr lang="en-US" sz="4800" dirty="0">
                <a:latin typeface="Josefin Sans" pitchFamily="2" charset="0"/>
              </a:rPr>
              <a:t> </a:t>
            </a:r>
            <a:r>
              <a:rPr lang="en-US" sz="4800" dirty="0" err="1">
                <a:latin typeface="Josefin Sans" pitchFamily="2" charset="0"/>
              </a:rPr>
              <a:t>nghiên</a:t>
            </a:r>
            <a:r>
              <a:rPr lang="en-US" sz="4800" dirty="0">
                <a:latin typeface="Josefin Sans" pitchFamily="2" charset="0"/>
              </a:rPr>
              <a:t> </a:t>
            </a:r>
            <a:r>
              <a:rPr lang="en-US" sz="4800" dirty="0" err="1">
                <a:latin typeface="Josefin Sans" pitchFamily="2" charset="0"/>
              </a:rPr>
              <a:t>cứu</a:t>
            </a:r>
            <a:endParaRPr lang="en-US" sz="4800" dirty="0">
              <a:latin typeface="Josefin Sans" pitchFamily="2" charset="0"/>
            </a:endParaRPr>
          </a:p>
        </p:txBody>
      </p:sp>
      <p:sp>
        <p:nvSpPr>
          <p:cNvPr id="1279" name="Google Shape;1279;p93"/>
          <p:cNvSpPr txBox="1">
            <a:spLocks noGrp="1"/>
          </p:cNvSpPr>
          <p:nvPr>
            <p:ph type="subTitle" idx="1"/>
          </p:nvPr>
        </p:nvSpPr>
        <p:spPr>
          <a:xfrm>
            <a:off x="2061047" y="2880497"/>
            <a:ext cx="4699637" cy="491700"/>
          </a:xfrm>
          <a:prstGeom prst="rect">
            <a:avLst/>
          </a:prstGeom>
        </p:spPr>
        <p:txBody>
          <a:bodyPr spcFirstLastPara="1" wrap="square" lIns="91425" tIns="91425" rIns="91425" bIns="91425" anchor="ctr" anchorCtr="0">
            <a:noAutofit/>
          </a:bodyPr>
          <a:lstStyle/>
          <a:p>
            <a:pPr marL="0" lvl="0" indent="0" algn="ctr"/>
            <a:r>
              <a:rPr lang="en-US" sz="1800" dirty="0" err="1"/>
              <a:t>Cài</a:t>
            </a:r>
            <a:r>
              <a:rPr lang="en-US" sz="1800" dirty="0"/>
              <a:t> </a:t>
            </a:r>
            <a:r>
              <a:rPr lang="en-US" sz="1800" dirty="0" err="1"/>
              <a:t>đặt</a:t>
            </a:r>
            <a:r>
              <a:rPr lang="en-US" sz="1800" dirty="0"/>
              <a:t>, </a:t>
            </a:r>
            <a:r>
              <a:rPr lang="en-US" sz="1800" dirty="0" err="1"/>
              <a:t>dữ</a:t>
            </a:r>
            <a:r>
              <a:rPr lang="en-US" sz="1800" dirty="0"/>
              <a:t> </a:t>
            </a:r>
            <a:r>
              <a:rPr lang="en-US" sz="1800" dirty="0" err="1"/>
              <a:t>liệu</a:t>
            </a:r>
            <a:r>
              <a:rPr lang="en-US" sz="1800" dirty="0"/>
              <a:t>, </a:t>
            </a:r>
            <a:r>
              <a:rPr lang="en-US" sz="1800" dirty="0" err="1"/>
              <a:t>mô</a:t>
            </a:r>
            <a:r>
              <a:rPr lang="en-US" sz="1800" dirty="0"/>
              <a:t> </a:t>
            </a:r>
            <a:r>
              <a:rPr lang="en-US" sz="1800" dirty="0" err="1"/>
              <a:t>tả</a:t>
            </a:r>
            <a:r>
              <a:rPr lang="en-US" sz="1800" dirty="0"/>
              <a:t> </a:t>
            </a:r>
            <a:r>
              <a:rPr lang="en-US" sz="1800" dirty="0" err="1"/>
              <a:t>định</a:t>
            </a:r>
            <a:r>
              <a:rPr lang="en-US" sz="1800" dirty="0"/>
              <a:t> </a:t>
            </a:r>
            <a:r>
              <a:rPr lang="en-US" sz="1800" dirty="0" err="1"/>
              <a:t>nghĩa</a:t>
            </a:r>
            <a:r>
              <a:rPr lang="en-US" sz="1800" dirty="0"/>
              <a:t> </a:t>
            </a:r>
            <a:r>
              <a:rPr lang="en-US" sz="1800" dirty="0" err="1"/>
              <a:t>sử</a:t>
            </a:r>
            <a:r>
              <a:rPr lang="en-US" sz="1800" dirty="0"/>
              <a:t> </a:t>
            </a:r>
            <a:r>
              <a:rPr lang="en-US" sz="1800" dirty="0" err="1"/>
              <a:t>dụng</a:t>
            </a:r>
            <a:endParaRPr lang="en-US" sz="1800" dirty="0"/>
          </a:p>
        </p:txBody>
      </p:sp>
      <p:grpSp>
        <p:nvGrpSpPr>
          <p:cNvPr id="2" name="Group 1">
            <a:extLst>
              <a:ext uri="{FF2B5EF4-FFF2-40B4-BE49-F238E27FC236}">
                <a16:creationId xmlns:a16="http://schemas.microsoft.com/office/drawing/2014/main" id="{B6109BDA-367C-E218-45F9-E19D6683B199}"/>
              </a:ext>
            </a:extLst>
          </p:cNvPr>
          <p:cNvGrpSpPr/>
          <p:nvPr/>
        </p:nvGrpSpPr>
        <p:grpSpPr>
          <a:xfrm>
            <a:off x="411361" y="216119"/>
            <a:ext cx="2624352" cy="960861"/>
            <a:chOff x="287608" y="103128"/>
            <a:chExt cx="2624352" cy="960861"/>
          </a:xfrm>
        </p:grpSpPr>
        <p:sp>
          <p:nvSpPr>
            <p:cNvPr id="3" name="Oval 2">
              <a:extLst>
                <a:ext uri="{FF2B5EF4-FFF2-40B4-BE49-F238E27FC236}">
                  <a16:creationId xmlns:a16="http://schemas.microsoft.com/office/drawing/2014/main" id="{83E0C926-37C0-B4E4-463F-9142621DDF77}"/>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on a black background&#10;&#10;Description automatically generated">
              <a:extLst>
                <a:ext uri="{FF2B5EF4-FFF2-40B4-BE49-F238E27FC236}">
                  <a16:creationId xmlns:a16="http://schemas.microsoft.com/office/drawing/2014/main" id="{B6FC06BE-3E4E-AD08-52C0-E93E98221FB7}"/>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8" name="Google Shape;1104;p81">
            <a:extLst>
              <a:ext uri="{FF2B5EF4-FFF2-40B4-BE49-F238E27FC236}">
                <a16:creationId xmlns:a16="http://schemas.microsoft.com/office/drawing/2014/main" id="{76D8C5C0-DA6A-DD95-3E18-9759FCFEF67B}"/>
              </a:ext>
            </a:extLst>
          </p:cNvPr>
          <p:cNvSpPr txBox="1">
            <a:spLocks/>
          </p:cNvSpPr>
          <p:nvPr/>
        </p:nvSpPr>
        <p:spPr>
          <a:xfrm>
            <a:off x="3535341" y="1053099"/>
            <a:ext cx="2932800" cy="978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8000" b="1" dirty="0">
                <a:solidFill>
                  <a:schemeClr val="tx2"/>
                </a:solidFill>
                <a:latin typeface="Josefin Sans" pitchFamily="2" charset="0"/>
              </a:rPr>
              <a:t>03</a:t>
            </a:r>
          </a:p>
        </p:txBody>
      </p:sp>
      <p:sp>
        <p:nvSpPr>
          <p:cNvPr id="9" name="TextBox 8">
            <a:extLst>
              <a:ext uri="{FF2B5EF4-FFF2-40B4-BE49-F238E27FC236}">
                <a16:creationId xmlns:a16="http://schemas.microsoft.com/office/drawing/2014/main" id="{E72D1731-AE43-D6A5-2F60-F0864DF27B5A}"/>
              </a:ext>
            </a:extLst>
          </p:cNvPr>
          <p:cNvSpPr txBox="1"/>
          <p:nvPr/>
        </p:nvSpPr>
        <p:spPr>
          <a:xfrm>
            <a:off x="8659073" y="4489560"/>
            <a:ext cx="336884" cy="707886"/>
          </a:xfrm>
          <a:prstGeom prst="rect">
            <a:avLst/>
          </a:prstGeom>
          <a:noFill/>
        </p:spPr>
        <p:txBody>
          <a:bodyPr wrap="square" rtlCol="0">
            <a:spAutoFit/>
          </a:bodyPr>
          <a:lstStyle/>
          <a:p>
            <a:r>
              <a:rPr lang="en-US" sz="2000" b="1" dirty="0">
                <a:solidFill>
                  <a:schemeClr val="bg1"/>
                </a:solidFill>
                <a:latin typeface="Josefin Sans" pitchFamily="2" charset="0"/>
              </a:rPr>
              <a:t>27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1000"/>
                                        <p:tgtEl>
                                          <p:spTgt spid="127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279"/>
                                        </p:tgtEl>
                                        <p:attrNameLst>
                                          <p:attrName>style.visibility</p:attrName>
                                        </p:attrNameLst>
                                      </p:cBhvr>
                                      <p:to>
                                        <p:strVal val="visible"/>
                                      </p:to>
                                    </p:set>
                                    <p:anim calcmode="lin" valueType="num">
                                      <p:cBhvr additive="base">
                                        <p:cTn id="10" dur="1000"/>
                                        <p:tgtEl>
                                          <p:spTgt spid="1279"/>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3" name="Google Shape;1163;p86"/>
          <p:cNvSpPr txBox="1">
            <a:spLocks noGrp="1"/>
          </p:cNvSpPr>
          <p:nvPr>
            <p:ph type="title"/>
          </p:nvPr>
        </p:nvSpPr>
        <p:spPr>
          <a:xfrm>
            <a:off x="1113780" y="844912"/>
            <a:ext cx="8064000" cy="572700"/>
          </a:xfrm>
          <a:prstGeom prst="rect">
            <a:avLst/>
          </a:prstGeom>
        </p:spPr>
        <p:txBody>
          <a:bodyPr spcFirstLastPara="1" wrap="square" lIns="91425" tIns="91425" rIns="91425" bIns="91425" anchor="t" anchorCtr="0">
            <a:noAutofit/>
          </a:bodyPr>
          <a:lstStyle/>
          <a:p>
            <a:pPr lvl="0"/>
            <a:r>
              <a:rPr lang="en-US" sz="2400" dirty="0"/>
              <a:t>3.1 </a:t>
            </a:r>
            <a:r>
              <a:rPr lang="vi-VN" sz="2400" dirty="0"/>
              <a:t>Yêu cầu môi trường trước khi cài đặt</a:t>
            </a:r>
            <a:endParaRPr sz="2400" dirty="0"/>
          </a:p>
        </p:txBody>
      </p:sp>
      <p:grpSp>
        <p:nvGrpSpPr>
          <p:cNvPr id="14" name="Group 13">
            <a:extLst>
              <a:ext uri="{FF2B5EF4-FFF2-40B4-BE49-F238E27FC236}">
                <a16:creationId xmlns:a16="http://schemas.microsoft.com/office/drawing/2014/main" id="{744896EB-5544-3071-8CF8-CC6A71BDE0AC}"/>
              </a:ext>
            </a:extLst>
          </p:cNvPr>
          <p:cNvGrpSpPr/>
          <p:nvPr/>
        </p:nvGrpSpPr>
        <p:grpSpPr>
          <a:xfrm>
            <a:off x="411361" y="216119"/>
            <a:ext cx="2624352" cy="960861"/>
            <a:chOff x="287608" y="103128"/>
            <a:chExt cx="2624352" cy="960861"/>
          </a:xfrm>
        </p:grpSpPr>
        <p:sp>
          <p:nvSpPr>
            <p:cNvPr id="15" name="Oval 14">
              <a:extLst>
                <a:ext uri="{FF2B5EF4-FFF2-40B4-BE49-F238E27FC236}">
                  <a16:creationId xmlns:a16="http://schemas.microsoft.com/office/drawing/2014/main" id="{54EA4018-5A8B-424E-5C28-90294F46CC7A}"/>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logo on a black background&#10;&#10;Description automatically generated">
              <a:extLst>
                <a:ext uri="{FF2B5EF4-FFF2-40B4-BE49-F238E27FC236}">
                  <a16:creationId xmlns:a16="http://schemas.microsoft.com/office/drawing/2014/main" id="{87E0D510-7A3B-72AE-FC80-B54821CB3A9B}"/>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18" name="TextBox 17">
            <a:extLst>
              <a:ext uri="{FF2B5EF4-FFF2-40B4-BE49-F238E27FC236}">
                <a16:creationId xmlns:a16="http://schemas.microsoft.com/office/drawing/2014/main" id="{D1F91CA3-8872-ED3A-2094-43BC750D3688}"/>
              </a:ext>
            </a:extLst>
          </p:cNvPr>
          <p:cNvSpPr txBox="1"/>
          <p:nvPr/>
        </p:nvSpPr>
        <p:spPr>
          <a:xfrm>
            <a:off x="1001464" y="1417612"/>
            <a:ext cx="7516894" cy="1304203"/>
          </a:xfrm>
          <a:prstGeom prst="rect">
            <a:avLst/>
          </a:prstGeom>
          <a:noFill/>
        </p:spPr>
        <p:txBody>
          <a:bodyPr wrap="square">
            <a:spAutoFit/>
          </a:bodyPr>
          <a:lstStyle/>
          <a:p>
            <a:pPr marL="285750" marR="0" indent="-285750" algn="just">
              <a:lnSpc>
                <a:spcPct val="150000"/>
              </a:lnSpc>
              <a:spcBef>
                <a:spcPts val="0"/>
              </a:spcBef>
              <a:spcAft>
                <a:spcPts val="0"/>
              </a:spcAft>
              <a:buFont typeface="Arial" panose="020B0604020202020204" pitchFamily="34" charset="0"/>
              <a:buChar char="•"/>
            </a:pPr>
            <a:r>
              <a:rPr lang="en-US" sz="1800" dirty="0" err="1">
                <a:solidFill>
                  <a:schemeClr val="tx1"/>
                </a:solidFill>
                <a:effectLst/>
                <a:latin typeface="Josefin Sans" pitchFamily="2" charset="0"/>
                <a:ea typeface="Times New Roman" panose="02020603050405020304" pitchFamily="18" charset="0"/>
              </a:rPr>
              <a:t>Hệ</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điều</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hành</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được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hỗ</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trợ</a:t>
            </a:r>
            <a:r>
              <a:rPr lang="en-US" sz="1800" dirty="0">
                <a:solidFill>
                  <a:schemeClr val="tx1"/>
                </a:solidFill>
                <a:effectLst/>
                <a:latin typeface="Josefin Sans" pitchFamily="2" charset="0"/>
                <a:ea typeface="Times New Roman" panose="02020603050405020304" pitchFamily="18" charset="0"/>
              </a:rPr>
              <a:t>: Tutor </a:t>
            </a:r>
            <a:r>
              <a:rPr lang="en-US" sz="1800" dirty="0" err="1">
                <a:solidFill>
                  <a:schemeClr val="tx1"/>
                </a:solidFill>
                <a:effectLst/>
                <a:latin typeface="Josefin Sans" pitchFamily="2" charset="0"/>
                <a:ea typeface="Times New Roman" panose="02020603050405020304" pitchFamily="18" charset="0"/>
              </a:rPr>
              <a:t>chạy</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trên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bất</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kỳ</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hệ</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điều</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hành</a:t>
            </a:r>
            <a:r>
              <a:rPr lang="en-US" sz="1800" dirty="0">
                <a:solidFill>
                  <a:schemeClr val="tx1"/>
                </a:solidFill>
                <a:effectLst/>
                <a:latin typeface="Josefin Sans" pitchFamily="2" charset="0"/>
                <a:ea typeface="Times New Roman" panose="02020603050405020304" pitchFamily="18" charset="0"/>
              </a:rPr>
              <a:t> 64-bit </a:t>
            </a:r>
            <a:r>
              <a:rPr lang="en-US" sz="1800" dirty="0" err="1">
                <a:solidFill>
                  <a:schemeClr val="tx1"/>
                </a:solidFill>
                <a:effectLst/>
                <a:latin typeface="Josefin Sans" pitchFamily="2" charset="0"/>
                <a:ea typeface="Times New Roman" panose="02020603050405020304" pitchFamily="18" charset="0"/>
              </a:rPr>
              <a:t>dựa</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trên</a:t>
            </a:r>
            <a:r>
              <a:rPr lang="en-US" sz="1800" dirty="0">
                <a:solidFill>
                  <a:schemeClr val="tx1"/>
                </a:solidFill>
                <a:effectLst/>
                <a:latin typeface="Josefin Sans" pitchFamily="2" charset="0"/>
                <a:ea typeface="Times New Roman" panose="02020603050405020304" pitchFamily="18" charset="0"/>
              </a:rPr>
              <a:t> UNIX </a:t>
            </a:r>
            <a:r>
              <a:rPr lang="en-US" sz="1800" dirty="0" err="1">
                <a:solidFill>
                  <a:schemeClr val="tx1"/>
                </a:solidFill>
                <a:effectLst/>
                <a:latin typeface="Josefin Sans" pitchFamily="2" charset="0"/>
                <a:ea typeface="Times New Roman" panose="02020603050405020304" pitchFamily="18" charset="0"/>
              </a:rPr>
              <a:t>nào</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Nó</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cũng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được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báo</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cáo</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là</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hoạt</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động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trên</a:t>
            </a:r>
            <a:r>
              <a:rPr lang="en-US" sz="1800" dirty="0">
                <a:solidFill>
                  <a:schemeClr val="tx1"/>
                </a:solidFill>
                <a:effectLst/>
                <a:latin typeface="Josefin Sans" pitchFamily="2" charset="0"/>
                <a:ea typeface="Times New Roman" panose="02020603050405020304" pitchFamily="18" charset="0"/>
              </a:rPr>
              <a:t> Windows (</a:t>
            </a:r>
            <a:r>
              <a:rPr lang="en-US" sz="1800" dirty="0" err="1">
                <a:solidFill>
                  <a:schemeClr val="tx1"/>
                </a:solidFill>
                <a:effectLst/>
                <a:latin typeface="Josefin Sans" pitchFamily="2" charset="0"/>
                <a:ea typeface="Times New Roman" panose="02020603050405020304" pitchFamily="18" charset="0"/>
              </a:rPr>
              <a:t>với</a:t>
            </a:r>
            <a:r>
              <a:rPr lang="en-US" sz="1800" dirty="0">
                <a:solidFill>
                  <a:schemeClr val="tx1"/>
                </a:solidFill>
                <a:effectLst/>
                <a:latin typeface="Josefin Sans" pitchFamily="2" charset="0"/>
                <a:ea typeface="Times New Roman" panose="02020603050405020304" pitchFamily="18" charset="0"/>
              </a:rPr>
              <a:t> WSL 2).</a:t>
            </a:r>
          </a:p>
        </p:txBody>
      </p:sp>
      <p:sp>
        <p:nvSpPr>
          <p:cNvPr id="19" name="TextBox 18">
            <a:extLst>
              <a:ext uri="{FF2B5EF4-FFF2-40B4-BE49-F238E27FC236}">
                <a16:creationId xmlns:a16="http://schemas.microsoft.com/office/drawing/2014/main" id="{A5A2CF94-7FAD-A185-01E4-2F2971B91F54}"/>
              </a:ext>
            </a:extLst>
          </p:cNvPr>
          <p:cNvSpPr txBox="1"/>
          <p:nvPr/>
        </p:nvSpPr>
        <p:spPr>
          <a:xfrm>
            <a:off x="8566484" y="4592688"/>
            <a:ext cx="477599" cy="400110"/>
          </a:xfrm>
          <a:prstGeom prst="rect">
            <a:avLst/>
          </a:prstGeom>
          <a:noFill/>
        </p:spPr>
        <p:txBody>
          <a:bodyPr wrap="square" rtlCol="0">
            <a:spAutoFit/>
          </a:bodyPr>
          <a:lstStyle/>
          <a:p>
            <a:r>
              <a:rPr lang="en-US" sz="2000" b="1" dirty="0">
                <a:solidFill>
                  <a:schemeClr val="bg1"/>
                </a:solidFill>
                <a:latin typeface="Josefin Sans" pitchFamily="2" charset="0"/>
              </a:rPr>
              <a:t>28</a:t>
            </a:r>
          </a:p>
        </p:txBody>
      </p:sp>
      <p:sp>
        <p:nvSpPr>
          <p:cNvPr id="3" name="TextBox 2">
            <a:extLst>
              <a:ext uri="{FF2B5EF4-FFF2-40B4-BE49-F238E27FC236}">
                <a16:creationId xmlns:a16="http://schemas.microsoft.com/office/drawing/2014/main" id="{706DD2CD-C327-1137-E7F1-26C9529CF7D6}"/>
              </a:ext>
            </a:extLst>
          </p:cNvPr>
          <p:cNvSpPr txBox="1"/>
          <p:nvPr/>
        </p:nvSpPr>
        <p:spPr>
          <a:xfrm>
            <a:off x="1001464" y="2721815"/>
            <a:ext cx="7516894" cy="1719702"/>
          </a:xfrm>
          <a:prstGeom prst="rect">
            <a:avLst/>
          </a:prstGeom>
          <a:noFill/>
        </p:spPr>
        <p:txBody>
          <a:bodyPr wrap="square">
            <a:spAutoFit/>
          </a:bodyPr>
          <a:lstStyle/>
          <a:p>
            <a:pPr marL="285750" marR="0" indent="-285750" algn="just">
              <a:lnSpc>
                <a:spcPct val="150000"/>
              </a:lnSpc>
              <a:spcBef>
                <a:spcPts val="0"/>
              </a:spcBef>
              <a:spcAft>
                <a:spcPts val="0"/>
              </a:spcAft>
              <a:buFont typeface="Arial" panose="020B0604020202020204" pitchFamily="34" charset="0"/>
              <a:buChar char="•"/>
            </a:pPr>
            <a:r>
              <a:rPr lang="en-US" sz="1800" dirty="0" err="1">
                <a:solidFill>
                  <a:schemeClr val="tx1"/>
                </a:solidFill>
                <a:effectLst/>
                <a:latin typeface="Josefin Sans" pitchFamily="2" charset="0"/>
                <a:ea typeface="Times New Roman" panose="02020603050405020304" pitchFamily="18" charset="0"/>
              </a:rPr>
              <a:t>Kiến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trúc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Cả</a:t>
            </a:r>
            <a:r>
              <a:rPr lang="en-US" sz="1800" dirty="0">
                <a:solidFill>
                  <a:schemeClr val="tx1"/>
                </a:solidFill>
                <a:effectLst/>
                <a:latin typeface="Josefin Sans" pitchFamily="2" charset="0"/>
                <a:ea typeface="Times New Roman" panose="02020603050405020304" pitchFamily="18" charset="0"/>
              </a:rPr>
              <a:t> AMD64 </a:t>
            </a:r>
            <a:r>
              <a:rPr lang="en-US" sz="1800" dirty="0" err="1">
                <a:solidFill>
                  <a:schemeClr val="tx1"/>
                </a:solidFill>
                <a:effectLst/>
                <a:latin typeface="Josefin Sans" pitchFamily="2" charset="0"/>
                <a:ea typeface="Times New Roman" panose="02020603050405020304" pitchFamily="18" charset="0"/>
              </a:rPr>
              <a:t>và</a:t>
            </a:r>
            <a:r>
              <a:rPr lang="en-US" sz="1800" dirty="0">
                <a:solidFill>
                  <a:schemeClr val="tx1"/>
                </a:solidFill>
                <a:effectLst/>
                <a:latin typeface="Josefin Sans" pitchFamily="2" charset="0"/>
                <a:ea typeface="Times New Roman" panose="02020603050405020304" pitchFamily="18" charset="0"/>
              </a:rPr>
              <a:t> ARM64 </a:t>
            </a:r>
            <a:r>
              <a:rPr lang="en-US" sz="1800" dirty="0" err="1">
                <a:solidFill>
                  <a:schemeClr val="tx1"/>
                </a:solidFill>
                <a:effectLst/>
                <a:latin typeface="Josefin Sans" pitchFamily="2" charset="0"/>
                <a:ea typeface="Times New Roman" panose="02020603050405020304" pitchFamily="18" charset="0"/>
              </a:rPr>
              <a:t>đều</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được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hỗ</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trợ</a:t>
            </a:r>
            <a:r>
              <a:rPr lang="en-US" sz="1800" dirty="0">
                <a:solidFill>
                  <a:schemeClr val="tx1"/>
                </a:solidFill>
                <a:effectLst/>
                <a:latin typeface="Josefin Sans" pitchFamily="2" charset="0"/>
                <a:ea typeface="Times New Roman" panose="02020603050405020304" pitchFamily="18" charset="0"/>
              </a:rPr>
              <a:t>.</a:t>
            </a:r>
          </a:p>
          <a:p>
            <a:pPr marL="285750" marR="0" indent="-285750" algn="just">
              <a:lnSpc>
                <a:spcPct val="150000"/>
              </a:lnSpc>
              <a:spcBef>
                <a:spcPts val="0"/>
              </a:spcBef>
              <a:spcAft>
                <a:spcPts val="0"/>
              </a:spcAft>
              <a:buFont typeface="Arial" panose="020B0604020202020204" pitchFamily="34" charset="0"/>
              <a:buChar char="•"/>
            </a:pPr>
            <a:r>
              <a:rPr lang="en-US" sz="1800" dirty="0" err="1">
                <a:solidFill>
                  <a:schemeClr val="tx1"/>
                </a:solidFill>
                <a:effectLst/>
                <a:latin typeface="Josefin Sans" pitchFamily="2" charset="0"/>
                <a:ea typeface="Times New Roman" panose="02020603050405020304" pitchFamily="18" charset="0"/>
              </a:rPr>
              <a:t>Phần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mềm</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bắt</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buộc</a:t>
            </a:r>
            <a:r>
              <a:rPr lang="en-US" sz="1800" dirty="0">
                <a:solidFill>
                  <a:schemeClr val="tx1"/>
                </a:solidFill>
                <a:effectLst/>
                <a:latin typeface="Josefin Sans" pitchFamily="2" charset="0"/>
                <a:ea typeface="Times New Roman" panose="02020603050405020304" pitchFamily="18" charset="0"/>
              </a:rPr>
              <a:t>:</a:t>
            </a:r>
          </a:p>
          <a:p>
            <a:pPr marL="457200" marR="0" indent="457200" algn="just">
              <a:lnSpc>
                <a:spcPct val="150000"/>
              </a:lnSpc>
              <a:spcBef>
                <a:spcPts val="0"/>
              </a:spcBef>
              <a:spcAft>
                <a:spcPts val="0"/>
              </a:spcAft>
            </a:pPr>
            <a:r>
              <a:rPr lang="en-US" sz="1800" dirty="0">
                <a:solidFill>
                  <a:schemeClr val="tx1"/>
                </a:solidFill>
                <a:effectLst/>
                <a:latin typeface="Josefin Sans" pitchFamily="2" charset="0"/>
                <a:ea typeface="Times New Roman" panose="02020603050405020304" pitchFamily="18" charset="0"/>
              </a:rPr>
              <a:t>Docker: v24.0.5+ (</a:t>
            </a:r>
            <a:r>
              <a:rPr lang="en-US" sz="1800" dirty="0" err="1">
                <a:solidFill>
                  <a:schemeClr val="tx1"/>
                </a:solidFill>
                <a:effectLst/>
                <a:latin typeface="Josefin Sans" pitchFamily="2" charset="0"/>
                <a:ea typeface="Times New Roman" panose="02020603050405020304" pitchFamily="18" charset="0"/>
              </a:rPr>
              <a:t>với</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BuildKit</a:t>
            </a:r>
            <a:r>
              <a:rPr lang="en-US" sz="1800" dirty="0">
                <a:solidFill>
                  <a:schemeClr val="tx1"/>
                </a:solidFill>
                <a:effectLst/>
                <a:latin typeface="Josefin Sans" pitchFamily="2" charset="0"/>
                <a:ea typeface="Times New Roman" panose="02020603050405020304" pitchFamily="18" charset="0"/>
              </a:rPr>
              <a:t> 0.11+)</a:t>
            </a:r>
          </a:p>
          <a:p>
            <a:pPr marL="457200" marR="0" indent="457200" algn="just">
              <a:lnSpc>
                <a:spcPct val="150000"/>
              </a:lnSpc>
              <a:spcBef>
                <a:spcPts val="0"/>
              </a:spcBef>
              <a:spcAft>
                <a:spcPts val="0"/>
              </a:spcAft>
            </a:pPr>
            <a:r>
              <a:rPr lang="en-US" sz="1800" dirty="0">
                <a:solidFill>
                  <a:schemeClr val="tx1"/>
                </a:solidFill>
                <a:effectLst/>
                <a:latin typeface="Josefin Sans" pitchFamily="2" charset="0"/>
                <a:ea typeface="Times New Roman" panose="02020603050405020304" pitchFamily="18" charset="0"/>
              </a:rPr>
              <a:t>Docker Compose: v2.0.0+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8" name="Google Shape;1083;p78">
            <a:extLst>
              <a:ext uri="{FF2B5EF4-FFF2-40B4-BE49-F238E27FC236}">
                <a16:creationId xmlns:a16="http://schemas.microsoft.com/office/drawing/2014/main" id="{5FC0FCA1-61EA-1410-F6B9-3B70FC3EE2A0}"/>
              </a:ext>
            </a:extLst>
          </p:cNvPr>
          <p:cNvSpPr txBox="1">
            <a:spLocks noGrp="1"/>
          </p:cNvSpPr>
          <p:nvPr>
            <p:ph type="title"/>
          </p:nvPr>
        </p:nvSpPr>
        <p:spPr>
          <a:xfrm>
            <a:off x="605713" y="1772463"/>
            <a:ext cx="4860000" cy="8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Đặt vấn đề</a:t>
            </a:r>
            <a:endParaRPr sz="4800" dirty="0"/>
          </a:p>
        </p:txBody>
      </p:sp>
      <p:sp>
        <p:nvSpPr>
          <p:cNvPr id="9" name="Google Shape;1084;p78">
            <a:extLst>
              <a:ext uri="{FF2B5EF4-FFF2-40B4-BE49-F238E27FC236}">
                <a16:creationId xmlns:a16="http://schemas.microsoft.com/office/drawing/2014/main" id="{15721DB6-8B6F-911B-6E9C-7611DC1A3266}"/>
              </a:ext>
            </a:extLst>
          </p:cNvPr>
          <p:cNvSpPr txBox="1">
            <a:spLocks noGrp="1"/>
          </p:cNvSpPr>
          <p:nvPr>
            <p:ph type="subTitle" idx="1"/>
          </p:nvPr>
        </p:nvSpPr>
        <p:spPr>
          <a:xfrm>
            <a:off x="806677" y="2398862"/>
            <a:ext cx="4860000" cy="2181047"/>
          </a:xfrm>
          <a:prstGeom prst="rect">
            <a:avLst/>
          </a:prstGeom>
        </p:spPr>
        <p:txBody>
          <a:bodyPr spcFirstLastPara="1" wrap="square" lIns="91425" tIns="91425" rIns="91425" bIns="91425" anchor="ctr" anchorCtr="0">
            <a:noAutofit/>
          </a:bodyPr>
          <a:lstStyle/>
          <a:p>
            <a:pPr marL="285750" lvl="0" indent="-285750" algn="l">
              <a:lnSpc>
                <a:spcPct val="150000"/>
              </a:lnSpc>
              <a:buFont typeface="Arial" panose="020B0604020202020204" pitchFamily="34" charset="0"/>
              <a:buChar char="•"/>
            </a:pPr>
            <a:r>
              <a:rPr lang="vi-VN" dirty="0">
                <a:solidFill>
                  <a:schemeClr val="dk2"/>
                </a:solidFill>
              </a:rPr>
              <a:t>Lý do chọn đề tài	</a:t>
            </a:r>
          </a:p>
          <a:p>
            <a:pPr marL="285750" lvl="0" indent="-285750" algn="l">
              <a:lnSpc>
                <a:spcPct val="150000"/>
              </a:lnSpc>
              <a:buFont typeface="Arial" panose="020B0604020202020204" pitchFamily="34" charset="0"/>
              <a:buChar char="•"/>
            </a:pPr>
            <a:r>
              <a:rPr lang="vi-VN" dirty="0">
                <a:solidFill>
                  <a:schemeClr val="dk2"/>
                </a:solidFill>
              </a:rPr>
              <a:t>Mục tiêu	</a:t>
            </a:r>
          </a:p>
          <a:p>
            <a:pPr marL="285750" lvl="0" indent="-285750" algn="l">
              <a:lnSpc>
                <a:spcPct val="150000"/>
              </a:lnSpc>
              <a:buFont typeface="Arial" panose="020B0604020202020204" pitchFamily="34" charset="0"/>
              <a:buChar char="•"/>
            </a:pPr>
            <a:r>
              <a:rPr lang="vi-VN" dirty="0">
                <a:solidFill>
                  <a:schemeClr val="dk2"/>
                </a:solidFill>
              </a:rPr>
              <a:t>Nội dung	</a:t>
            </a:r>
          </a:p>
          <a:p>
            <a:pPr marL="285750" lvl="0" indent="-285750" algn="l">
              <a:lnSpc>
                <a:spcPct val="150000"/>
              </a:lnSpc>
              <a:buFont typeface="Arial" panose="020B0604020202020204" pitchFamily="34" charset="0"/>
              <a:buChar char="•"/>
            </a:pPr>
            <a:r>
              <a:rPr lang="vi-VN" dirty="0">
                <a:solidFill>
                  <a:schemeClr val="dk2"/>
                </a:solidFill>
              </a:rPr>
              <a:t>Đối tượng và phạm vi nghiên cứu	</a:t>
            </a:r>
          </a:p>
          <a:p>
            <a:pPr marL="285750" lvl="0" indent="-285750" algn="l">
              <a:lnSpc>
                <a:spcPct val="150000"/>
              </a:lnSpc>
              <a:buFont typeface="Arial" panose="020B0604020202020204" pitchFamily="34" charset="0"/>
              <a:buChar char="•"/>
            </a:pPr>
            <a:r>
              <a:rPr lang="vi-VN" dirty="0">
                <a:solidFill>
                  <a:schemeClr val="dk2"/>
                </a:solidFill>
              </a:rPr>
              <a:t>Phương pháp nghiên cứu	</a:t>
            </a:r>
          </a:p>
        </p:txBody>
      </p:sp>
      <p:pic>
        <p:nvPicPr>
          <p:cNvPr id="13" name="Picture 12" descr="A diagram of a pie chart&#10;&#10;Description automatically generated">
            <a:extLst>
              <a:ext uri="{FF2B5EF4-FFF2-40B4-BE49-F238E27FC236}">
                <a16:creationId xmlns:a16="http://schemas.microsoft.com/office/drawing/2014/main" id="{2C904A5E-52BC-BDD5-78C7-A20AD6A7AF29}"/>
              </a:ext>
            </a:extLst>
          </p:cNvPr>
          <p:cNvPicPr>
            <a:picLocks noChangeAspect="1"/>
          </p:cNvPicPr>
          <p:nvPr/>
        </p:nvPicPr>
        <p:blipFill>
          <a:blip r:embed="rId3"/>
          <a:stretch>
            <a:fillRect/>
          </a:stretch>
        </p:blipFill>
        <p:spPr>
          <a:xfrm>
            <a:off x="4915347" y="-55001"/>
            <a:ext cx="4167188" cy="5143500"/>
          </a:xfrm>
          <a:prstGeom prst="rect">
            <a:avLst/>
          </a:prstGeom>
        </p:spPr>
      </p:pic>
      <p:sp>
        <p:nvSpPr>
          <p:cNvPr id="14" name="Google Shape;1104;p81">
            <a:extLst>
              <a:ext uri="{FF2B5EF4-FFF2-40B4-BE49-F238E27FC236}">
                <a16:creationId xmlns:a16="http://schemas.microsoft.com/office/drawing/2014/main" id="{5CF55D36-7319-E667-54E1-4444196C3180}"/>
              </a:ext>
            </a:extLst>
          </p:cNvPr>
          <p:cNvSpPr txBox="1">
            <a:spLocks noGrp="1"/>
          </p:cNvSpPr>
          <p:nvPr>
            <p:ph type="title" idx="2"/>
          </p:nvPr>
        </p:nvSpPr>
        <p:spPr>
          <a:xfrm>
            <a:off x="1669795" y="995980"/>
            <a:ext cx="2932800" cy="97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15" name="Group 14">
            <a:extLst>
              <a:ext uri="{FF2B5EF4-FFF2-40B4-BE49-F238E27FC236}">
                <a16:creationId xmlns:a16="http://schemas.microsoft.com/office/drawing/2014/main" id="{A001B0FB-9CD2-001D-0857-407F506104C7}"/>
              </a:ext>
            </a:extLst>
          </p:cNvPr>
          <p:cNvGrpSpPr/>
          <p:nvPr/>
        </p:nvGrpSpPr>
        <p:grpSpPr>
          <a:xfrm>
            <a:off x="390938" y="12288"/>
            <a:ext cx="2624352" cy="960861"/>
            <a:chOff x="287608" y="103128"/>
            <a:chExt cx="2624352" cy="960861"/>
          </a:xfrm>
        </p:grpSpPr>
        <p:sp>
          <p:nvSpPr>
            <p:cNvPr id="16" name="Oval 15">
              <a:extLst>
                <a:ext uri="{FF2B5EF4-FFF2-40B4-BE49-F238E27FC236}">
                  <a16:creationId xmlns:a16="http://schemas.microsoft.com/office/drawing/2014/main" id="{9EF153BD-1E3C-2810-7A0D-7175EA2559FA}"/>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logo on a black background&#10;&#10;Description automatically generated">
              <a:extLst>
                <a:ext uri="{FF2B5EF4-FFF2-40B4-BE49-F238E27FC236}">
                  <a16:creationId xmlns:a16="http://schemas.microsoft.com/office/drawing/2014/main" id="{984E9558-511B-F6FB-8A4A-C72D73BEE980}"/>
                </a:ext>
              </a:extLst>
            </p:cNvPr>
            <p:cNvPicPr>
              <a:picLocks noChangeAspect="1"/>
            </p:cNvPicPr>
            <p:nvPr/>
          </p:nvPicPr>
          <p:blipFill>
            <a:blip r:embed="rId4"/>
            <a:stretch>
              <a:fillRect/>
            </a:stretch>
          </p:blipFill>
          <p:spPr>
            <a:xfrm>
              <a:off x="287608" y="103128"/>
              <a:ext cx="2624352" cy="960861"/>
            </a:xfrm>
            <a:prstGeom prst="rect">
              <a:avLst/>
            </a:prstGeom>
          </p:spPr>
        </p:pic>
      </p:grpSp>
      <p:sp>
        <p:nvSpPr>
          <p:cNvPr id="18" name="TextBox 17">
            <a:extLst>
              <a:ext uri="{FF2B5EF4-FFF2-40B4-BE49-F238E27FC236}">
                <a16:creationId xmlns:a16="http://schemas.microsoft.com/office/drawing/2014/main" id="{F343B93D-FCBB-12EA-5DB9-251CABCDEE9E}"/>
              </a:ext>
            </a:extLst>
          </p:cNvPr>
          <p:cNvSpPr txBox="1"/>
          <p:nvPr/>
        </p:nvSpPr>
        <p:spPr>
          <a:xfrm>
            <a:off x="8659073" y="4489560"/>
            <a:ext cx="336884" cy="400110"/>
          </a:xfrm>
          <a:prstGeom prst="rect">
            <a:avLst/>
          </a:prstGeom>
          <a:noFill/>
        </p:spPr>
        <p:txBody>
          <a:bodyPr wrap="square" rtlCol="0">
            <a:spAutoFit/>
          </a:bodyPr>
          <a:lstStyle/>
          <a:p>
            <a:r>
              <a:rPr lang="en-US" sz="2000" b="1" dirty="0">
                <a:solidFill>
                  <a:schemeClr val="tx1"/>
                </a:solidFill>
                <a:latin typeface="Josefin Sans" pitchFamily="2"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p:tgtEl>
                                          <p:spTgt spid="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1000"/>
                                        <p:tgtEl>
                                          <p:spTgt spid="9"/>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1000"/>
                                        <p:tgtEl>
                                          <p:spTgt spid="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60">
          <a:extLst>
            <a:ext uri="{FF2B5EF4-FFF2-40B4-BE49-F238E27FC236}">
              <a16:creationId xmlns:a16="http://schemas.microsoft.com/office/drawing/2014/main" id="{DB8D55E0-FC26-BA06-8EA5-FFC02BA255C8}"/>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87FA341D-EAAB-EDA1-3F3D-45599F96AD8F}"/>
              </a:ext>
            </a:extLst>
          </p:cNvPr>
          <p:cNvGrpSpPr/>
          <p:nvPr/>
        </p:nvGrpSpPr>
        <p:grpSpPr>
          <a:xfrm>
            <a:off x="411361" y="216119"/>
            <a:ext cx="2624352" cy="960861"/>
            <a:chOff x="287608" y="103128"/>
            <a:chExt cx="2624352" cy="960861"/>
          </a:xfrm>
        </p:grpSpPr>
        <p:sp>
          <p:nvSpPr>
            <p:cNvPr id="15" name="Oval 14">
              <a:extLst>
                <a:ext uri="{FF2B5EF4-FFF2-40B4-BE49-F238E27FC236}">
                  <a16:creationId xmlns:a16="http://schemas.microsoft.com/office/drawing/2014/main" id="{F987AAA9-D0D1-A01C-4B67-9F1A1D0DB159}"/>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logo on a black background&#10;&#10;Description automatically generated">
              <a:extLst>
                <a:ext uri="{FF2B5EF4-FFF2-40B4-BE49-F238E27FC236}">
                  <a16:creationId xmlns:a16="http://schemas.microsoft.com/office/drawing/2014/main" id="{E9F1F261-E833-7945-7F4E-55EC9AB3AD4C}"/>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18" name="TextBox 17">
            <a:extLst>
              <a:ext uri="{FF2B5EF4-FFF2-40B4-BE49-F238E27FC236}">
                <a16:creationId xmlns:a16="http://schemas.microsoft.com/office/drawing/2014/main" id="{1AC8360F-7E13-DD54-B134-293BEC43138C}"/>
              </a:ext>
            </a:extLst>
          </p:cNvPr>
          <p:cNvSpPr txBox="1"/>
          <p:nvPr/>
        </p:nvSpPr>
        <p:spPr>
          <a:xfrm>
            <a:off x="828459" y="1546304"/>
            <a:ext cx="7487081" cy="888705"/>
          </a:xfrm>
          <a:prstGeom prst="rect">
            <a:avLst/>
          </a:prstGeom>
          <a:noFill/>
        </p:spPr>
        <p:txBody>
          <a:bodyPr wrap="square">
            <a:spAutoFit/>
          </a:bodyPr>
          <a:lstStyle/>
          <a:p>
            <a:pPr marL="0" marR="0" indent="457200" algn="just">
              <a:lnSpc>
                <a:spcPct val="150000"/>
              </a:lnSpc>
              <a:spcBef>
                <a:spcPts val="0"/>
              </a:spcBef>
              <a:spcAft>
                <a:spcPts val="0"/>
              </a:spcAft>
            </a:pPr>
            <a:r>
              <a:rPr lang="en-US" sz="1800" dirty="0" err="1">
                <a:solidFill>
                  <a:schemeClr val="tx1"/>
                </a:solidFill>
                <a:effectLst/>
                <a:latin typeface="Josefin Sans" pitchFamily="2" charset="0"/>
                <a:ea typeface="Times New Roman" panose="02020603050405020304" pitchFamily="18" charset="0"/>
              </a:rPr>
              <a:t>Cổng</a:t>
            </a:r>
            <a:r>
              <a:rPr lang="en-US" sz="1800" dirty="0">
                <a:solidFill>
                  <a:schemeClr val="tx1"/>
                </a:solidFill>
                <a:effectLst/>
                <a:latin typeface="Josefin Sans" pitchFamily="2" charset="0"/>
                <a:ea typeface="Times New Roman" panose="02020603050405020304" pitchFamily="18" charset="0"/>
              </a:rPr>
              <a:t> 80 </a:t>
            </a:r>
            <a:r>
              <a:rPr lang="en-US" sz="1800" dirty="0" err="1">
                <a:solidFill>
                  <a:schemeClr val="tx1"/>
                </a:solidFill>
                <a:effectLst/>
                <a:latin typeface="Josefin Sans" pitchFamily="2" charset="0"/>
                <a:ea typeface="Times New Roman" panose="02020603050405020304" pitchFamily="18" charset="0"/>
              </a:rPr>
              <a:t>và</a:t>
            </a:r>
            <a:r>
              <a:rPr lang="en-US" sz="1800" dirty="0">
                <a:solidFill>
                  <a:schemeClr val="tx1"/>
                </a:solidFill>
                <a:effectLst/>
                <a:latin typeface="Josefin Sans" pitchFamily="2" charset="0"/>
                <a:ea typeface="Times New Roman" panose="02020603050405020304" pitchFamily="18" charset="0"/>
              </a:rPr>
              <a:t> 443 </a:t>
            </a:r>
            <a:r>
              <a:rPr lang="en-US" sz="1800" dirty="0" err="1">
                <a:solidFill>
                  <a:schemeClr val="tx1"/>
                </a:solidFill>
                <a:effectLst/>
                <a:latin typeface="Josefin Sans" pitchFamily="2" charset="0"/>
                <a:ea typeface="Times New Roman" panose="02020603050405020304" pitchFamily="18" charset="0"/>
              </a:rPr>
              <a:t>phải</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được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mở</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SimSun" panose="02010600030101010101" pitchFamily="2" charset="-122"/>
              </a:rPr>
              <a:t>Vì</a:t>
            </a:r>
            <a:r>
              <a:rPr lang="en-US" sz="1800" dirty="0">
                <a:solidFill>
                  <a:schemeClr val="tx1"/>
                </a:solidFill>
                <a:effectLst/>
                <a:latin typeface="Josefin Sans" pitchFamily="2" charset="0"/>
                <a:ea typeface="SimSun" panose="02010600030101010101" pitchFamily="2" charset="-122"/>
              </a:rPr>
              <a:t> </a:t>
            </a:r>
            <a:r>
              <a:rPr lang="en-US" sz="1800" dirty="0" err="1">
                <a:solidFill>
                  <a:schemeClr val="tx1"/>
                </a:solidFill>
                <a:effectLst/>
                <a:latin typeface="Josefin Sans" pitchFamily="2" charset="0"/>
                <a:ea typeface="SimSun" panose="02010600030101010101" pitchFamily="2" charset="-122"/>
              </a:rPr>
              <a:t>vậy</a:t>
            </a:r>
            <a:r>
              <a:rPr lang="en-US" sz="1800" dirty="0">
                <a:solidFill>
                  <a:schemeClr val="tx1"/>
                </a:solidFill>
                <a:effectLst/>
                <a:latin typeface="Josefin Sans" pitchFamily="2" charset="0"/>
                <a:ea typeface="SimSun" panose="02010600030101010101" pitchFamily="2" charset="-122"/>
              </a:rPr>
              <a:t> </a:t>
            </a:r>
            <a:r>
              <a:rPr lang="en-US" sz="1800" dirty="0" err="1">
                <a:solidFill>
                  <a:schemeClr val="tx1"/>
                </a:solidFill>
                <a:effectLst/>
                <a:latin typeface="Josefin Sans" pitchFamily="2" charset="0"/>
                <a:ea typeface="SimSun" panose="02010600030101010101" pitchFamily="2" charset="-122"/>
              </a:rPr>
              <a:t>cần</a:t>
            </a:r>
            <a:r>
              <a:rPr lang="en-US" sz="1800" dirty="0">
                <a:solidFill>
                  <a:schemeClr val="tx1"/>
                </a:solidFill>
                <a:effectLst/>
                <a:latin typeface="Josefin Sans" pitchFamily="2" charset="0"/>
                <a:ea typeface="SimSun" panose="02010600030101010101" pitchFamily="2" charset="-122"/>
              </a:rPr>
              <a:t> </a:t>
            </a:r>
            <a:r>
              <a:rPr lang="en-US" sz="1800" dirty="0" err="1">
                <a:solidFill>
                  <a:schemeClr val="tx1"/>
                </a:solidFill>
                <a:effectLst/>
                <a:latin typeface="Josefin Sans" pitchFamily="2" charset="0"/>
                <a:ea typeface="SimSun" panose="02010600030101010101" pitchFamily="2" charset="-122"/>
              </a:rPr>
              <a:t>phải</a:t>
            </a:r>
            <a:r>
              <a:rPr lang="en-US" sz="1800" dirty="0">
                <a:solidFill>
                  <a:schemeClr val="tx1"/>
                </a:solidFill>
                <a:effectLst/>
                <a:latin typeface="Josefin Sans" pitchFamily="2" charset="0"/>
                <a:ea typeface="SimSun" panose="02010600030101010101" pitchFamily="2" charset="-122"/>
              </a:rPr>
              <a:t> </a:t>
            </a:r>
            <a:r>
              <a:rPr lang="en-US" sz="1800" dirty="0" err="1">
                <a:solidFill>
                  <a:schemeClr val="tx1"/>
                </a:solidFill>
                <a:effectLst/>
                <a:latin typeface="Josefin Sans" pitchFamily="2" charset="0"/>
                <a:ea typeface="SimSun" panose="02010600030101010101" pitchFamily="2" charset="-122"/>
              </a:rPr>
              <a:t>tắt</a:t>
            </a:r>
            <a:r>
              <a:rPr lang="en-US" sz="1800" dirty="0">
                <a:solidFill>
                  <a:schemeClr val="tx1"/>
                </a:solidFill>
                <a:effectLst/>
                <a:latin typeface="Josefin Sans" pitchFamily="2" charset="0"/>
                <a:ea typeface="SimSun" panose="02010600030101010101" pitchFamily="2" charset="-122"/>
              </a:rPr>
              <a:t> </a:t>
            </a:r>
            <a:r>
              <a:rPr lang="en-US" sz="1800" dirty="0" err="1">
                <a:solidFill>
                  <a:schemeClr val="tx1"/>
                </a:solidFill>
                <a:effectLst/>
                <a:latin typeface="Josefin Sans" pitchFamily="2" charset="0"/>
                <a:ea typeface="Times New Roman" panose="02020603050405020304" pitchFamily="18" charset="0"/>
              </a:rPr>
              <a:t>các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dịch</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vụ</a:t>
            </a:r>
            <a:r>
              <a:rPr lang="en-US" sz="1800" dirty="0">
                <a:solidFill>
                  <a:schemeClr val="tx1"/>
                </a:solidFill>
                <a:effectLst/>
                <a:latin typeface="Josefin Sans" pitchFamily="2" charset="0"/>
                <a:ea typeface="Times New Roman" panose="02020603050405020304" pitchFamily="18" charset="0"/>
              </a:rPr>
              <a:t> web </a:t>
            </a:r>
            <a:r>
              <a:rPr lang="en-US" sz="1800" dirty="0" err="1">
                <a:solidFill>
                  <a:schemeClr val="tx1"/>
                </a:solidFill>
                <a:effectLst/>
                <a:latin typeface="Josefin Sans" pitchFamily="2" charset="0"/>
                <a:ea typeface="Times New Roman" panose="02020603050405020304" pitchFamily="18" charset="0"/>
              </a:rPr>
              <a:t>khác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chạy</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trên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các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cổng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này</a:t>
            </a:r>
            <a:r>
              <a:rPr lang="en-US" sz="1800" dirty="0">
                <a:solidFill>
                  <a:schemeClr val="tx1"/>
                </a:solidFill>
                <a:effectLst/>
                <a:latin typeface="Josefin Sans" pitchFamily="2" charset="0"/>
                <a:ea typeface="SimSun" panose="02010600030101010101" pitchFamily="2" charset="-122"/>
              </a:rPr>
              <a:t> </a:t>
            </a:r>
            <a:r>
              <a:rPr lang="en-US" sz="1800" dirty="0" err="1">
                <a:solidFill>
                  <a:schemeClr val="tx1"/>
                </a:solidFill>
                <a:effectLst/>
                <a:latin typeface="Josefin Sans" pitchFamily="2" charset="0"/>
                <a:ea typeface="SimSun" panose="02010600030101010101" pitchFamily="2" charset="-122"/>
              </a:rPr>
              <a:t>trước</a:t>
            </a:r>
            <a:r>
              <a:rPr lang="en-US" sz="1800" dirty="0">
                <a:solidFill>
                  <a:schemeClr val="tx1"/>
                </a:solidFill>
                <a:effectLst/>
                <a:latin typeface="Josefin Sans" pitchFamily="2" charset="0"/>
                <a:ea typeface="SimSun" panose="02010600030101010101" pitchFamily="2" charset="-122"/>
              </a:rPr>
              <a:t> </a:t>
            </a:r>
            <a:r>
              <a:rPr lang="en-US" sz="1800" dirty="0" err="1">
                <a:solidFill>
                  <a:schemeClr val="tx1"/>
                </a:solidFill>
                <a:effectLst/>
                <a:latin typeface="Josefin Sans" pitchFamily="2" charset="0"/>
                <a:ea typeface="SimSun" panose="02010600030101010101" pitchFamily="2" charset="-122"/>
              </a:rPr>
              <a:t>khi</a:t>
            </a:r>
            <a:r>
              <a:rPr lang="en-US" sz="1800" dirty="0">
                <a:solidFill>
                  <a:schemeClr val="tx1"/>
                </a:solidFill>
                <a:effectLst/>
                <a:latin typeface="Josefin Sans" pitchFamily="2" charset="0"/>
                <a:ea typeface="SimSun" panose="02010600030101010101" pitchFamily="2" charset="-122"/>
              </a:rPr>
              <a:t> </a:t>
            </a:r>
            <a:r>
              <a:rPr lang="en-US" sz="1800" dirty="0" err="1">
                <a:solidFill>
                  <a:schemeClr val="tx1"/>
                </a:solidFill>
                <a:effectLst/>
                <a:latin typeface="Josefin Sans" pitchFamily="2" charset="0"/>
                <a:ea typeface="SimSun" panose="02010600030101010101" pitchFamily="2" charset="-122"/>
              </a:rPr>
              <a:t>cài</a:t>
            </a:r>
            <a:r>
              <a:rPr lang="en-US" sz="1800" dirty="0">
                <a:solidFill>
                  <a:schemeClr val="tx1"/>
                </a:solidFill>
                <a:effectLst/>
                <a:latin typeface="Josefin Sans" pitchFamily="2" charset="0"/>
                <a:ea typeface="SimSun" panose="02010600030101010101" pitchFamily="2" charset="-122"/>
              </a:rPr>
              <a:t> </a:t>
            </a:r>
            <a:r>
              <a:rPr lang="en-US" sz="1800" dirty="0" err="1">
                <a:solidFill>
                  <a:schemeClr val="tx1"/>
                </a:solidFill>
                <a:effectLst/>
                <a:latin typeface="Josefin Sans" pitchFamily="2" charset="0"/>
                <a:ea typeface="SimSun" panose="02010600030101010101" pitchFamily="2" charset="-122"/>
              </a:rPr>
              <a:t>đặt</a:t>
            </a:r>
            <a:r>
              <a:rPr lang="en-US" sz="1800" dirty="0">
                <a:solidFill>
                  <a:schemeClr val="tx1"/>
                </a:solidFill>
                <a:effectLst/>
                <a:latin typeface="Josefin Sans" pitchFamily="2" charset="0"/>
                <a:ea typeface="SimSun" panose="02010600030101010101" pitchFamily="2" charset="-122"/>
              </a:rPr>
              <a:t>.</a:t>
            </a:r>
            <a:endParaRPr lang="en-US" sz="1800" dirty="0">
              <a:solidFill>
                <a:schemeClr val="tx1"/>
              </a:solidFill>
              <a:effectLst/>
              <a:latin typeface="Josefin Sans" pitchFamily="2" charset="0"/>
              <a:ea typeface="Times New Roman" panose="02020603050405020304" pitchFamily="18" charset="0"/>
            </a:endParaRPr>
          </a:p>
        </p:txBody>
      </p:sp>
      <p:sp>
        <p:nvSpPr>
          <p:cNvPr id="5" name="TextBox 4">
            <a:extLst>
              <a:ext uri="{FF2B5EF4-FFF2-40B4-BE49-F238E27FC236}">
                <a16:creationId xmlns:a16="http://schemas.microsoft.com/office/drawing/2014/main" id="{B50071E0-9497-596D-4E26-6D9EA117AAA5}"/>
              </a:ext>
            </a:extLst>
          </p:cNvPr>
          <p:cNvSpPr txBox="1"/>
          <p:nvPr/>
        </p:nvSpPr>
        <p:spPr>
          <a:xfrm>
            <a:off x="8659072" y="4489560"/>
            <a:ext cx="484927" cy="400110"/>
          </a:xfrm>
          <a:prstGeom prst="rect">
            <a:avLst/>
          </a:prstGeom>
          <a:noFill/>
        </p:spPr>
        <p:txBody>
          <a:bodyPr wrap="square" rtlCol="0">
            <a:spAutoFit/>
          </a:bodyPr>
          <a:lstStyle/>
          <a:p>
            <a:r>
              <a:rPr lang="en-US" sz="2000" b="1" dirty="0">
                <a:solidFill>
                  <a:schemeClr val="bg1"/>
                </a:solidFill>
                <a:latin typeface="Josefin Sans" pitchFamily="2" charset="0"/>
              </a:rPr>
              <a:t>29</a:t>
            </a:r>
          </a:p>
        </p:txBody>
      </p:sp>
      <p:sp>
        <p:nvSpPr>
          <p:cNvPr id="3" name="Google Shape;1163;p86">
            <a:extLst>
              <a:ext uri="{FF2B5EF4-FFF2-40B4-BE49-F238E27FC236}">
                <a16:creationId xmlns:a16="http://schemas.microsoft.com/office/drawing/2014/main" id="{C52C74AC-E6E4-A5BB-F609-2E4F19C54637}"/>
              </a:ext>
            </a:extLst>
          </p:cNvPr>
          <p:cNvSpPr txBox="1">
            <a:spLocks noGrp="1"/>
          </p:cNvSpPr>
          <p:nvPr>
            <p:ph type="title"/>
          </p:nvPr>
        </p:nvSpPr>
        <p:spPr>
          <a:xfrm>
            <a:off x="1113780" y="844912"/>
            <a:ext cx="8064000" cy="572700"/>
          </a:xfrm>
          <a:prstGeom prst="rect">
            <a:avLst/>
          </a:prstGeom>
        </p:spPr>
        <p:txBody>
          <a:bodyPr spcFirstLastPara="1" wrap="square" lIns="91425" tIns="91425" rIns="91425" bIns="91425" anchor="t" anchorCtr="0">
            <a:noAutofit/>
          </a:bodyPr>
          <a:lstStyle/>
          <a:p>
            <a:pPr lvl="0"/>
            <a:r>
              <a:rPr lang="en-US" sz="2400" dirty="0"/>
              <a:t>3.1 </a:t>
            </a:r>
            <a:r>
              <a:rPr lang="vi-VN" sz="2400" dirty="0"/>
              <a:t>Yêu cầu môi trường trước khi cài đặt</a:t>
            </a:r>
            <a:endParaRPr sz="2400" dirty="0"/>
          </a:p>
        </p:txBody>
      </p:sp>
      <p:sp>
        <p:nvSpPr>
          <p:cNvPr id="6" name="TextBox 5">
            <a:extLst>
              <a:ext uri="{FF2B5EF4-FFF2-40B4-BE49-F238E27FC236}">
                <a16:creationId xmlns:a16="http://schemas.microsoft.com/office/drawing/2014/main" id="{BD6357C1-4A91-DE8B-9A68-180701FF5A70}"/>
              </a:ext>
            </a:extLst>
          </p:cNvPr>
          <p:cNvSpPr txBox="1"/>
          <p:nvPr/>
        </p:nvSpPr>
        <p:spPr>
          <a:xfrm>
            <a:off x="806677" y="2435009"/>
            <a:ext cx="7487081" cy="1719702"/>
          </a:xfrm>
          <a:prstGeom prst="rect">
            <a:avLst/>
          </a:prstGeom>
          <a:noFill/>
        </p:spPr>
        <p:txBody>
          <a:bodyPr wrap="square">
            <a:spAutoFit/>
          </a:bodyPr>
          <a:lstStyle/>
          <a:p>
            <a:pPr marL="0" marR="0" indent="457200" algn="just">
              <a:lnSpc>
                <a:spcPct val="150000"/>
              </a:lnSpc>
              <a:spcBef>
                <a:spcPts val="0"/>
              </a:spcBef>
              <a:spcAft>
                <a:spcPts val="0"/>
              </a:spcAft>
            </a:pPr>
            <a:r>
              <a:rPr lang="en-US" sz="1800" dirty="0" err="1">
                <a:solidFill>
                  <a:schemeClr val="tx1"/>
                </a:solidFill>
                <a:effectLst/>
                <a:latin typeface="Josefin Sans" pitchFamily="2" charset="0"/>
                <a:ea typeface="Times New Roman" panose="02020603050405020304" pitchFamily="18" charset="0"/>
              </a:rPr>
              <a:t>Phần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cứng</a:t>
            </a:r>
            <a:r>
              <a:rPr lang="en-US" sz="1800" dirty="0">
                <a:solidFill>
                  <a:schemeClr val="tx1"/>
                </a:solidFill>
                <a:effectLst/>
                <a:latin typeface="Josefin Sans" pitchFamily="2" charset="0"/>
                <a:ea typeface="Times New Roman" panose="02020603050405020304" pitchFamily="18" charset="0"/>
              </a:rPr>
              <a:t>:</a:t>
            </a:r>
          </a:p>
          <a:p>
            <a:pPr marL="457200" marR="0" indent="457200" algn="just">
              <a:lnSpc>
                <a:spcPct val="150000"/>
              </a:lnSpc>
              <a:spcBef>
                <a:spcPts val="0"/>
              </a:spcBef>
              <a:spcAft>
                <a:spcPts val="0"/>
              </a:spcAft>
            </a:pPr>
            <a:r>
              <a:rPr lang="en-US" sz="1800" dirty="0" err="1">
                <a:solidFill>
                  <a:schemeClr val="tx1"/>
                </a:solidFill>
                <a:effectLst/>
                <a:latin typeface="Josefin Sans" pitchFamily="2" charset="0"/>
                <a:ea typeface="Times New Roman" panose="02020603050405020304" pitchFamily="18" charset="0"/>
              </a:rPr>
              <a:t>Cấu</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hình</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tối</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thiểu</a:t>
            </a:r>
            <a:r>
              <a:rPr lang="en-US" sz="1800" dirty="0">
                <a:solidFill>
                  <a:schemeClr val="tx1"/>
                </a:solidFill>
                <a:effectLst/>
                <a:latin typeface="Josefin Sans" pitchFamily="2" charset="0"/>
                <a:ea typeface="Times New Roman" panose="02020603050405020304" pitchFamily="18" charset="0"/>
              </a:rPr>
              <a:t>: RAM 4 GB, 2 CPU, dung </a:t>
            </a:r>
            <a:r>
              <a:rPr lang="en-US" sz="1800" dirty="0" err="1">
                <a:solidFill>
                  <a:schemeClr val="tx1"/>
                </a:solidFill>
                <a:effectLst/>
                <a:latin typeface="Josefin Sans" pitchFamily="2" charset="0"/>
                <a:ea typeface="Times New Roman" panose="02020603050405020304" pitchFamily="18" charset="0"/>
              </a:rPr>
              <a:t>lượng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đĩa</a:t>
            </a:r>
            <a:r>
              <a:rPr lang="en-US" sz="1800" dirty="0">
                <a:solidFill>
                  <a:schemeClr val="tx1"/>
                </a:solidFill>
                <a:effectLst/>
                <a:latin typeface="Josefin Sans" pitchFamily="2" charset="0"/>
                <a:ea typeface="Times New Roman" panose="02020603050405020304" pitchFamily="18" charset="0"/>
              </a:rPr>
              <a:t> 8 GB</a:t>
            </a:r>
          </a:p>
          <a:p>
            <a:pPr marL="457200" marR="0" indent="457200" algn="just">
              <a:lnSpc>
                <a:spcPct val="150000"/>
              </a:lnSpc>
              <a:spcBef>
                <a:spcPts val="0"/>
              </a:spcBef>
              <a:spcAft>
                <a:spcPts val="0"/>
              </a:spcAft>
            </a:pPr>
            <a:r>
              <a:rPr lang="en-US" sz="1800" dirty="0" err="1">
                <a:solidFill>
                  <a:schemeClr val="tx1"/>
                </a:solidFill>
                <a:effectLst/>
                <a:latin typeface="Josefin Sans" pitchFamily="2" charset="0"/>
                <a:ea typeface="Times New Roman" panose="02020603050405020304" pitchFamily="18" charset="0"/>
              </a:rPr>
              <a:t>Cấu</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hình</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được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khuyến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nghị</a:t>
            </a:r>
            <a:r>
              <a:rPr lang="en-US" sz="1800" dirty="0">
                <a:solidFill>
                  <a:schemeClr val="tx1"/>
                </a:solidFill>
                <a:effectLst/>
                <a:latin typeface="Josefin Sans" pitchFamily="2" charset="0"/>
                <a:ea typeface="Times New Roman" panose="02020603050405020304" pitchFamily="18" charset="0"/>
              </a:rPr>
              <a:t>: RAM 8 GB, 4 CPU, dung </a:t>
            </a:r>
            <a:r>
              <a:rPr lang="en-US" sz="1800" dirty="0" err="1">
                <a:solidFill>
                  <a:schemeClr val="tx1"/>
                </a:solidFill>
                <a:effectLst/>
                <a:latin typeface="Josefin Sans" pitchFamily="2" charset="0"/>
                <a:ea typeface="Times New Roman" panose="02020603050405020304" pitchFamily="18" charset="0"/>
              </a:rPr>
              <a:t>lượng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đĩa</a:t>
            </a:r>
            <a:r>
              <a:rPr lang="en-US" sz="1800" dirty="0">
                <a:solidFill>
                  <a:schemeClr val="tx1"/>
                </a:solidFill>
                <a:effectLst/>
                <a:latin typeface="Josefin Sans" pitchFamily="2" charset="0"/>
                <a:ea typeface="Times New Roman" panose="02020603050405020304" pitchFamily="18" charset="0"/>
              </a:rPr>
              <a:t> 25 GB</a:t>
            </a:r>
          </a:p>
        </p:txBody>
      </p:sp>
    </p:spTree>
    <p:extLst>
      <p:ext uri="{BB962C8B-B14F-4D97-AF65-F5344CB8AC3E}">
        <p14:creationId xmlns:p14="http://schemas.microsoft.com/office/powerpoint/2010/main" val="63462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60">
          <a:extLst>
            <a:ext uri="{FF2B5EF4-FFF2-40B4-BE49-F238E27FC236}">
              <a16:creationId xmlns:a16="http://schemas.microsoft.com/office/drawing/2014/main" id="{3727913D-8925-755C-8EFC-CB218CDDA22C}"/>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E31EF2A3-D3D7-CEEF-78E3-AF107D85DDA8}"/>
              </a:ext>
            </a:extLst>
          </p:cNvPr>
          <p:cNvGrpSpPr/>
          <p:nvPr/>
        </p:nvGrpSpPr>
        <p:grpSpPr>
          <a:xfrm>
            <a:off x="411361" y="216119"/>
            <a:ext cx="2624352" cy="960861"/>
            <a:chOff x="287608" y="103128"/>
            <a:chExt cx="2624352" cy="960861"/>
          </a:xfrm>
        </p:grpSpPr>
        <p:sp>
          <p:nvSpPr>
            <p:cNvPr id="15" name="Oval 14">
              <a:extLst>
                <a:ext uri="{FF2B5EF4-FFF2-40B4-BE49-F238E27FC236}">
                  <a16:creationId xmlns:a16="http://schemas.microsoft.com/office/drawing/2014/main" id="{43781E5F-5F9E-AA17-2BC2-07E92185AB66}"/>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logo on a black background&#10;&#10;Description automatically generated">
              <a:extLst>
                <a:ext uri="{FF2B5EF4-FFF2-40B4-BE49-F238E27FC236}">
                  <a16:creationId xmlns:a16="http://schemas.microsoft.com/office/drawing/2014/main" id="{16E32077-18E9-D801-B746-27C3D3B7FEA4}"/>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18" name="TextBox 17">
            <a:extLst>
              <a:ext uri="{FF2B5EF4-FFF2-40B4-BE49-F238E27FC236}">
                <a16:creationId xmlns:a16="http://schemas.microsoft.com/office/drawing/2014/main" id="{CB1AAA41-F3C7-EF46-F1B7-A878512C004E}"/>
              </a:ext>
            </a:extLst>
          </p:cNvPr>
          <p:cNvSpPr txBox="1"/>
          <p:nvPr/>
        </p:nvSpPr>
        <p:spPr>
          <a:xfrm>
            <a:off x="806677" y="1169956"/>
            <a:ext cx="7487081" cy="888705"/>
          </a:xfrm>
          <a:prstGeom prst="rect">
            <a:avLst/>
          </a:prstGeom>
          <a:noFill/>
        </p:spPr>
        <p:txBody>
          <a:bodyPr wrap="square">
            <a:spAutoFit/>
          </a:bodyPr>
          <a:lstStyle/>
          <a:p>
            <a:pPr marL="0" marR="0" indent="457200" algn="just">
              <a:lnSpc>
                <a:spcPct val="150000"/>
              </a:lnSpc>
              <a:spcBef>
                <a:spcPts val="0"/>
              </a:spcBef>
              <a:spcAft>
                <a:spcPts val="0"/>
              </a:spcAft>
            </a:pPr>
            <a:r>
              <a:rPr lang="vi-VN" sz="1800" dirty="0">
                <a:solidFill>
                  <a:schemeClr val="tx1"/>
                </a:solidFill>
                <a:effectLst/>
                <a:latin typeface="Josefin Sans" pitchFamily="2" charset="0"/>
                <a:ea typeface="Times New Roman" panose="02020603050405020304" pitchFamily="18" charset="0"/>
              </a:rPr>
              <a:t>EdX sử dụng hệ thống cơ sở dữ liệu quan hệ MySQL™ 5.1 với công cụ lưu trữ InnoDb</a:t>
            </a:r>
            <a:r>
              <a:rPr lang="en-US" sz="1800" dirty="0">
                <a:solidFill>
                  <a:schemeClr val="tx1"/>
                </a:solidFill>
                <a:effectLst/>
                <a:latin typeface="Josefin Sans" pitchFamily="2" charset="0"/>
                <a:ea typeface="Times New Roman" panose="02020603050405020304" pitchFamily="18" charset="0"/>
              </a:rPr>
              <a:t>.</a:t>
            </a:r>
          </a:p>
        </p:txBody>
      </p:sp>
      <p:sp>
        <p:nvSpPr>
          <p:cNvPr id="4" name="Google Shape;1163;p86">
            <a:extLst>
              <a:ext uri="{FF2B5EF4-FFF2-40B4-BE49-F238E27FC236}">
                <a16:creationId xmlns:a16="http://schemas.microsoft.com/office/drawing/2014/main" id="{72EA2480-9898-D935-9D7A-D220631B77CA}"/>
              </a:ext>
            </a:extLst>
          </p:cNvPr>
          <p:cNvSpPr txBox="1">
            <a:spLocks/>
          </p:cNvSpPr>
          <p:nvPr/>
        </p:nvSpPr>
        <p:spPr>
          <a:xfrm>
            <a:off x="668639" y="597256"/>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2400" dirty="0"/>
              <a:t>3.2 </a:t>
            </a:r>
            <a:r>
              <a:rPr lang="vi-VN" sz="2400" dirty="0"/>
              <a:t>Mô tả dữ liệu</a:t>
            </a:r>
          </a:p>
        </p:txBody>
      </p:sp>
      <p:grpSp>
        <p:nvGrpSpPr>
          <p:cNvPr id="68" name="Google Shape;5980;p147">
            <a:extLst>
              <a:ext uri="{FF2B5EF4-FFF2-40B4-BE49-F238E27FC236}">
                <a16:creationId xmlns:a16="http://schemas.microsoft.com/office/drawing/2014/main" id="{9CA2EB44-E5B1-96DF-A308-38E1CEED03C2}"/>
              </a:ext>
            </a:extLst>
          </p:cNvPr>
          <p:cNvGrpSpPr/>
          <p:nvPr/>
        </p:nvGrpSpPr>
        <p:grpSpPr>
          <a:xfrm>
            <a:off x="1352805" y="2263682"/>
            <a:ext cx="6438389" cy="2282562"/>
            <a:chOff x="6852016" y="3126697"/>
            <a:chExt cx="1523931" cy="492105"/>
          </a:xfrm>
        </p:grpSpPr>
        <p:sp>
          <p:nvSpPr>
            <p:cNvPr id="69" name="Google Shape;5981;p147">
              <a:extLst>
                <a:ext uri="{FF2B5EF4-FFF2-40B4-BE49-F238E27FC236}">
                  <a16:creationId xmlns:a16="http://schemas.microsoft.com/office/drawing/2014/main" id="{78FCEF89-CC57-96D8-D0E8-B2CE24303DEA}"/>
                </a:ext>
              </a:extLst>
            </p:cNvPr>
            <p:cNvSpPr/>
            <p:nvPr/>
          </p:nvSpPr>
          <p:spPr>
            <a:xfrm>
              <a:off x="6852016" y="3406364"/>
              <a:ext cx="476642"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982;p147">
              <a:extLst>
                <a:ext uri="{FF2B5EF4-FFF2-40B4-BE49-F238E27FC236}">
                  <a16:creationId xmlns:a16="http://schemas.microsoft.com/office/drawing/2014/main" id="{AF3445A0-DB5F-7D6B-B20B-85CE231AEA59}"/>
                </a:ext>
              </a:extLst>
            </p:cNvPr>
            <p:cNvSpPr/>
            <p:nvPr/>
          </p:nvSpPr>
          <p:spPr>
            <a:xfrm>
              <a:off x="7370857" y="3406364"/>
              <a:ext cx="486279"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983;p147">
              <a:extLst>
                <a:ext uri="{FF2B5EF4-FFF2-40B4-BE49-F238E27FC236}">
                  <a16:creationId xmlns:a16="http://schemas.microsoft.com/office/drawing/2014/main" id="{16F2BF11-A65D-8400-21EF-9FBD66D16A3E}"/>
                </a:ext>
              </a:extLst>
            </p:cNvPr>
            <p:cNvSpPr/>
            <p:nvPr/>
          </p:nvSpPr>
          <p:spPr>
            <a:xfrm>
              <a:off x="6868668" y="3127761"/>
              <a:ext cx="447471" cy="208049"/>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lumMod val="20000"/>
                    <a:lumOff val="80000"/>
                  </a:schemeClr>
                </a:solidFill>
              </a:endParaRPr>
            </a:p>
          </p:txBody>
        </p:sp>
        <p:sp>
          <p:nvSpPr>
            <p:cNvPr id="72" name="Google Shape;5984;p147">
              <a:extLst>
                <a:ext uri="{FF2B5EF4-FFF2-40B4-BE49-F238E27FC236}">
                  <a16:creationId xmlns:a16="http://schemas.microsoft.com/office/drawing/2014/main" id="{3A9D6FE5-7DAF-0DFD-F93E-277CDC6D4A0C}"/>
                </a:ext>
              </a:extLst>
            </p:cNvPr>
            <p:cNvSpPr/>
            <p:nvPr/>
          </p:nvSpPr>
          <p:spPr>
            <a:xfrm>
              <a:off x="7370857" y="3126697"/>
              <a:ext cx="495040" cy="209113"/>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985;p147">
              <a:extLst>
                <a:ext uri="{FF2B5EF4-FFF2-40B4-BE49-F238E27FC236}">
                  <a16:creationId xmlns:a16="http://schemas.microsoft.com/office/drawing/2014/main" id="{38BCE6D8-FDF0-D3C7-C2C8-2F4A07D00475}"/>
                </a:ext>
              </a:extLst>
            </p:cNvPr>
            <p:cNvSpPr/>
            <p:nvPr/>
          </p:nvSpPr>
          <p:spPr>
            <a:xfrm>
              <a:off x="7911823" y="3126697"/>
              <a:ext cx="464124" cy="209113"/>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5986;p147">
              <a:extLst>
                <a:ext uri="{FF2B5EF4-FFF2-40B4-BE49-F238E27FC236}">
                  <a16:creationId xmlns:a16="http://schemas.microsoft.com/office/drawing/2014/main" id="{BA2CDD3D-BAB7-72C8-7367-189A6986715B}"/>
                </a:ext>
              </a:extLst>
            </p:cNvPr>
            <p:cNvGrpSpPr/>
            <p:nvPr/>
          </p:nvGrpSpPr>
          <p:grpSpPr>
            <a:xfrm>
              <a:off x="6978827" y="3332485"/>
              <a:ext cx="1268607" cy="75079"/>
              <a:chOff x="6978827" y="3284639"/>
              <a:chExt cx="1268607" cy="75079"/>
            </a:xfrm>
          </p:grpSpPr>
          <p:sp>
            <p:nvSpPr>
              <p:cNvPr id="75" name="Google Shape;5987;p147">
                <a:extLst>
                  <a:ext uri="{FF2B5EF4-FFF2-40B4-BE49-F238E27FC236}">
                    <a16:creationId xmlns:a16="http://schemas.microsoft.com/office/drawing/2014/main" id="{F2D6EC66-60A4-A27E-82EA-6907FF8ED771}"/>
                  </a:ext>
                </a:extLst>
              </p:cNvPr>
              <p:cNvSpPr/>
              <p:nvPr/>
            </p:nvSpPr>
            <p:spPr>
              <a:xfrm>
                <a:off x="8027817" y="3284639"/>
                <a:ext cx="219617" cy="71754"/>
              </a:xfrm>
              <a:custGeom>
                <a:avLst/>
                <a:gdLst/>
                <a:ahLst/>
                <a:cxnLst/>
                <a:rect l="l" t="t" r="r" b="b"/>
                <a:pathLst>
                  <a:path w="6608" h="2159" extrusionOk="0">
                    <a:moveTo>
                      <a:pt x="3501" y="647"/>
                    </a:moveTo>
                    <a:cubicBezTo>
                      <a:pt x="3723" y="647"/>
                      <a:pt x="3935" y="820"/>
                      <a:pt x="3936" y="1080"/>
                    </a:cubicBezTo>
                    <a:cubicBezTo>
                      <a:pt x="3936" y="1318"/>
                      <a:pt x="3743" y="1512"/>
                      <a:pt x="3504" y="1512"/>
                    </a:cubicBezTo>
                    <a:cubicBezTo>
                      <a:pt x="3118" y="1512"/>
                      <a:pt x="2924" y="1048"/>
                      <a:pt x="3198" y="775"/>
                    </a:cubicBezTo>
                    <a:cubicBezTo>
                      <a:pt x="3286" y="687"/>
                      <a:pt x="3395" y="647"/>
                      <a:pt x="3501" y="647"/>
                    </a:cubicBezTo>
                    <a:close/>
                    <a:moveTo>
                      <a:pt x="3504" y="0"/>
                    </a:moveTo>
                    <a:cubicBezTo>
                      <a:pt x="3051" y="0"/>
                      <a:pt x="2646" y="282"/>
                      <a:pt x="2490" y="708"/>
                    </a:cubicBezTo>
                    <a:lnTo>
                      <a:pt x="357" y="708"/>
                    </a:lnTo>
                    <a:cubicBezTo>
                      <a:pt x="160" y="708"/>
                      <a:pt x="0" y="868"/>
                      <a:pt x="0" y="1065"/>
                    </a:cubicBezTo>
                    <a:lnTo>
                      <a:pt x="0" y="1129"/>
                    </a:lnTo>
                    <a:cubicBezTo>
                      <a:pt x="0" y="1326"/>
                      <a:pt x="160" y="1486"/>
                      <a:pt x="357" y="1486"/>
                    </a:cubicBezTo>
                    <a:lnTo>
                      <a:pt x="2502" y="1486"/>
                    </a:lnTo>
                    <a:cubicBezTo>
                      <a:pt x="2668" y="1893"/>
                      <a:pt x="3064" y="2159"/>
                      <a:pt x="3502" y="2159"/>
                    </a:cubicBezTo>
                    <a:cubicBezTo>
                      <a:pt x="3943" y="2159"/>
                      <a:pt x="4338" y="1893"/>
                      <a:pt x="4503" y="1486"/>
                    </a:cubicBezTo>
                    <a:lnTo>
                      <a:pt x="6271" y="1486"/>
                    </a:lnTo>
                    <a:cubicBezTo>
                      <a:pt x="6457" y="1486"/>
                      <a:pt x="6607" y="1336"/>
                      <a:pt x="6607" y="1150"/>
                    </a:cubicBezTo>
                    <a:lnTo>
                      <a:pt x="6607" y="1044"/>
                    </a:lnTo>
                    <a:cubicBezTo>
                      <a:pt x="6607" y="859"/>
                      <a:pt x="6457" y="710"/>
                      <a:pt x="6271" y="708"/>
                    </a:cubicBezTo>
                    <a:lnTo>
                      <a:pt x="4518" y="708"/>
                    </a:lnTo>
                    <a:cubicBezTo>
                      <a:pt x="4362" y="282"/>
                      <a:pt x="3957" y="0"/>
                      <a:pt x="3504"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988;p147">
                <a:extLst>
                  <a:ext uri="{FF2B5EF4-FFF2-40B4-BE49-F238E27FC236}">
                    <a16:creationId xmlns:a16="http://schemas.microsoft.com/office/drawing/2014/main" id="{37DD0ECE-2726-66BC-B01C-CD51E5E72F0A}"/>
                  </a:ext>
                </a:extLst>
              </p:cNvPr>
              <p:cNvSpPr/>
              <p:nvPr/>
            </p:nvSpPr>
            <p:spPr>
              <a:xfrm>
                <a:off x="7770774" y="3287964"/>
                <a:ext cx="219617" cy="71754"/>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989;p147">
                <a:extLst>
                  <a:ext uri="{FF2B5EF4-FFF2-40B4-BE49-F238E27FC236}">
                    <a16:creationId xmlns:a16="http://schemas.microsoft.com/office/drawing/2014/main" id="{979B1183-4044-8E23-133E-9174AB795A68}"/>
                  </a:ext>
                </a:extLst>
              </p:cNvPr>
              <p:cNvSpPr/>
              <p:nvPr/>
            </p:nvSpPr>
            <p:spPr>
              <a:xfrm>
                <a:off x="7500314"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990;p147">
                <a:extLst>
                  <a:ext uri="{FF2B5EF4-FFF2-40B4-BE49-F238E27FC236}">
                    <a16:creationId xmlns:a16="http://schemas.microsoft.com/office/drawing/2014/main" id="{18D0D49F-6512-239D-2718-F38B25AC3921}"/>
                  </a:ext>
                </a:extLst>
              </p:cNvPr>
              <p:cNvSpPr/>
              <p:nvPr/>
            </p:nvSpPr>
            <p:spPr>
              <a:xfrm>
                <a:off x="7235870" y="3287446"/>
                <a:ext cx="219617" cy="71754"/>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991;p147">
                <a:extLst>
                  <a:ext uri="{FF2B5EF4-FFF2-40B4-BE49-F238E27FC236}">
                    <a16:creationId xmlns:a16="http://schemas.microsoft.com/office/drawing/2014/main" id="{B5961CF4-0857-203A-444E-C7D14300718B}"/>
                  </a:ext>
                </a:extLst>
              </p:cNvPr>
              <p:cNvSpPr/>
              <p:nvPr/>
            </p:nvSpPr>
            <p:spPr>
              <a:xfrm>
                <a:off x="6978827" y="3287433"/>
                <a:ext cx="219617" cy="71754"/>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5982;p147">
              <a:extLst>
                <a:ext uri="{FF2B5EF4-FFF2-40B4-BE49-F238E27FC236}">
                  <a16:creationId xmlns:a16="http://schemas.microsoft.com/office/drawing/2014/main" id="{3081EECF-4A0D-20AD-0737-47919FEE1A2F}"/>
                </a:ext>
              </a:extLst>
            </p:cNvPr>
            <p:cNvSpPr/>
            <p:nvPr/>
          </p:nvSpPr>
          <p:spPr>
            <a:xfrm>
              <a:off x="7899304" y="3404239"/>
              <a:ext cx="476642"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TextBox 80">
            <a:extLst>
              <a:ext uri="{FF2B5EF4-FFF2-40B4-BE49-F238E27FC236}">
                <a16:creationId xmlns:a16="http://schemas.microsoft.com/office/drawing/2014/main" id="{B3EADBF0-56FE-C8C4-60AE-60ADBB048B8B}"/>
              </a:ext>
            </a:extLst>
          </p:cNvPr>
          <p:cNvSpPr txBox="1"/>
          <p:nvPr/>
        </p:nvSpPr>
        <p:spPr>
          <a:xfrm>
            <a:off x="2115916" y="2696631"/>
            <a:ext cx="927850" cy="400110"/>
          </a:xfrm>
          <a:prstGeom prst="rect">
            <a:avLst/>
          </a:prstGeom>
          <a:noFill/>
        </p:spPr>
        <p:txBody>
          <a:bodyPr wrap="square">
            <a:spAutoFit/>
          </a:bodyPr>
          <a:lstStyle/>
          <a:p>
            <a:r>
              <a:rPr lang="en-US" sz="2000" b="1" dirty="0">
                <a:solidFill>
                  <a:schemeClr val="tx1"/>
                </a:solidFill>
                <a:effectLst/>
                <a:latin typeface="Josefin Sans" pitchFamily="2" charset="0"/>
                <a:ea typeface="Times New Roman" panose="02020603050405020304" pitchFamily="18" charset="0"/>
                <a:hlinkClick r:id="rId4">
                  <a:extLst>
                    <a:ext uri="{A12FA001-AC4F-418D-AE19-62706E023703}">
                      <ahyp:hlinkClr xmlns:ahyp="http://schemas.microsoft.com/office/drawing/2018/hyperlinkcolor" val="tx"/>
                    </a:ext>
                  </a:extLst>
                </a:hlinkClick>
              </a:rPr>
              <a:t> </a:t>
            </a:r>
            <a:endParaRPr lang="en-US" sz="2000" b="1" dirty="0">
              <a:solidFill>
                <a:schemeClr val="tx1"/>
              </a:solidFill>
              <a:latin typeface="Josefin Sans" pitchFamily="2" charset="0"/>
            </a:endParaRPr>
          </a:p>
        </p:txBody>
      </p:sp>
      <p:sp>
        <p:nvSpPr>
          <p:cNvPr id="82" name="TextBox 81">
            <a:extLst>
              <a:ext uri="{FF2B5EF4-FFF2-40B4-BE49-F238E27FC236}">
                <a16:creationId xmlns:a16="http://schemas.microsoft.com/office/drawing/2014/main" id="{0B9840E5-97CD-C573-2388-A3549691E8F7}"/>
              </a:ext>
            </a:extLst>
          </p:cNvPr>
          <p:cNvSpPr txBox="1"/>
          <p:nvPr/>
        </p:nvSpPr>
        <p:spPr>
          <a:xfrm>
            <a:off x="2006734" y="2563757"/>
            <a:ext cx="1146214" cy="400110"/>
          </a:xfrm>
          <a:prstGeom prst="rect">
            <a:avLst/>
          </a:prstGeom>
          <a:noFill/>
        </p:spPr>
        <p:txBody>
          <a:bodyPr wrap="square" rtlCol="0">
            <a:spAutoFit/>
          </a:bodyPr>
          <a:lstStyle/>
          <a:p>
            <a:r>
              <a:rPr lang="en-US" sz="2000" b="1" dirty="0">
                <a:solidFill>
                  <a:schemeClr val="bg1"/>
                </a:solidFill>
                <a:latin typeface="Josefin Sans" pitchFamily="2" charset="0"/>
              </a:rPr>
              <a:t>User</a:t>
            </a:r>
          </a:p>
        </p:txBody>
      </p:sp>
      <p:sp>
        <p:nvSpPr>
          <p:cNvPr id="83" name="TextBox 82">
            <a:extLst>
              <a:ext uri="{FF2B5EF4-FFF2-40B4-BE49-F238E27FC236}">
                <a16:creationId xmlns:a16="http://schemas.microsoft.com/office/drawing/2014/main" id="{668AEBAA-DB02-4479-D980-11CD26780F24}"/>
              </a:ext>
            </a:extLst>
          </p:cNvPr>
          <p:cNvSpPr txBox="1"/>
          <p:nvPr/>
        </p:nvSpPr>
        <p:spPr>
          <a:xfrm>
            <a:off x="3756415" y="2388093"/>
            <a:ext cx="1776505" cy="584775"/>
          </a:xfrm>
          <a:prstGeom prst="rect">
            <a:avLst/>
          </a:prstGeom>
          <a:noFill/>
        </p:spPr>
        <p:txBody>
          <a:bodyPr wrap="square" rtlCol="0">
            <a:spAutoFit/>
          </a:bodyPr>
          <a:lstStyle/>
          <a:p>
            <a:pPr algn="ctr"/>
            <a:r>
              <a:rPr lang="en-US" sz="1600" b="1" dirty="0">
                <a:solidFill>
                  <a:schemeClr val="bg1"/>
                </a:solidFill>
                <a:latin typeface="Josefin Sans" pitchFamily="2" charset="0"/>
              </a:rPr>
              <a:t>Courseware Progress </a:t>
            </a:r>
          </a:p>
        </p:txBody>
      </p:sp>
      <p:sp>
        <p:nvSpPr>
          <p:cNvPr id="84" name="TextBox 83">
            <a:extLst>
              <a:ext uri="{FF2B5EF4-FFF2-40B4-BE49-F238E27FC236}">
                <a16:creationId xmlns:a16="http://schemas.microsoft.com/office/drawing/2014/main" id="{CD021B4F-9B6D-878D-2877-CE4BD6F2E4B7}"/>
              </a:ext>
            </a:extLst>
          </p:cNvPr>
          <p:cNvSpPr txBox="1"/>
          <p:nvPr/>
        </p:nvSpPr>
        <p:spPr>
          <a:xfrm>
            <a:off x="6363449" y="2357314"/>
            <a:ext cx="1146214" cy="646331"/>
          </a:xfrm>
          <a:prstGeom prst="rect">
            <a:avLst/>
          </a:prstGeom>
          <a:noFill/>
        </p:spPr>
        <p:txBody>
          <a:bodyPr wrap="square" rtlCol="0">
            <a:spAutoFit/>
          </a:bodyPr>
          <a:lstStyle/>
          <a:p>
            <a:r>
              <a:rPr lang="en-US" sz="1800" b="1" dirty="0">
                <a:solidFill>
                  <a:schemeClr val="bg1"/>
                </a:solidFill>
                <a:latin typeface="Josefin Sans" pitchFamily="2" charset="0"/>
              </a:rPr>
              <a:t>Course Grades</a:t>
            </a:r>
          </a:p>
        </p:txBody>
      </p:sp>
      <p:sp>
        <p:nvSpPr>
          <p:cNvPr id="85" name="TextBox 84">
            <a:extLst>
              <a:ext uri="{FF2B5EF4-FFF2-40B4-BE49-F238E27FC236}">
                <a16:creationId xmlns:a16="http://schemas.microsoft.com/office/drawing/2014/main" id="{9559D1BF-0ED9-50C0-E568-20DCF00E2656}"/>
              </a:ext>
            </a:extLst>
          </p:cNvPr>
          <p:cNvSpPr txBox="1"/>
          <p:nvPr/>
        </p:nvSpPr>
        <p:spPr>
          <a:xfrm>
            <a:off x="3998893" y="3769629"/>
            <a:ext cx="1146214" cy="584775"/>
          </a:xfrm>
          <a:prstGeom prst="rect">
            <a:avLst/>
          </a:prstGeom>
          <a:noFill/>
        </p:spPr>
        <p:txBody>
          <a:bodyPr wrap="square" rtlCol="0">
            <a:spAutoFit/>
          </a:bodyPr>
          <a:lstStyle/>
          <a:p>
            <a:pPr algn="ctr"/>
            <a:r>
              <a:rPr lang="en-US" sz="1600" b="1" dirty="0">
                <a:solidFill>
                  <a:schemeClr val="bg1"/>
                </a:solidFill>
                <a:latin typeface="Josefin Sans" pitchFamily="2" charset="0"/>
              </a:rPr>
              <a:t>Credit Eligibility</a:t>
            </a:r>
          </a:p>
        </p:txBody>
      </p:sp>
      <p:sp>
        <p:nvSpPr>
          <p:cNvPr id="86" name="TextBox 85">
            <a:extLst>
              <a:ext uri="{FF2B5EF4-FFF2-40B4-BE49-F238E27FC236}">
                <a16:creationId xmlns:a16="http://schemas.microsoft.com/office/drawing/2014/main" id="{C4E9B373-D682-C3CB-3421-461A63F46176}"/>
              </a:ext>
            </a:extLst>
          </p:cNvPr>
          <p:cNvSpPr txBox="1"/>
          <p:nvPr/>
        </p:nvSpPr>
        <p:spPr>
          <a:xfrm>
            <a:off x="1646268" y="3730396"/>
            <a:ext cx="1494598" cy="646331"/>
          </a:xfrm>
          <a:prstGeom prst="rect">
            <a:avLst/>
          </a:prstGeom>
          <a:noFill/>
        </p:spPr>
        <p:txBody>
          <a:bodyPr wrap="square" rtlCol="0">
            <a:spAutoFit/>
          </a:bodyPr>
          <a:lstStyle/>
          <a:p>
            <a:pPr algn="ctr"/>
            <a:r>
              <a:rPr lang="en-US" sz="1800" b="1" dirty="0">
                <a:solidFill>
                  <a:schemeClr val="tx1"/>
                </a:solidFill>
                <a:latin typeface="Josefin Sans" pitchFamily="2" charset="0"/>
              </a:rPr>
              <a:t>Course Certificate</a:t>
            </a:r>
          </a:p>
        </p:txBody>
      </p:sp>
      <p:sp>
        <p:nvSpPr>
          <p:cNvPr id="91" name="TextBox 90">
            <a:extLst>
              <a:ext uri="{FF2B5EF4-FFF2-40B4-BE49-F238E27FC236}">
                <a16:creationId xmlns:a16="http://schemas.microsoft.com/office/drawing/2014/main" id="{50C35837-20E1-F0AC-0833-F4604FED3F45}"/>
              </a:ext>
            </a:extLst>
          </p:cNvPr>
          <p:cNvSpPr txBox="1"/>
          <p:nvPr/>
        </p:nvSpPr>
        <p:spPr>
          <a:xfrm>
            <a:off x="6100386" y="3769629"/>
            <a:ext cx="1420763" cy="584775"/>
          </a:xfrm>
          <a:prstGeom prst="rect">
            <a:avLst/>
          </a:prstGeom>
          <a:noFill/>
        </p:spPr>
        <p:txBody>
          <a:bodyPr wrap="square" rtlCol="0">
            <a:spAutoFit/>
          </a:bodyPr>
          <a:lstStyle/>
          <a:p>
            <a:pPr algn="ctr"/>
            <a:r>
              <a:rPr lang="en-US" sz="1600" b="1" dirty="0">
                <a:solidFill>
                  <a:schemeClr val="tx1"/>
                </a:solidFill>
                <a:latin typeface="Josefin Sans" pitchFamily="2" charset="0"/>
              </a:rPr>
              <a:t>Cohort Membership</a:t>
            </a:r>
          </a:p>
        </p:txBody>
      </p:sp>
      <p:sp>
        <p:nvSpPr>
          <p:cNvPr id="92" name="TextBox 91">
            <a:extLst>
              <a:ext uri="{FF2B5EF4-FFF2-40B4-BE49-F238E27FC236}">
                <a16:creationId xmlns:a16="http://schemas.microsoft.com/office/drawing/2014/main" id="{171ABEC3-1F9A-CD91-B2FF-E28E469E612D}"/>
              </a:ext>
            </a:extLst>
          </p:cNvPr>
          <p:cNvSpPr txBox="1"/>
          <p:nvPr/>
        </p:nvSpPr>
        <p:spPr>
          <a:xfrm>
            <a:off x="8659072" y="4489560"/>
            <a:ext cx="484927" cy="400110"/>
          </a:xfrm>
          <a:prstGeom prst="rect">
            <a:avLst/>
          </a:prstGeom>
          <a:noFill/>
        </p:spPr>
        <p:txBody>
          <a:bodyPr wrap="square" rtlCol="0">
            <a:spAutoFit/>
          </a:bodyPr>
          <a:lstStyle/>
          <a:p>
            <a:r>
              <a:rPr lang="en-US" sz="2000" b="1" dirty="0">
                <a:solidFill>
                  <a:schemeClr val="bg1"/>
                </a:solidFill>
                <a:latin typeface="Josefin Sans" pitchFamily="2" charset="0"/>
              </a:rPr>
              <a:t>30</a:t>
            </a:r>
          </a:p>
        </p:txBody>
      </p:sp>
    </p:spTree>
    <p:extLst>
      <p:ext uri="{BB962C8B-B14F-4D97-AF65-F5344CB8AC3E}">
        <p14:creationId xmlns:p14="http://schemas.microsoft.com/office/powerpoint/2010/main" val="348816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25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25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250"/>
                                        <p:tgtEl>
                                          <p:spTgt spid="8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fade">
                                      <p:cBhvr>
                                        <p:cTn id="27" dur="25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250"/>
                                        <p:tgtEl>
                                          <p:spTgt spid="8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250"/>
                                        <p:tgtEl>
                                          <p:spTgt spid="8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2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2" grpId="0"/>
      <p:bldP spid="83" grpId="0"/>
      <p:bldP spid="84" grpId="0"/>
      <p:bldP spid="85" grpId="0"/>
      <p:bldP spid="86" grpId="0"/>
      <p:bldP spid="9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60">
          <a:extLst>
            <a:ext uri="{FF2B5EF4-FFF2-40B4-BE49-F238E27FC236}">
              <a16:creationId xmlns:a16="http://schemas.microsoft.com/office/drawing/2014/main" id="{6D2702E3-52A7-B75F-D0D3-5A10A98888D5}"/>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EC6985D9-4EC9-4D6D-2726-41A1A7758FF1}"/>
              </a:ext>
            </a:extLst>
          </p:cNvPr>
          <p:cNvGrpSpPr/>
          <p:nvPr/>
        </p:nvGrpSpPr>
        <p:grpSpPr>
          <a:xfrm>
            <a:off x="411361" y="216119"/>
            <a:ext cx="2624352" cy="960861"/>
            <a:chOff x="287608" y="103128"/>
            <a:chExt cx="2624352" cy="960861"/>
          </a:xfrm>
        </p:grpSpPr>
        <p:sp>
          <p:nvSpPr>
            <p:cNvPr id="15" name="Oval 14">
              <a:extLst>
                <a:ext uri="{FF2B5EF4-FFF2-40B4-BE49-F238E27FC236}">
                  <a16:creationId xmlns:a16="http://schemas.microsoft.com/office/drawing/2014/main" id="{87CD8DA6-D635-453A-A880-C05431FFCAB8}"/>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logo on a black background&#10;&#10;Description automatically generated">
              <a:extLst>
                <a:ext uri="{FF2B5EF4-FFF2-40B4-BE49-F238E27FC236}">
                  <a16:creationId xmlns:a16="http://schemas.microsoft.com/office/drawing/2014/main" id="{83063B8B-722B-D67E-AF4C-13B27E2554EB}"/>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4" name="Google Shape;1163;p86">
            <a:extLst>
              <a:ext uri="{FF2B5EF4-FFF2-40B4-BE49-F238E27FC236}">
                <a16:creationId xmlns:a16="http://schemas.microsoft.com/office/drawing/2014/main" id="{68092BF7-6FEE-521B-6284-47C4B5134392}"/>
              </a:ext>
            </a:extLst>
          </p:cNvPr>
          <p:cNvSpPr txBox="1">
            <a:spLocks/>
          </p:cNvSpPr>
          <p:nvPr/>
        </p:nvSpPr>
        <p:spPr>
          <a:xfrm>
            <a:off x="668639" y="597256"/>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2400" dirty="0"/>
              <a:t>3.3 </a:t>
            </a:r>
            <a:r>
              <a:rPr lang="vi-VN" sz="2400" dirty="0"/>
              <a:t>Mô tả </a:t>
            </a:r>
            <a:r>
              <a:rPr lang="en-US" sz="2400" dirty="0" err="1"/>
              <a:t>về</a:t>
            </a:r>
            <a:r>
              <a:rPr lang="en-US" sz="2400" dirty="0"/>
              <a:t> </a:t>
            </a:r>
            <a:r>
              <a:rPr lang="en-US" sz="2400" dirty="0" err="1"/>
              <a:t>các</a:t>
            </a:r>
            <a:r>
              <a:rPr lang="en-US" sz="2400" dirty="0"/>
              <a:t> </a:t>
            </a:r>
            <a:r>
              <a:rPr lang="en-US" sz="2400" dirty="0" err="1"/>
              <a:t>định</a:t>
            </a:r>
            <a:r>
              <a:rPr lang="en-US" sz="2400" dirty="0"/>
              <a:t> </a:t>
            </a:r>
            <a:r>
              <a:rPr lang="en-US" sz="2400" dirty="0" err="1"/>
              <a:t>nghĩa</a:t>
            </a:r>
            <a:endParaRPr lang="vi-VN" sz="2400" dirty="0"/>
          </a:p>
        </p:txBody>
      </p:sp>
      <p:pic>
        <p:nvPicPr>
          <p:cNvPr id="2" name="Picture 1" descr="A screenshot of a computer&#10;&#10;Description automatically generated">
            <a:extLst>
              <a:ext uri="{FF2B5EF4-FFF2-40B4-BE49-F238E27FC236}">
                <a16:creationId xmlns:a16="http://schemas.microsoft.com/office/drawing/2014/main" id="{AAC84BE3-901E-A8AD-95AE-F4F1E0645F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3501"/>
          <a:stretch/>
        </p:blipFill>
        <p:spPr bwMode="auto">
          <a:xfrm>
            <a:off x="892941" y="1298648"/>
            <a:ext cx="7358118" cy="31697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40C5345-BA02-B28F-D9DD-10863C1108F5}"/>
              </a:ext>
            </a:extLst>
          </p:cNvPr>
          <p:cNvSpPr txBox="1"/>
          <p:nvPr/>
        </p:nvSpPr>
        <p:spPr>
          <a:xfrm>
            <a:off x="8659072" y="4489560"/>
            <a:ext cx="484927" cy="400110"/>
          </a:xfrm>
          <a:prstGeom prst="rect">
            <a:avLst/>
          </a:prstGeom>
          <a:noFill/>
        </p:spPr>
        <p:txBody>
          <a:bodyPr wrap="square" rtlCol="0">
            <a:spAutoFit/>
          </a:bodyPr>
          <a:lstStyle/>
          <a:p>
            <a:r>
              <a:rPr lang="en-US" sz="2000" b="1" dirty="0">
                <a:solidFill>
                  <a:schemeClr val="bg1"/>
                </a:solidFill>
                <a:latin typeface="Josefin Sans" pitchFamily="2" charset="0"/>
              </a:rPr>
              <a:t>31</a:t>
            </a:r>
          </a:p>
        </p:txBody>
      </p:sp>
    </p:spTree>
    <p:extLst>
      <p:ext uri="{BB962C8B-B14F-4D97-AF65-F5344CB8AC3E}">
        <p14:creationId xmlns:p14="http://schemas.microsoft.com/office/powerpoint/2010/main" val="374189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60">
          <a:extLst>
            <a:ext uri="{FF2B5EF4-FFF2-40B4-BE49-F238E27FC236}">
              <a16:creationId xmlns:a16="http://schemas.microsoft.com/office/drawing/2014/main" id="{7133C5FA-49B8-28D0-C4D7-4885A00C9D4E}"/>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7A58D6C3-FCC8-9FEA-D157-D3D408185553}"/>
              </a:ext>
            </a:extLst>
          </p:cNvPr>
          <p:cNvGrpSpPr/>
          <p:nvPr/>
        </p:nvGrpSpPr>
        <p:grpSpPr>
          <a:xfrm>
            <a:off x="411361" y="216119"/>
            <a:ext cx="2624352" cy="960861"/>
            <a:chOff x="287608" y="103128"/>
            <a:chExt cx="2624352" cy="960861"/>
          </a:xfrm>
        </p:grpSpPr>
        <p:sp>
          <p:nvSpPr>
            <p:cNvPr id="15" name="Oval 14">
              <a:extLst>
                <a:ext uri="{FF2B5EF4-FFF2-40B4-BE49-F238E27FC236}">
                  <a16:creationId xmlns:a16="http://schemas.microsoft.com/office/drawing/2014/main" id="{F78032FA-331B-040D-DE52-A0A876262412}"/>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logo on a black background&#10;&#10;Description automatically generated">
              <a:extLst>
                <a:ext uri="{FF2B5EF4-FFF2-40B4-BE49-F238E27FC236}">
                  <a16:creationId xmlns:a16="http://schemas.microsoft.com/office/drawing/2014/main" id="{DF120245-BFCF-5106-AC1D-0F54DC16DCCA}"/>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4" name="Google Shape;1163;p86">
            <a:extLst>
              <a:ext uri="{FF2B5EF4-FFF2-40B4-BE49-F238E27FC236}">
                <a16:creationId xmlns:a16="http://schemas.microsoft.com/office/drawing/2014/main" id="{76C159B9-0EB4-E148-F11F-AF0EEB60A632}"/>
              </a:ext>
            </a:extLst>
          </p:cNvPr>
          <p:cNvSpPr txBox="1">
            <a:spLocks/>
          </p:cNvSpPr>
          <p:nvPr/>
        </p:nvSpPr>
        <p:spPr>
          <a:xfrm>
            <a:off x="668639" y="597256"/>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vi-VN" sz="2400" dirty="0"/>
              <a:t>Mô tả </a:t>
            </a:r>
            <a:r>
              <a:rPr lang="en-US" sz="2400" dirty="0" err="1"/>
              <a:t>về</a:t>
            </a:r>
            <a:r>
              <a:rPr lang="en-US" sz="2400" dirty="0"/>
              <a:t> </a:t>
            </a:r>
            <a:r>
              <a:rPr lang="en-US" sz="2400" dirty="0" err="1"/>
              <a:t>các</a:t>
            </a:r>
            <a:r>
              <a:rPr lang="en-US" sz="2400" dirty="0"/>
              <a:t> </a:t>
            </a:r>
            <a:r>
              <a:rPr lang="en-US" sz="2400" dirty="0" err="1"/>
              <a:t>định</a:t>
            </a:r>
            <a:r>
              <a:rPr lang="en-US" sz="2400" dirty="0"/>
              <a:t> </a:t>
            </a:r>
            <a:r>
              <a:rPr lang="en-US" sz="2400" dirty="0" err="1"/>
              <a:t>nghĩa</a:t>
            </a:r>
            <a:endParaRPr lang="vi-VN" sz="2400" dirty="0"/>
          </a:p>
        </p:txBody>
      </p:sp>
      <p:pic>
        <p:nvPicPr>
          <p:cNvPr id="3" name="Picture 2" descr="A screenshot of a computer&#10;&#10;Description automatically generated">
            <a:extLst>
              <a:ext uri="{FF2B5EF4-FFF2-40B4-BE49-F238E27FC236}">
                <a16:creationId xmlns:a16="http://schemas.microsoft.com/office/drawing/2014/main" id="{FF437972-7CD3-3746-F630-9F65D2F042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1787" y="1257440"/>
            <a:ext cx="5940425" cy="34321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EED493FE-E06B-94E5-93AF-CE733D8D6535}"/>
              </a:ext>
            </a:extLst>
          </p:cNvPr>
          <p:cNvSpPr txBox="1"/>
          <p:nvPr/>
        </p:nvSpPr>
        <p:spPr>
          <a:xfrm>
            <a:off x="8659072" y="4489560"/>
            <a:ext cx="484927" cy="400110"/>
          </a:xfrm>
          <a:prstGeom prst="rect">
            <a:avLst/>
          </a:prstGeom>
          <a:noFill/>
        </p:spPr>
        <p:txBody>
          <a:bodyPr wrap="square" rtlCol="0">
            <a:spAutoFit/>
          </a:bodyPr>
          <a:lstStyle/>
          <a:p>
            <a:r>
              <a:rPr lang="en-US" sz="2000" b="1" dirty="0">
                <a:solidFill>
                  <a:schemeClr val="bg1"/>
                </a:solidFill>
                <a:latin typeface="Josefin Sans" pitchFamily="2" charset="0"/>
              </a:rPr>
              <a:t>32</a:t>
            </a:r>
          </a:p>
        </p:txBody>
      </p:sp>
    </p:spTree>
    <p:extLst>
      <p:ext uri="{BB962C8B-B14F-4D97-AF65-F5344CB8AC3E}">
        <p14:creationId xmlns:p14="http://schemas.microsoft.com/office/powerpoint/2010/main" val="204908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60">
          <a:extLst>
            <a:ext uri="{FF2B5EF4-FFF2-40B4-BE49-F238E27FC236}">
              <a16:creationId xmlns:a16="http://schemas.microsoft.com/office/drawing/2014/main" id="{9B9007B2-8AD8-2E25-ACC2-2D27A3A047E8}"/>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519DD334-B364-F004-292C-8A0469052FB2}"/>
              </a:ext>
            </a:extLst>
          </p:cNvPr>
          <p:cNvGrpSpPr/>
          <p:nvPr/>
        </p:nvGrpSpPr>
        <p:grpSpPr>
          <a:xfrm>
            <a:off x="411361" y="216119"/>
            <a:ext cx="2624352" cy="960861"/>
            <a:chOff x="287608" y="103128"/>
            <a:chExt cx="2624352" cy="960861"/>
          </a:xfrm>
        </p:grpSpPr>
        <p:sp>
          <p:nvSpPr>
            <p:cNvPr id="15" name="Oval 14">
              <a:extLst>
                <a:ext uri="{FF2B5EF4-FFF2-40B4-BE49-F238E27FC236}">
                  <a16:creationId xmlns:a16="http://schemas.microsoft.com/office/drawing/2014/main" id="{1DE80CE6-F411-7586-2671-80974F88E04E}"/>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logo on a black background&#10;&#10;Description automatically generated">
              <a:extLst>
                <a:ext uri="{FF2B5EF4-FFF2-40B4-BE49-F238E27FC236}">
                  <a16:creationId xmlns:a16="http://schemas.microsoft.com/office/drawing/2014/main" id="{5613569F-03D5-BCD0-768C-D684CA2CE31A}"/>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4" name="Google Shape;1163;p86">
            <a:extLst>
              <a:ext uri="{FF2B5EF4-FFF2-40B4-BE49-F238E27FC236}">
                <a16:creationId xmlns:a16="http://schemas.microsoft.com/office/drawing/2014/main" id="{C6AA1B29-8062-79EA-E0D7-F865062DDB0C}"/>
              </a:ext>
            </a:extLst>
          </p:cNvPr>
          <p:cNvSpPr txBox="1">
            <a:spLocks/>
          </p:cNvSpPr>
          <p:nvPr/>
        </p:nvSpPr>
        <p:spPr>
          <a:xfrm>
            <a:off x="668639" y="597256"/>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vi-VN" sz="2400" dirty="0"/>
              <a:t>Mô tả </a:t>
            </a:r>
            <a:r>
              <a:rPr lang="en-US" sz="2400" dirty="0" err="1"/>
              <a:t>về</a:t>
            </a:r>
            <a:r>
              <a:rPr lang="en-US" sz="2400" dirty="0"/>
              <a:t> </a:t>
            </a:r>
            <a:r>
              <a:rPr lang="en-US" sz="2400" dirty="0" err="1"/>
              <a:t>các</a:t>
            </a:r>
            <a:r>
              <a:rPr lang="en-US" sz="2400" dirty="0"/>
              <a:t> </a:t>
            </a:r>
            <a:r>
              <a:rPr lang="en-US" sz="2400" dirty="0" err="1"/>
              <a:t>định</a:t>
            </a:r>
            <a:r>
              <a:rPr lang="en-US" sz="2400" dirty="0"/>
              <a:t> </a:t>
            </a:r>
            <a:r>
              <a:rPr lang="en-US" sz="2400" dirty="0" err="1"/>
              <a:t>nghĩa</a:t>
            </a:r>
            <a:endParaRPr lang="vi-VN" sz="2400" dirty="0"/>
          </a:p>
        </p:txBody>
      </p:sp>
      <p:pic>
        <p:nvPicPr>
          <p:cNvPr id="5" name="Picture 4" descr="A screenshot of a chat&#10;&#10;Description automatically generated">
            <a:extLst>
              <a:ext uri="{FF2B5EF4-FFF2-40B4-BE49-F238E27FC236}">
                <a16:creationId xmlns:a16="http://schemas.microsoft.com/office/drawing/2014/main" id="{35DB92E3-535B-7638-F5FD-D112EEF891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6786" y="1257440"/>
            <a:ext cx="5940425" cy="34321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704634D4-44B2-E6E5-8AA0-B4D987DE0221}"/>
              </a:ext>
            </a:extLst>
          </p:cNvPr>
          <p:cNvSpPr txBox="1"/>
          <p:nvPr/>
        </p:nvSpPr>
        <p:spPr>
          <a:xfrm>
            <a:off x="8659072" y="4489560"/>
            <a:ext cx="484928" cy="400110"/>
          </a:xfrm>
          <a:prstGeom prst="rect">
            <a:avLst/>
          </a:prstGeom>
          <a:noFill/>
        </p:spPr>
        <p:txBody>
          <a:bodyPr wrap="square" rtlCol="0">
            <a:spAutoFit/>
          </a:bodyPr>
          <a:lstStyle/>
          <a:p>
            <a:r>
              <a:rPr lang="en-US" sz="2000" b="1" dirty="0">
                <a:solidFill>
                  <a:schemeClr val="bg1"/>
                </a:solidFill>
                <a:latin typeface="Josefin Sans" pitchFamily="2" charset="0"/>
              </a:rPr>
              <a:t>33</a:t>
            </a:r>
          </a:p>
        </p:txBody>
      </p:sp>
    </p:spTree>
    <p:extLst>
      <p:ext uri="{BB962C8B-B14F-4D97-AF65-F5344CB8AC3E}">
        <p14:creationId xmlns:p14="http://schemas.microsoft.com/office/powerpoint/2010/main" val="405693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60">
          <a:extLst>
            <a:ext uri="{FF2B5EF4-FFF2-40B4-BE49-F238E27FC236}">
              <a16:creationId xmlns:a16="http://schemas.microsoft.com/office/drawing/2014/main" id="{BBDACD87-7C69-7A94-B275-2F4156D49699}"/>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2E4704BD-DEA9-0112-0261-246109E37514}"/>
              </a:ext>
            </a:extLst>
          </p:cNvPr>
          <p:cNvGrpSpPr/>
          <p:nvPr/>
        </p:nvGrpSpPr>
        <p:grpSpPr>
          <a:xfrm>
            <a:off x="411361" y="216119"/>
            <a:ext cx="2624352" cy="960861"/>
            <a:chOff x="287608" y="103128"/>
            <a:chExt cx="2624352" cy="960861"/>
          </a:xfrm>
        </p:grpSpPr>
        <p:sp>
          <p:nvSpPr>
            <p:cNvPr id="15" name="Oval 14">
              <a:extLst>
                <a:ext uri="{FF2B5EF4-FFF2-40B4-BE49-F238E27FC236}">
                  <a16:creationId xmlns:a16="http://schemas.microsoft.com/office/drawing/2014/main" id="{B746F03E-1B7F-5592-CD61-9FFD13986704}"/>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logo on a black background&#10;&#10;Description automatically generated">
              <a:extLst>
                <a:ext uri="{FF2B5EF4-FFF2-40B4-BE49-F238E27FC236}">
                  <a16:creationId xmlns:a16="http://schemas.microsoft.com/office/drawing/2014/main" id="{3241F919-EACA-27FB-E12C-6560970FAF33}"/>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4" name="Google Shape;1163;p86">
            <a:extLst>
              <a:ext uri="{FF2B5EF4-FFF2-40B4-BE49-F238E27FC236}">
                <a16:creationId xmlns:a16="http://schemas.microsoft.com/office/drawing/2014/main" id="{4329EADC-8544-3E01-6E9E-21CA18EBA6CB}"/>
              </a:ext>
            </a:extLst>
          </p:cNvPr>
          <p:cNvSpPr txBox="1">
            <a:spLocks/>
          </p:cNvSpPr>
          <p:nvPr/>
        </p:nvSpPr>
        <p:spPr>
          <a:xfrm>
            <a:off x="668639" y="597256"/>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vi-VN" sz="2400" dirty="0"/>
              <a:t>Mô tả </a:t>
            </a:r>
            <a:r>
              <a:rPr lang="en-US" sz="2400" dirty="0" err="1"/>
              <a:t>về</a:t>
            </a:r>
            <a:r>
              <a:rPr lang="en-US" sz="2400" dirty="0"/>
              <a:t> </a:t>
            </a:r>
            <a:r>
              <a:rPr lang="en-US" sz="2400" dirty="0" err="1"/>
              <a:t>các</a:t>
            </a:r>
            <a:r>
              <a:rPr lang="en-US" sz="2400" dirty="0"/>
              <a:t> </a:t>
            </a:r>
            <a:r>
              <a:rPr lang="en-US" sz="2400" dirty="0" err="1"/>
              <a:t>định</a:t>
            </a:r>
            <a:r>
              <a:rPr lang="en-US" sz="2400" dirty="0"/>
              <a:t> </a:t>
            </a:r>
            <a:r>
              <a:rPr lang="en-US" sz="2400" dirty="0" err="1"/>
              <a:t>nghĩa</a:t>
            </a:r>
            <a:endParaRPr lang="vi-VN" sz="2400" dirty="0"/>
          </a:p>
        </p:txBody>
      </p:sp>
      <p:pic>
        <p:nvPicPr>
          <p:cNvPr id="2" name="Picture 1" descr="A screenshot of a computer&#10;&#10;Description automatically generated">
            <a:extLst>
              <a:ext uri="{FF2B5EF4-FFF2-40B4-BE49-F238E27FC236}">
                <a16:creationId xmlns:a16="http://schemas.microsoft.com/office/drawing/2014/main" id="{33E83CD0-0D73-5E9C-4480-152128524E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0426" y="1176980"/>
            <a:ext cx="5940425" cy="34321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TextBox 2">
            <a:extLst>
              <a:ext uri="{FF2B5EF4-FFF2-40B4-BE49-F238E27FC236}">
                <a16:creationId xmlns:a16="http://schemas.microsoft.com/office/drawing/2014/main" id="{E3BECF2B-5927-2AAB-CDB1-05D613525C42}"/>
              </a:ext>
            </a:extLst>
          </p:cNvPr>
          <p:cNvSpPr txBox="1"/>
          <p:nvPr/>
        </p:nvSpPr>
        <p:spPr>
          <a:xfrm>
            <a:off x="8659072" y="4489560"/>
            <a:ext cx="484928" cy="400110"/>
          </a:xfrm>
          <a:prstGeom prst="rect">
            <a:avLst/>
          </a:prstGeom>
          <a:noFill/>
        </p:spPr>
        <p:txBody>
          <a:bodyPr wrap="square" rtlCol="0">
            <a:spAutoFit/>
          </a:bodyPr>
          <a:lstStyle/>
          <a:p>
            <a:r>
              <a:rPr lang="en-US" sz="2000" b="1" dirty="0">
                <a:solidFill>
                  <a:schemeClr val="bg1"/>
                </a:solidFill>
                <a:latin typeface="Josefin Sans" pitchFamily="2" charset="0"/>
              </a:rPr>
              <a:t>34</a:t>
            </a:r>
          </a:p>
        </p:txBody>
      </p:sp>
    </p:spTree>
    <p:extLst>
      <p:ext uri="{BB962C8B-B14F-4D97-AF65-F5344CB8AC3E}">
        <p14:creationId xmlns:p14="http://schemas.microsoft.com/office/powerpoint/2010/main" val="253379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60">
          <a:extLst>
            <a:ext uri="{FF2B5EF4-FFF2-40B4-BE49-F238E27FC236}">
              <a16:creationId xmlns:a16="http://schemas.microsoft.com/office/drawing/2014/main" id="{521D8DEE-42F0-3228-4580-7AD39E1BE2C9}"/>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9DAF3222-5CB7-4725-18FF-18FBD19BF66C}"/>
              </a:ext>
            </a:extLst>
          </p:cNvPr>
          <p:cNvGrpSpPr/>
          <p:nvPr/>
        </p:nvGrpSpPr>
        <p:grpSpPr>
          <a:xfrm>
            <a:off x="411361" y="216119"/>
            <a:ext cx="2624352" cy="960861"/>
            <a:chOff x="287608" y="103128"/>
            <a:chExt cx="2624352" cy="960861"/>
          </a:xfrm>
        </p:grpSpPr>
        <p:sp>
          <p:nvSpPr>
            <p:cNvPr id="15" name="Oval 14">
              <a:extLst>
                <a:ext uri="{FF2B5EF4-FFF2-40B4-BE49-F238E27FC236}">
                  <a16:creationId xmlns:a16="http://schemas.microsoft.com/office/drawing/2014/main" id="{6EB4A4B9-8373-E7FA-F4DE-9211CD20B253}"/>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logo on a black background&#10;&#10;Description automatically generated">
              <a:extLst>
                <a:ext uri="{FF2B5EF4-FFF2-40B4-BE49-F238E27FC236}">
                  <a16:creationId xmlns:a16="http://schemas.microsoft.com/office/drawing/2014/main" id="{100F6977-C8B7-F780-1B28-1C6A7E3FA7F0}"/>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4" name="Google Shape;1163;p86">
            <a:extLst>
              <a:ext uri="{FF2B5EF4-FFF2-40B4-BE49-F238E27FC236}">
                <a16:creationId xmlns:a16="http://schemas.microsoft.com/office/drawing/2014/main" id="{EA0BF24C-0DC3-EFC3-F74D-835E310CDEE5}"/>
              </a:ext>
            </a:extLst>
          </p:cNvPr>
          <p:cNvSpPr txBox="1">
            <a:spLocks/>
          </p:cNvSpPr>
          <p:nvPr/>
        </p:nvSpPr>
        <p:spPr>
          <a:xfrm>
            <a:off x="668639" y="597256"/>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vi-VN" sz="2400" dirty="0"/>
              <a:t>Mô tả </a:t>
            </a:r>
            <a:r>
              <a:rPr lang="en-US" sz="2400" dirty="0" err="1"/>
              <a:t>về</a:t>
            </a:r>
            <a:r>
              <a:rPr lang="en-US" sz="2400" dirty="0"/>
              <a:t> </a:t>
            </a:r>
            <a:r>
              <a:rPr lang="en-US" sz="2400" dirty="0" err="1"/>
              <a:t>các</a:t>
            </a:r>
            <a:r>
              <a:rPr lang="en-US" sz="2400" dirty="0"/>
              <a:t> </a:t>
            </a:r>
            <a:r>
              <a:rPr lang="en-US" sz="2400" dirty="0" err="1"/>
              <a:t>định</a:t>
            </a:r>
            <a:r>
              <a:rPr lang="en-US" sz="2400" dirty="0"/>
              <a:t> </a:t>
            </a:r>
            <a:r>
              <a:rPr lang="en-US" sz="2400" dirty="0" err="1"/>
              <a:t>nghĩa</a:t>
            </a:r>
            <a:endParaRPr lang="vi-VN" sz="2400" dirty="0"/>
          </a:p>
        </p:txBody>
      </p:sp>
      <p:pic>
        <p:nvPicPr>
          <p:cNvPr id="5" name="Picture 4" descr="A screenshot of a computer&#10;&#10;Description automatically generated">
            <a:extLst>
              <a:ext uri="{FF2B5EF4-FFF2-40B4-BE49-F238E27FC236}">
                <a16:creationId xmlns:a16="http://schemas.microsoft.com/office/drawing/2014/main" id="{85FDEBB4-6E7C-5C0C-FC42-11BAB33CE74B}"/>
              </a:ext>
            </a:extLst>
          </p:cNvPr>
          <p:cNvPicPr>
            <a:picLocks noChangeAspect="1"/>
          </p:cNvPicPr>
          <p:nvPr/>
        </p:nvPicPr>
        <p:blipFill rotWithShape="1">
          <a:blip r:embed="rId4">
            <a:extLst>
              <a:ext uri="{28A0092B-C50C-407E-A947-70E740481C1C}">
                <a14:useLocalDpi xmlns:a14="http://schemas.microsoft.com/office/drawing/2010/main" val="0"/>
              </a:ext>
            </a:extLst>
          </a:blip>
          <a:srcRect l="6940" r="3453"/>
          <a:stretch/>
        </p:blipFill>
        <p:spPr bwMode="auto">
          <a:xfrm>
            <a:off x="734289" y="1448113"/>
            <a:ext cx="7932700" cy="2565042"/>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40EBA8F-C06C-51F5-80C7-CF8D1130D970}"/>
              </a:ext>
            </a:extLst>
          </p:cNvPr>
          <p:cNvSpPr txBox="1"/>
          <p:nvPr/>
        </p:nvSpPr>
        <p:spPr>
          <a:xfrm>
            <a:off x="8659072" y="4489560"/>
            <a:ext cx="484927" cy="400110"/>
          </a:xfrm>
          <a:prstGeom prst="rect">
            <a:avLst/>
          </a:prstGeom>
          <a:noFill/>
        </p:spPr>
        <p:txBody>
          <a:bodyPr wrap="square" rtlCol="0">
            <a:spAutoFit/>
          </a:bodyPr>
          <a:lstStyle/>
          <a:p>
            <a:r>
              <a:rPr lang="en-US" sz="2000" b="1" dirty="0">
                <a:solidFill>
                  <a:schemeClr val="bg1"/>
                </a:solidFill>
                <a:latin typeface="Josefin Sans" pitchFamily="2" charset="0"/>
              </a:rPr>
              <a:t>35</a:t>
            </a:r>
          </a:p>
        </p:txBody>
      </p:sp>
    </p:spTree>
    <p:extLst>
      <p:ext uri="{BB962C8B-B14F-4D97-AF65-F5344CB8AC3E}">
        <p14:creationId xmlns:p14="http://schemas.microsoft.com/office/powerpoint/2010/main" val="71207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60">
          <a:extLst>
            <a:ext uri="{FF2B5EF4-FFF2-40B4-BE49-F238E27FC236}">
              <a16:creationId xmlns:a16="http://schemas.microsoft.com/office/drawing/2014/main" id="{455EE39A-704A-F5BC-84BE-D8618494D533}"/>
            </a:ext>
          </a:extLst>
        </p:cNvPr>
        <p:cNvGrpSpPr/>
        <p:nvPr/>
      </p:nvGrpSpPr>
      <p:grpSpPr>
        <a:xfrm>
          <a:off x="0" y="0"/>
          <a:ext cx="0" cy="0"/>
          <a:chOff x="0" y="0"/>
          <a:chExt cx="0" cy="0"/>
        </a:xfrm>
      </p:grpSpPr>
      <p:pic>
        <p:nvPicPr>
          <p:cNvPr id="13" name="Picture 12" descr="A screenshot of a computer&#10;&#10;Description automatically generated">
            <a:extLst>
              <a:ext uri="{FF2B5EF4-FFF2-40B4-BE49-F238E27FC236}">
                <a16:creationId xmlns:a16="http://schemas.microsoft.com/office/drawing/2014/main" id="{54430784-01CF-F883-08A4-B6AD2A849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288" y="1303032"/>
            <a:ext cx="6181559" cy="314331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nvGrpSpPr>
          <p:cNvPr id="14" name="Group 13">
            <a:extLst>
              <a:ext uri="{FF2B5EF4-FFF2-40B4-BE49-F238E27FC236}">
                <a16:creationId xmlns:a16="http://schemas.microsoft.com/office/drawing/2014/main" id="{E0A665AC-9285-40DD-E786-275CDF59152B}"/>
              </a:ext>
            </a:extLst>
          </p:cNvPr>
          <p:cNvGrpSpPr/>
          <p:nvPr/>
        </p:nvGrpSpPr>
        <p:grpSpPr>
          <a:xfrm>
            <a:off x="411361" y="216119"/>
            <a:ext cx="2624352" cy="960861"/>
            <a:chOff x="287608" y="103128"/>
            <a:chExt cx="2624352" cy="960861"/>
          </a:xfrm>
        </p:grpSpPr>
        <p:sp>
          <p:nvSpPr>
            <p:cNvPr id="15" name="Oval 14">
              <a:extLst>
                <a:ext uri="{FF2B5EF4-FFF2-40B4-BE49-F238E27FC236}">
                  <a16:creationId xmlns:a16="http://schemas.microsoft.com/office/drawing/2014/main" id="{139F464E-019C-9FA1-6EF5-FED98F4B2AA2}"/>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logo on a black background&#10;&#10;Description automatically generated">
              <a:extLst>
                <a:ext uri="{FF2B5EF4-FFF2-40B4-BE49-F238E27FC236}">
                  <a16:creationId xmlns:a16="http://schemas.microsoft.com/office/drawing/2014/main" id="{E5E4090A-B62C-2F90-4924-12C769C958C2}"/>
                </a:ext>
              </a:extLst>
            </p:cNvPr>
            <p:cNvPicPr>
              <a:picLocks noChangeAspect="1"/>
            </p:cNvPicPr>
            <p:nvPr/>
          </p:nvPicPr>
          <p:blipFill>
            <a:blip r:embed="rId4"/>
            <a:stretch>
              <a:fillRect/>
            </a:stretch>
          </p:blipFill>
          <p:spPr>
            <a:xfrm>
              <a:off x="287608" y="103128"/>
              <a:ext cx="2624352" cy="960861"/>
            </a:xfrm>
            <a:prstGeom prst="rect">
              <a:avLst/>
            </a:prstGeom>
          </p:spPr>
        </p:pic>
      </p:grpSp>
      <p:sp>
        <p:nvSpPr>
          <p:cNvPr id="4" name="Google Shape;1163;p86">
            <a:extLst>
              <a:ext uri="{FF2B5EF4-FFF2-40B4-BE49-F238E27FC236}">
                <a16:creationId xmlns:a16="http://schemas.microsoft.com/office/drawing/2014/main" id="{89A753C7-9E6C-21E5-9AC5-E394D5B6305F}"/>
              </a:ext>
            </a:extLst>
          </p:cNvPr>
          <p:cNvSpPr txBox="1">
            <a:spLocks/>
          </p:cNvSpPr>
          <p:nvPr/>
        </p:nvSpPr>
        <p:spPr>
          <a:xfrm>
            <a:off x="668639" y="597256"/>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vi-VN" sz="2400" dirty="0"/>
              <a:t>Mô tả </a:t>
            </a:r>
            <a:r>
              <a:rPr lang="en-US" sz="2400" dirty="0" err="1"/>
              <a:t>về</a:t>
            </a:r>
            <a:r>
              <a:rPr lang="en-US" sz="2400" dirty="0"/>
              <a:t> </a:t>
            </a:r>
            <a:r>
              <a:rPr lang="en-US" sz="2400" dirty="0" err="1"/>
              <a:t>các</a:t>
            </a:r>
            <a:r>
              <a:rPr lang="en-US" sz="2400" dirty="0"/>
              <a:t> </a:t>
            </a:r>
            <a:r>
              <a:rPr lang="en-US" sz="2400" dirty="0" err="1"/>
              <a:t>định</a:t>
            </a:r>
            <a:r>
              <a:rPr lang="en-US" sz="2400" dirty="0"/>
              <a:t> </a:t>
            </a:r>
            <a:r>
              <a:rPr lang="en-US" sz="2400" dirty="0" err="1"/>
              <a:t>nghĩa</a:t>
            </a:r>
            <a:endParaRPr lang="vi-VN" sz="2400" dirty="0"/>
          </a:p>
        </p:txBody>
      </p:sp>
      <p:grpSp>
        <p:nvGrpSpPr>
          <p:cNvPr id="24" name="Group 23">
            <a:extLst>
              <a:ext uri="{FF2B5EF4-FFF2-40B4-BE49-F238E27FC236}">
                <a16:creationId xmlns:a16="http://schemas.microsoft.com/office/drawing/2014/main" id="{EAEB36A5-9163-0E98-AFEB-4914A9988A52}"/>
              </a:ext>
            </a:extLst>
          </p:cNvPr>
          <p:cNvGrpSpPr/>
          <p:nvPr/>
        </p:nvGrpSpPr>
        <p:grpSpPr>
          <a:xfrm>
            <a:off x="634263" y="1176981"/>
            <a:ext cx="7217202" cy="3369264"/>
            <a:chOff x="634263" y="1176981"/>
            <a:chExt cx="7217202" cy="3369264"/>
          </a:xfrm>
        </p:grpSpPr>
        <p:sp>
          <p:nvSpPr>
            <p:cNvPr id="5" name="Rectangle 4">
              <a:extLst>
                <a:ext uri="{FF2B5EF4-FFF2-40B4-BE49-F238E27FC236}">
                  <a16:creationId xmlns:a16="http://schemas.microsoft.com/office/drawing/2014/main" id="{043255E2-1CE9-7D9C-08C4-3A5048B36047}"/>
                </a:ext>
              </a:extLst>
            </p:cNvPr>
            <p:cNvSpPr/>
            <p:nvPr/>
          </p:nvSpPr>
          <p:spPr>
            <a:xfrm>
              <a:off x="1723537" y="1176981"/>
              <a:ext cx="6127928" cy="336926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0F2F968-BAB4-E584-922D-B7A828FDF0F7}"/>
                </a:ext>
              </a:extLst>
            </p:cNvPr>
            <p:cNvCxnSpPr>
              <a:cxnSpLocks/>
              <a:stCxn id="5" idx="1"/>
            </p:cNvCxnSpPr>
            <p:nvPr/>
          </p:nvCxnSpPr>
          <p:spPr>
            <a:xfrm flipH="1" flipV="1">
              <a:off x="1292535" y="2571750"/>
              <a:ext cx="431002" cy="2898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2838A9-33AA-DEFC-87BD-385A33FD0F8B}"/>
                </a:ext>
              </a:extLst>
            </p:cNvPr>
            <p:cNvSpPr txBox="1"/>
            <p:nvPr/>
          </p:nvSpPr>
          <p:spPr>
            <a:xfrm>
              <a:off x="634263" y="2234557"/>
              <a:ext cx="1182533" cy="369332"/>
            </a:xfrm>
            <a:prstGeom prst="rect">
              <a:avLst/>
            </a:prstGeom>
            <a:noFill/>
          </p:spPr>
          <p:txBody>
            <a:bodyPr wrap="square" rtlCol="0">
              <a:spAutoFit/>
            </a:bodyPr>
            <a:lstStyle/>
            <a:p>
              <a:r>
                <a:rPr lang="en-US" sz="1800" dirty="0">
                  <a:solidFill>
                    <a:schemeClr val="tx1"/>
                  </a:solidFill>
                  <a:latin typeface="Josefin Sans" pitchFamily="2" charset="0"/>
                </a:rPr>
                <a:t>Section</a:t>
              </a:r>
            </a:p>
          </p:txBody>
        </p:sp>
      </p:grpSp>
      <p:grpSp>
        <p:nvGrpSpPr>
          <p:cNvPr id="27" name="Group 26">
            <a:extLst>
              <a:ext uri="{FF2B5EF4-FFF2-40B4-BE49-F238E27FC236}">
                <a16:creationId xmlns:a16="http://schemas.microsoft.com/office/drawing/2014/main" id="{A945599F-4365-F0F3-5B68-DF0440FD894B}"/>
              </a:ext>
            </a:extLst>
          </p:cNvPr>
          <p:cNvGrpSpPr/>
          <p:nvPr/>
        </p:nvGrpSpPr>
        <p:grpSpPr>
          <a:xfrm>
            <a:off x="1864923" y="1722883"/>
            <a:ext cx="7390629" cy="2594735"/>
            <a:chOff x="1864923" y="1722883"/>
            <a:chExt cx="7390629" cy="2594735"/>
          </a:xfrm>
        </p:grpSpPr>
        <p:sp>
          <p:nvSpPr>
            <p:cNvPr id="9" name="Rectangle 8">
              <a:extLst>
                <a:ext uri="{FF2B5EF4-FFF2-40B4-BE49-F238E27FC236}">
                  <a16:creationId xmlns:a16="http://schemas.microsoft.com/office/drawing/2014/main" id="{27647F6B-094B-89C3-96FE-DE2A47BCB8ED}"/>
                </a:ext>
              </a:extLst>
            </p:cNvPr>
            <p:cNvSpPr/>
            <p:nvPr/>
          </p:nvSpPr>
          <p:spPr>
            <a:xfrm>
              <a:off x="1864923" y="2186739"/>
              <a:ext cx="5828412" cy="2130879"/>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5" name="Group 24">
              <a:extLst>
                <a:ext uri="{FF2B5EF4-FFF2-40B4-BE49-F238E27FC236}">
                  <a16:creationId xmlns:a16="http://schemas.microsoft.com/office/drawing/2014/main" id="{E7E90380-5A48-3CAC-52BF-F824067A3AF2}"/>
                </a:ext>
              </a:extLst>
            </p:cNvPr>
            <p:cNvGrpSpPr/>
            <p:nvPr/>
          </p:nvGrpSpPr>
          <p:grpSpPr>
            <a:xfrm>
              <a:off x="7693335" y="1722883"/>
              <a:ext cx="1562217" cy="1529296"/>
              <a:chOff x="7693335" y="1722883"/>
              <a:chExt cx="1562217" cy="1529296"/>
            </a:xfrm>
          </p:grpSpPr>
          <p:cxnSp>
            <p:nvCxnSpPr>
              <p:cNvPr id="11" name="Straight Arrow Connector 10">
                <a:extLst>
                  <a:ext uri="{FF2B5EF4-FFF2-40B4-BE49-F238E27FC236}">
                    <a16:creationId xmlns:a16="http://schemas.microsoft.com/office/drawing/2014/main" id="{579832D8-6702-96BE-6779-863E6B3C26F1}"/>
                  </a:ext>
                </a:extLst>
              </p:cNvPr>
              <p:cNvCxnSpPr>
                <a:cxnSpLocks/>
                <a:stCxn id="9" idx="3"/>
              </p:cNvCxnSpPr>
              <p:nvPr/>
            </p:nvCxnSpPr>
            <p:spPr>
              <a:xfrm flipV="1">
                <a:off x="7693335" y="2186739"/>
                <a:ext cx="527387" cy="10654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8225CEE-7E0D-4AB5-B622-EF005C5D115C}"/>
                  </a:ext>
                </a:extLst>
              </p:cNvPr>
              <p:cNvSpPr txBox="1"/>
              <p:nvPr/>
            </p:nvSpPr>
            <p:spPr>
              <a:xfrm>
                <a:off x="7957028" y="1722883"/>
                <a:ext cx="1298524" cy="369332"/>
              </a:xfrm>
              <a:prstGeom prst="rect">
                <a:avLst/>
              </a:prstGeom>
              <a:noFill/>
            </p:spPr>
            <p:txBody>
              <a:bodyPr wrap="square" rtlCol="0">
                <a:spAutoFit/>
              </a:bodyPr>
              <a:lstStyle/>
              <a:p>
                <a:r>
                  <a:rPr lang="en-US" sz="1800" dirty="0">
                    <a:solidFill>
                      <a:schemeClr val="tx1"/>
                    </a:solidFill>
                    <a:latin typeface="Josefin Sans" pitchFamily="2" charset="0"/>
                  </a:rPr>
                  <a:t>Subsection</a:t>
                </a:r>
              </a:p>
            </p:txBody>
          </p:sp>
        </p:grpSp>
      </p:grpSp>
      <p:grpSp>
        <p:nvGrpSpPr>
          <p:cNvPr id="26" name="Group 25">
            <a:extLst>
              <a:ext uri="{FF2B5EF4-FFF2-40B4-BE49-F238E27FC236}">
                <a16:creationId xmlns:a16="http://schemas.microsoft.com/office/drawing/2014/main" id="{39671CA7-97DA-34FB-4FC3-EDB0E04287EC}"/>
              </a:ext>
            </a:extLst>
          </p:cNvPr>
          <p:cNvGrpSpPr/>
          <p:nvPr/>
        </p:nvGrpSpPr>
        <p:grpSpPr>
          <a:xfrm>
            <a:off x="536755" y="2716681"/>
            <a:ext cx="7015194" cy="1300693"/>
            <a:chOff x="536755" y="2716681"/>
            <a:chExt cx="7015194" cy="1300693"/>
          </a:xfrm>
        </p:grpSpPr>
        <p:sp>
          <p:nvSpPr>
            <p:cNvPr id="20" name="Rectangle 19">
              <a:extLst>
                <a:ext uri="{FF2B5EF4-FFF2-40B4-BE49-F238E27FC236}">
                  <a16:creationId xmlns:a16="http://schemas.microsoft.com/office/drawing/2014/main" id="{A98D3D29-D409-1533-015F-7BB2B7E4B560}"/>
                </a:ext>
              </a:extLst>
            </p:cNvPr>
            <p:cNvSpPr/>
            <p:nvPr/>
          </p:nvSpPr>
          <p:spPr>
            <a:xfrm>
              <a:off x="2021305" y="2716681"/>
              <a:ext cx="5530644" cy="535498"/>
            </a:xfrm>
            <a:prstGeom prst="rect">
              <a:avLst/>
            </a:prstGeom>
            <a:no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B0009CB-790E-D26C-FD5A-484DFA8DCB30}"/>
                </a:ext>
              </a:extLst>
            </p:cNvPr>
            <p:cNvCxnSpPr/>
            <p:nvPr/>
          </p:nvCxnSpPr>
          <p:spPr>
            <a:xfrm flipH="1">
              <a:off x="1243153" y="3025083"/>
              <a:ext cx="728770" cy="838773"/>
            </a:xfrm>
            <a:prstGeom prst="straightConnector1">
              <a:avLst/>
            </a:prstGeom>
            <a:ln w="127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02AF8E51-119B-B611-1A94-06F8928944C0}"/>
                </a:ext>
              </a:extLst>
            </p:cNvPr>
            <p:cNvSpPr txBox="1"/>
            <p:nvPr/>
          </p:nvSpPr>
          <p:spPr>
            <a:xfrm>
              <a:off x="536755" y="3648042"/>
              <a:ext cx="1182533" cy="369332"/>
            </a:xfrm>
            <a:prstGeom prst="rect">
              <a:avLst/>
            </a:prstGeom>
            <a:noFill/>
          </p:spPr>
          <p:txBody>
            <a:bodyPr wrap="square" rtlCol="0">
              <a:spAutoFit/>
            </a:bodyPr>
            <a:lstStyle/>
            <a:p>
              <a:r>
                <a:rPr lang="en-US" sz="1800" dirty="0">
                  <a:solidFill>
                    <a:schemeClr val="tx1"/>
                  </a:solidFill>
                  <a:latin typeface="Josefin Sans" pitchFamily="2" charset="0"/>
                </a:rPr>
                <a:t>Unit</a:t>
              </a:r>
            </a:p>
          </p:txBody>
        </p:sp>
      </p:grpSp>
      <p:sp>
        <p:nvSpPr>
          <p:cNvPr id="28" name="TextBox 27">
            <a:extLst>
              <a:ext uri="{FF2B5EF4-FFF2-40B4-BE49-F238E27FC236}">
                <a16:creationId xmlns:a16="http://schemas.microsoft.com/office/drawing/2014/main" id="{AA81610C-E51B-0F3F-2591-9192CAE0EBDE}"/>
              </a:ext>
            </a:extLst>
          </p:cNvPr>
          <p:cNvSpPr txBox="1"/>
          <p:nvPr/>
        </p:nvSpPr>
        <p:spPr>
          <a:xfrm>
            <a:off x="8659073" y="4489560"/>
            <a:ext cx="504568" cy="400110"/>
          </a:xfrm>
          <a:prstGeom prst="rect">
            <a:avLst/>
          </a:prstGeom>
          <a:noFill/>
        </p:spPr>
        <p:txBody>
          <a:bodyPr wrap="square" rtlCol="0">
            <a:spAutoFit/>
          </a:bodyPr>
          <a:lstStyle/>
          <a:p>
            <a:r>
              <a:rPr lang="en-US" sz="2000" b="1" dirty="0">
                <a:solidFill>
                  <a:schemeClr val="bg1"/>
                </a:solidFill>
                <a:latin typeface="Josefin Sans" pitchFamily="2" charset="0"/>
              </a:rPr>
              <a:t>36</a:t>
            </a:r>
          </a:p>
        </p:txBody>
      </p:sp>
    </p:spTree>
    <p:extLst>
      <p:ext uri="{BB962C8B-B14F-4D97-AF65-F5344CB8AC3E}">
        <p14:creationId xmlns:p14="http://schemas.microsoft.com/office/powerpoint/2010/main" val="281334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heel(1)">
                                      <p:cBhvr>
                                        <p:cTn id="12" dur="2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heel(1)">
                                      <p:cBhvr>
                                        <p:cTn id="1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81"/>
          <p:cNvSpPr txBox="1">
            <a:spLocks noGrp="1"/>
          </p:cNvSpPr>
          <p:nvPr>
            <p:ph type="title"/>
          </p:nvPr>
        </p:nvSpPr>
        <p:spPr>
          <a:xfrm>
            <a:off x="710000" y="2261338"/>
            <a:ext cx="7636478" cy="822300"/>
          </a:xfrm>
          <a:prstGeom prst="rect">
            <a:avLst/>
          </a:prstGeom>
        </p:spPr>
        <p:txBody>
          <a:bodyPr spcFirstLastPara="1" wrap="square" lIns="91425" tIns="91425" rIns="91425" bIns="91425" anchor="ctr" anchorCtr="0">
            <a:noAutofit/>
          </a:bodyPr>
          <a:lstStyle/>
          <a:p>
            <a:pPr lvl="0" algn="ctr">
              <a:spcAft>
                <a:spcPts val="1600"/>
              </a:spcAft>
            </a:pPr>
            <a:r>
              <a:rPr lang="en-US" dirty="0" err="1"/>
              <a:t>Kết</a:t>
            </a:r>
            <a:r>
              <a:rPr lang="en-US" dirty="0"/>
              <a:t> </a:t>
            </a:r>
            <a:r>
              <a:rPr lang="en-US" dirty="0" err="1"/>
              <a:t>quả</a:t>
            </a:r>
            <a:r>
              <a:rPr lang="en-US" dirty="0"/>
              <a:t> </a:t>
            </a:r>
            <a:r>
              <a:rPr lang="en-US" dirty="0" err="1"/>
              <a:t>nghiên</a:t>
            </a:r>
            <a:r>
              <a:rPr lang="en-US" dirty="0"/>
              <a:t> </a:t>
            </a:r>
            <a:r>
              <a:rPr lang="en-US" dirty="0" err="1"/>
              <a:t>cứu</a:t>
            </a:r>
            <a:endParaRPr lang="en-US" dirty="0"/>
          </a:p>
        </p:txBody>
      </p:sp>
      <p:sp>
        <p:nvSpPr>
          <p:cNvPr id="1105" name="Google Shape;1105;p81"/>
          <p:cNvSpPr txBox="1">
            <a:spLocks noGrp="1"/>
          </p:cNvSpPr>
          <p:nvPr>
            <p:ph type="subTitle" idx="1"/>
          </p:nvPr>
        </p:nvSpPr>
        <p:spPr>
          <a:xfrm>
            <a:off x="710000" y="3123913"/>
            <a:ext cx="6591450" cy="435000"/>
          </a:xfrm>
          <a:prstGeom prst="rect">
            <a:avLst/>
          </a:prstGeom>
        </p:spPr>
        <p:txBody>
          <a:bodyPr spcFirstLastPara="1" wrap="square" lIns="91425" tIns="91425" rIns="91425" bIns="91425" anchor="ctr" anchorCtr="0">
            <a:noAutofit/>
          </a:bodyPr>
          <a:lstStyle/>
          <a:p>
            <a:pPr marL="0" lvl="0" indent="0" algn="ctr"/>
            <a:r>
              <a:rPr lang="vi-VN" dirty="0"/>
              <a:t>Tùy chỉnh giao diện, hướng dẫn sử dụng nền tảng</a:t>
            </a:r>
          </a:p>
        </p:txBody>
      </p:sp>
      <p:grpSp>
        <p:nvGrpSpPr>
          <p:cNvPr id="2" name="Group 1">
            <a:extLst>
              <a:ext uri="{FF2B5EF4-FFF2-40B4-BE49-F238E27FC236}">
                <a16:creationId xmlns:a16="http://schemas.microsoft.com/office/drawing/2014/main" id="{AEDD1553-DFE5-9DB9-A876-BF6FA6AD82EB}"/>
              </a:ext>
            </a:extLst>
          </p:cNvPr>
          <p:cNvGrpSpPr/>
          <p:nvPr/>
        </p:nvGrpSpPr>
        <p:grpSpPr>
          <a:xfrm>
            <a:off x="411361" y="216119"/>
            <a:ext cx="2624352" cy="960861"/>
            <a:chOff x="287608" y="103128"/>
            <a:chExt cx="2624352" cy="960861"/>
          </a:xfrm>
        </p:grpSpPr>
        <p:sp>
          <p:nvSpPr>
            <p:cNvPr id="3" name="Oval 2">
              <a:extLst>
                <a:ext uri="{FF2B5EF4-FFF2-40B4-BE49-F238E27FC236}">
                  <a16:creationId xmlns:a16="http://schemas.microsoft.com/office/drawing/2014/main" id="{BEA4035C-03D7-79F6-0AE4-9FF9C61402D7}"/>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on a black background&#10;&#10;Description automatically generated">
              <a:extLst>
                <a:ext uri="{FF2B5EF4-FFF2-40B4-BE49-F238E27FC236}">
                  <a16:creationId xmlns:a16="http://schemas.microsoft.com/office/drawing/2014/main" id="{DFC56A3F-E130-ADDE-0081-73CD6FF230BB}"/>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6" name="Title 5">
            <a:extLst>
              <a:ext uri="{FF2B5EF4-FFF2-40B4-BE49-F238E27FC236}">
                <a16:creationId xmlns:a16="http://schemas.microsoft.com/office/drawing/2014/main" id="{6259FC49-F5D9-EED4-4F06-525774A5E7EA}"/>
              </a:ext>
            </a:extLst>
          </p:cNvPr>
          <p:cNvSpPr>
            <a:spLocks noGrp="1"/>
          </p:cNvSpPr>
          <p:nvPr>
            <p:ph type="title" idx="2"/>
          </p:nvPr>
        </p:nvSpPr>
        <p:spPr>
          <a:xfrm>
            <a:off x="2756900" y="1247774"/>
            <a:ext cx="2932800" cy="978300"/>
          </a:xfrm>
        </p:spPr>
        <p:txBody>
          <a:bodyPr/>
          <a:lstStyle/>
          <a:p>
            <a:pPr algn="ctr"/>
            <a:r>
              <a:rPr lang="en-US" dirty="0"/>
              <a:t>04</a:t>
            </a:r>
          </a:p>
        </p:txBody>
      </p:sp>
      <p:sp>
        <p:nvSpPr>
          <p:cNvPr id="7" name="TextBox 6">
            <a:extLst>
              <a:ext uri="{FF2B5EF4-FFF2-40B4-BE49-F238E27FC236}">
                <a16:creationId xmlns:a16="http://schemas.microsoft.com/office/drawing/2014/main" id="{2083B7A2-D8DF-F594-6680-9813E3B3A00E}"/>
              </a:ext>
            </a:extLst>
          </p:cNvPr>
          <p:cNvSpPr txBox="1"/>
          <p:nvPr/>
        </p:nvSpPr>
        <p:spPr>
          <a:xfrm>
            <a:off x="8659072" y="4489560"/>
            <a:ext cx="484927" cy="400110"/>
          </a:xfrm>
          <a:prstGeom prst="rect">
            <a:avLst/>
          </a:prstGeom>
          <a:noFill/>
        </p:spPr>
        <p:txBody>
          <a:bodyPr wrap="square" rtlCol="0">
            <a:spAutoFit/>
          </a:bodyPr>
          <a:lstStyle/>
          <a:p>
            <a:r>
              <a:rPr lang="en-US" sz="2000" b="1" dirty="0">
                <a:solidFill>
                  <a:schemeClr val="bg1"/>
                </a:solidFill>
                <a:latin typeface="Josefin Sans" pitchFamily="2" charset="0"/>
              </a:rPr>
              <a:t>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03"/>
                                        </p:tgtEl>
                                        <p:attrNameLst>
                                          <p:attrName>style.visibility</p:attrName>
                                        </p:attrNameLst>
                                      </p:cBhvr>
                                      <p:to>
                                        <p:strVal val="visible"/>
                                      </p:to>
                                    </p:set>
                                    <p:animEffect transition="in" filter="barn(inVertical)">
                                      <p:cBhvr>
                                        <p:cTn id="7" dur="250"/>
                                        <p:tgtEl>
                                          <p:spTgt spid="110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05">
                                            <p:txEl>
                                              <p:pRg st="0" end="0"/>
                                            </p:txEl>
                                          </p:spTgt>
                                        </p:tgtEl>
                                        <p:attrNameLst>
                                          <p:attrName>style.visibility</p:attrName>
                                        </p:attrNameLst>
                                      </p:cBhvr>
                                      <p:to>
                                        <p:strVal val="visible"/>
                                      </p:to>
                                    </p:set>
                                    <p:animEffect transition="in" filter="barn(inVertical)">
                                      <p:cBhvr>
                                        <p:cTn id="10" dur="250"/>
                                        <p:tgtEl>
                                          <p:spTgt spid="1105">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 grpId="0"/>
      <p:bldP spid="1105" grpId="0" build="p"/>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grpSp>
        <p:nvGrpSpPr>
          <p:cNvPr id="4" name="Group 3">
            <a:extLst>
              <a:ext uri="{FF2B5EF4-FFF2-40B4-BE49-F238E27FC236}">
                <a16:creationId xmlns:a16="http://schemas.microsoft.com/office/drawing/2014/main" id="{B741EADF-4061-8DE4-3448-F263D20CAAD3}"/>
              </a:ext>
            </a:extLst>
          </p:cNvPr>
          <p:cNvGrpSpPr/>
          <p:nvPr/>
        </p:nvGrpSpPr>
        <p:grpSpPr>
          <a:xfrm>
            <a:off x="411361" y="216119"/>
            <a:ext cx="2624352" cy="960861"/>
            <a:chOff x="287608" y="103128"/>
            <a:chExt cx="2624352" cy="960861"/>
          </a:xfrm>
        </p:grpSpPr>
        <p:sp>
          <p:nvSpPr>
            <p:cNvPr id="5" name="Oval 4">
              <a:extLst>
                <a:ext uri="{FF2B5EF4-FFF2-40B4-BE49-F238E27FC236}">
                  <a16:creationId xmlns:a16="http://schemas.microsoft.com/office/drawing/2014/main" id="{8A8DC6A4-083D-3702-A317-3A05935F0EED}"/>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n a black background&#10;&#10;Description automatically generated">
              <a:extLst>
                <a:ext uri="{FF2B5EF4-FFF2-40B4-BE49-F238E27FC236}">
                  <a16:creationId xmlns:a16="http://schemas.microsoft.com/office/drawing/2014/main" id="{216817E2-59E3-A7D6-2015-A50542A0A1B7}"/>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7" name="Google Shape;1163;p86">
            <a:extLst>
              <a:ext uri="{FF2B5EF4-FFF2-40B4-BE49-F238E27FC236}">
                <a16:creationId xmlns:a16="http://schemas.microsoft.com/office/drawing/2014/main" id="{263CA5DA-7A18-D2C6-BFBD-127EA9C61C10}"/>
              </a:ext>
            </a:extLst>
          </p:cNvPr>
          <p:cNvSpPr txBox="1">
            <a:spLocks/>
          </p:cNvSpPr>
          <p:nvPr/>
        </p:nvSpPr>
        <p:spPr>
          <a:xfrm>
            <a:off x="668639" y="597256"/>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2400" dirty="0"/>
              <a:t>4.1 </a:t>
            </a:r>
            <a:r>
              <a:rPr lang="en-US" sz="2400" dirty="0" err="1"/>
              <a:t>Tùy</a:t>
            </a:r>
            <a:r>
              <a:rPr lang="en-US" sz="2400" dirty="0"/>
              <a:t> </a:t>
            </a:r>
            <a:r>
              <a:rPr lang="en-US" sz="2400" dirty="0" err="1"/>
              <a:t>chỉnh</a:t>
            </a:r>
            <a:r>
              <a:rPr lang="en-US" sz="2400" dirty="0"/>
              <a:t> </a:t>
            </a:r>
            <a:r>
              <a:rPr lang="en-US" sz="2400" dirty="0" err="1"/>
              <a:t>giao</a:t>
            </a:r>
            <a:r>
              <a:rPr lang="en-US" sz="2400" dirty="0"/>
              <a:t> </a:t>
            </a:r>
            <a:r>
              <a:rPr lang="en-US" sz="2400" dirty="0" err="1"/>
              <a:t>diện</a:t>
            </a:r>
            <a:endParaRPr lang="vi-VN" sz="2400" dirty="0"/>
          </a:p>
        </p:txBody>
      </p:sp>
      <p:pic>
        <p:nvPicPr>
          <p:cNvPr id="9" name="Picture 8">
            <a:extLst>
              <a:ext uri="{FF2B5EF4-FFF2-40B4-BE49-F238E27FC236}">
                <a16:creationId xmlns:a16="http://schemas.microsoft.com/office/drawing/2014/main" id="{C0185AA1-93E9-D2A1-6339-323A928C59B9}"/>
              </a:ext>
            </a:extLst>
          </p:cNvPr>
          <p:cNvPicPr>
            <a:picLocks noChangeAspect="1"/>
          </p:cNvPicPr>
          <p:nvPr/>
        </p:nvPicPr>
        <p:blipFill>
          <a:blip r:embed="rId4"/>
          <a:stretch>
            <a:fillRect/>
          </a:stretch>
        </p:blipFill>
        <p:spPr>
          <a:xfrm>
            <a:off x="1415653" y="1271587"/>
            <a:ext cx="6312694" cy="34007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a:extLst>
              <a:ext uri="{FF2B5EF4-FFF2-40B4-BE49-F238E27FC236}">
                <a16:creationId xmlns:a16="http://schemas.microsoft.com/office/drawing/2014/main" id="{F9200E36-D5C2-8783-E247-44A69A76B4C3}"/>
              </a:ext>
            </a:extLst>
          </p:cNvPr>
          <p:cNvSpPr txBox="1"/>
          <p:nvPr/>
        </p:nvSpPr>
        <p:spPr>
          <a:xfrm>
            <a:off x="8483982" y="4489560"/>
            <a:ext cx="511975" cy="400110"/>
          </a:xfrm>
          <a:prstGeom prst="rect">
            <a:avLst/>
          </a:prstGeom>
          <a:noFill/>
        </p:spPr>
        <p:txBody>
          <a:bodyPr wrap="square" rtlCol="0">
            <a:spAutoFit/>
          </a:bodyPr>
          <a:lstStyle/>
          <a:p>
            <a:r>
              <a:rPr lang="en-US" sz="2000" b="1" dirty="0">
                <a:solidFill>
                  <a:schemeClr val="tx1"/>
                </a:solidFill>
                <a:latin typeface="Josefin Sans" pitchFamily="2" charset="0"/>
              </a:rPr>
              <a:t>38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76"/>
          <p:cNvSpPr txBox="1">
            <a:spLocks noGrp="1"/>
          </p:cNvSpPr>
          <p:nvPr>
            <p:ph type="title"/>
          </p:nvPr>
        </p:nvSpPr>
        <p:spPr>
          <a:xfrm>
            <a:off x="3123926" y="344811"/>
            <a:ext cx="369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t>1.1 Lý do chọn đề tài</a:t>
            </a:r>
            <a:endParaRPr sz="2600" dirty="0"/>
          </a:p>
        </p:txBody>
      </p:sp>
      <p:pic>
        <p:nvPicPr>
          <p:cNvPr id="31" name="Picture 30" descr="A close-up of a virus&#10;&#10;Description automatically generated">
            <a:extLst>
              <a:ext uri="{FF2B5EF4-FFF2-40B4-BE49-F238E27FC236}">
                <a16:creationId xmlns:a16="http://schemas.microsoft.com/office/drawing/2014/main" id="{7900B278-E1B4-CFD5-6221-854973225A78}"/>
              </a:ext>
            </a:extLst>
          </p:cNvPr>
          <p:cNvPicPr>
            <a:picLocks noChangeAspect="1"/>
          </p:cNvPicPr>
          <p:nvPr/>
        </p:nvPicPr>
        <p:blipFill>
          <a:blip r:embed="rId3"/>
          <a:stretch>
            <a:fillRect/>
          </a:stretch>
        </p:blipFill>
        <p:spPr>
          <a:xfrm>
            <a:off x="977379" y="2914280"/>
            <a:ext cx="2372522" cy="1320445"/>
          </a:xfrm>
          <a:prstGeom prst="rect">
            <a:avLst/>
          </a:prstGeom>
        </p:spPr>
      </p:pic>
      <p:pic>
        <p:nvPicPr>
          <p:cNvPr id="33" name="Picture 32" descr="A person sitting at a desk with a computer&#10;&#10;Description automatically generated">
            <a:extLst>
              <a:ext uri="{FF2B5EF4-FFF2-40B4-BE49-F238E27FC236}">
                <a16:creationId xmlns:a16="http://schemas.microsoft.com/office/drawing/2014/main" id="{73CC28F6-BA22-039A-86DE-3C8FABDE9A57}"/>
              </a:ext>
            </a:extLst>
          </p:cNvPr>
          <p:cNvPicPr>
            <a:picLocks noChangeAspect="1"/>
          </p:cNvPicPr>
          <p:nvPr/>
        </p:nvPicPr>
        <p:blipFill>
          <a:blip r:embed="rId4"/>
          <a:srcRect l="6320" t="10339" r="7132" b="10228"/>
          <a:stretch/>
        </p:blipFill>
        <p:spPr>
          <a:xfrm>
            <a:off x="5692106" y="2789405"/>
            <a:ext cx="2372523" cy="1451644"/>
          </a:xfrm>
          <a:prstGeom prst="rect">
            <a:avLst/>
          </a:prstGeom>
        </p:spPr>
      </p:pic>
      <p:cxnSp>
        <p:nvCxnSpPr>
          <p:cNvPr id="35" name="Straight Arrow Connector 34">
            <a:extLst>
              <a:ext uri="{FF2B5EF4-FFF2-40B4-BE49-F238E27FC236}">
                <a16:creationId xmlns:a16="http://schemas.microsoft.com/office/drawing/2014/main" id="{84DFFF81-2A78-1597-6B2B-FD7D7312CD76}"/>
              </a:ext>
            </a:extLst>
          </p:cNvPr>
          <p:cNvCxnSpPr>
            <a:cxnSpLocks/>
          </p:cNvCxnSpPr>
          <p:nvPr/>
        </p:nvCxnSpPr>
        <p:spPr>
          <a:xfrm>
            <a:off x="3489081" y="3532359"/>
            <a:ext cx="16666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F03B143-56C2-56D9-CDC8-5F8529F5E029}"/>
              </a:ext>
            </a:extLst>
          </p:cNvPr>
          <p:cNvSpPr txBox="1"/>
          <p:nvPr/>
        </p:nvSpPr>
        <p:spPr>
          <a:xfrm>
            <a:off x="3473572" y="3120413"/>
            <a:ext cx="1769026" cy="338554"/>
          </a:xfrm>
          <a:prstGeom prst="rect">
            <a:avLst/>
          </a:prstGeom>
          <a:noFill/>
        </p:spPr>
        <p:txBody>
          <a:bodyPr wrap="square" rtlCol="0">
            <a:spAutoFit/>
          </a:bodyPr>
          <a:lstStyle/>
          <a:p>
            <a:r>
              <a:rPr lang="en-US" sz="1600" dirty="0" err="1">
                <a:solidFill>
                  <a:schemeClr val="bg2"/>
                </a:solidFill>
                <a:latin typeface="Josefin Sans" pitchFamily="2" charset="0"/>
              </a:rPr>
              <a:t>Giãn</a:t>
            </a:r>
            <a:r>
              <a:rPr lang="en-US" sz="1600" dirty="0">
                <a:solidFill>
                  <a:schemeClr val="bg2"/>
                </a:solidFill>
                <a:latin typeface="Josefin Sans" pitchFamily="2" charset="0"/>
              </a:rPr>
              <a:t> </a:t>
            </a:r>
            <a:r>
              <a:rPr lang="en-US" sz="1600" dirty="0" err="1">
                <a:solidFill>
                  <a:schemeClr val="bg2"/>
                </a:solidFill>
                <a:latin typeface="Josefin Sans" pitchFamily="2" charset="0"/>
              </a:rPr>
              <a:t>cách</a:t>
            </a:r>
            <a:r>
              <a:rPr lang="en-US" sz="1600" dirty="0">
                <a:solidFill>
                  <a:schemeClr val="bg2"/>
                </a:solidFill>
                <a:latin typeface="Josefin Sans" pitchFamily="2" charset="0"/>
              </a:rPr>
              <a:t> </a:t>
            </a:r>
            <a:r>
              <a:rPr lang="en-US" sz="1600" dirty="0" err="1">
                <a:solidFill>
                  <a:schemeClr val="bg2"/>
                </a:solidFill>
                <a:latin typeface="Josefin Sans" pitchFamily="2" charset="0"/>
              </a:rPr>
              <a:t>xã</a:t>
            </a:r>
            <a:r>
              <a:rPr lang="en-US" sz="1600" dirty="0">
                <a:solidFill>
                  <a:schemeClr val="bg2"/>
                </a:solidFill>
                <a:latin typeface="Josefin Sans" pitchFamily="2" charset="0"/>
              </a:rPr>
              <a:t> </a:t>
            </a:r>
            <a:r>
              <a:rPr lang="en-US" sz="1600" dirty="0" err="1">
                <a:solidFill>
                  <a:schemeClr val="bg2"/>
                </a:solidFill>
                <a:latin typeface="Josefin Sans" pitchFamily="2" charset="0"/>
              </a:rPr>
              <a:t>hội</a:t>
            </a:r>
            <a:endParaRPr lang="en-US" sz="1600" dirty="0">
              <a:solidFill>
                <a:schemeClr val="bg2"/>
              </a:solidFill>
              <a:latin typeface="Josefin Sans" pitchFamily="2" charset="0"/>
            </a:endParaRPr>
          </a:p>
        </p:txBody>
      </p:sp>
      <p:pic>
        <p:nvPicPr>
          <p:cNvPr id="52" name="Picture 51" descr="A group of people in different positions&#10;&#10;Description automatically generated">
            <a:extLst>
              <a:ext uri="{FF2B5EF4-FFF2-40B4-BE49-F238E27FC236}">
                <a16:creationId xmlns:a16="http://schemas.microsoft.com/office/drawing/2014/main" id="{644D190E-B03B-C6EE-0377-19C63F6CA6F8}"/>
              </a:ext>
            </a:extLst>
          </p:cNvPr>
          <p:cNvPicPr>
            <a:picLocks noChangeAspect="1"/>
          </p:cNvPicPr>
          <p:nvPr/>
        </p:nvPicPr>
        <p:blipFill>
          <a:blip r:embed="rId5"/>
          <a:stretch>
            <a:fillRect/>
          </a:stretch>
        </p:blipFill>
        <p:spPr>
          <a:xfrm>
            <a:off x="5627663" y="913119"/>
            <a:ext cx="2708559" cy="1805706"/>
          </a:xfrm>
          <a:prstGeom prst="rect">
            <a:avLst/>
          </a:prstGeom>
        </p:spPr>
      </p:pic>
      <p:cxnSp>
        <p:nvCxnSpPr>
          <p:cNvPr id="54" name="Straight Arrow Connector 53">
            <a:extLst>
              <a:ext uri="{FF2B5EF4-FFF2-40B4-BE49-F238E27FC236}">
                <a16:creationId xmlns:a16="http://schemas.microsoft.com/office/drawing/2014/main" id="{AA3496A5-55CD-8158-75B2-F8B0A4596B7B}"/>
              </a:ext>
            </a:extLst>
          </p:cNvPr>
          <p:cNvCxnSpPr/>
          <p:nvPr/>
        </p:nvCxnSpPr>
        <p:spPr>
          <a:xfrm>
            <a:off x="2840477" y="2334638"/>
            <a:ext cx="233463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A7D90164-590C-3C8B-07EB-FAEC0839E82A}"/>
              </a:ext>
            </a:extLst>
          </p:cNvPr>
          <p:cNvSpPr txBox="1"/>
          <p:nvPr/>
        </p:nvSpPr>
        <p:spPr>
          <a:xfrm>
            <a:off x="2619982" y="1442885"/>
            <a:ext cx="3112037" cy="830997"/>
          </a:xfrm>
          <a:prstGeom prst="rect">
            <a:avLst/>
          </a:prstGeom>
          <a:noFill/>
        </p:spPr>
        <p:txBody>
          <a:bodyPr wrap="square" rtlCol="0">
            <a:spAutoFit/>
          </a:bodyPr>
          <a:lstStyle/>
          <a:p>
            <a:r>
              <a:rPr lang="en-US" sz="1600" dirty="0" err="1">
                <a:solidFill>
                  <a:schemeClr val="bg2"/>
                </a:solidFill>
                <a:latin typeface="Josefin Sans" pitchFamily="2" charset="0"/>
              </a:rPr>
              <a:t>Tiết</a:t>
            </a:r>
            <a:r>
              <a:rPr lang="en-US" sz="1600" dirty="0">
                <a:solidFill>
                  <a:schemeClr val="bg2"/>
                </a:solidFill>
                <a:latin typeface="Josefin Sans" pitchFamily="2" charset="0"/>
              </a:rPr>
              <a:t> </a:t>
            </a:r>
            <a:r>
              <a:rPr lang="en-US" sz="1600" dirty="0" err="1">
                <a:solidFill>
                  <a:schemeClr val="bg2"/>
                </a:solidFill>
                <a:latin typeface="Josefin Sans" pitchFamily="2" charset="0"/>
              </a:rPr>
              <a:t>kiệm</a:t>
            </a:r>
            <a:r>
              <a:rPr lang="en-US" sz="1600" dirty="0">
                <a:solidFill>
                  <a:schemeClr val="bg2"/>
                </a:solidFill>
                <a:latin typeface="Josefin Sans" pitchFamily="2" charset="0"/>
              </a:rPr>
              <a:t> chi </a:t>
            </a:r>
            <a:r>
              <a:rPr lang="en-US" sz="1600" dirty="0" err="1">
                <a:solidFill>
                  <a:schemeClr val="bg2"/>
                </a:solidFill>
                <a:latin typeface="Josefin Sans" pitchFamily="2" charset="0"/>
              </a:rPr>
              <a:t>phí</a:t>
            </a:r>
            <a:r>
              <a:rPr lang="en-US" sz="1600" dirty="0">
                <a:solidFill>
                  <a:schemeClr val="bg2"/>
                </a:solidFill>
                <a:latin typeface="Josefin Sans" pitchFamily="2" charset="0"/>
              </a:rPr>
              <a:t> di </a:t>
            </a:r>
            <a:r>
              <a:rPr lang="en-US" sz="1600" dirty="0" err="1">
                <a:solidFill>
                  <a:schemeClr val="bg2"/>
                </a:solidFill>
                <a:latin typeface="Josefin Sans" pitchFamily="2" charset="0"/>
              </a:rPr>
              <a:t>chuyển</a:t>
            </a:r>
            <a:r>
              <a:rPr lang="en-US" sz="1600" dirty="0">
                <a:solidFill>
                  <a:schemeClr val="bg2"/>
                </a:solidFill>
                <a:latin typeface="Josefin Sans" pitchFamily="2" charset="0"/>
              </a:rPr>
              <a:t>, </a:t>
            </a:r>
            <a:r>
              <a:rPr lang="en-US" sz="1600" dirty="0" err="1">
                <a:solidFill>
                  <a:schemeClr val="bg2"/>
                </a:solidFill>
                <a:latin typeface="Josefin Sans" pitchFamily="2" charset="0"/>
              </a:rPr>
              <a:t>đi</a:t>
            </a:r>
            <a:r>
              <a:rPr lang="en-US" sz="1600" dirty="0">
                <a:solidFill>
                  <a:schemeClr val="bg2"/>
                </a:solidFill>
                <a:latin typeface="Josefin Sans" pitchFamily="2" charset="0"/>
              </a:rPr>
              <a:t> </a:t>
            </a:r>
            <a:r>
              <a:rPr lang="en-US" sz="1600" dirty="0" err="1">
                <a:solidFill>
                  <a:schemeClr val="bg2"/>
                </a:solidFill>
                <a:latin typeface="Josefin Sans" pitchFamily="2" charset="0"/>
              </a:rPr>
              <a:t>lại</a:t>
            </a:r>
            <a:r>
              <a:rPr lang="en-US" sz="1600" dirty="0">
                <a:solidFill>
                  <a:schemeClr val="bg2"/>
                </a:solidFill>
                <a:latin typeface="Josefin Sans" pitchFamily="2" charset="0"/>
              </a:rPr>
              <a:t>, </a:t>
            </a:r>
            <a:r>
              <a:rPr lang="en-US" sz="1600" dirty="0" err="1">
                <a:solidFill>
                  <a:schemeClr val="bg2"/>
                </a:solidFill>
                <a:latin typeface="Josefin Sans" pitchFamily="2" charset="0"/>
              </a:rPr>
              <a:t>thời</a:t>
            </a:r>
            <a:r>
              <a:rPr lang="en-US" sz="1600" dirty="0">
                <a:solidFill>
                  <a:schemeClr val="bg2"/>
                </a:solidFill>
                <a:latin typeface="Josefin Sans" pitchFamily="2" charset="0"/>
              </a:rPr>
              <a:t> </a:t>
            </a:r>
            <a:r>
              <a:rPr lang="en-US" sz="1600" dirty="0" err="1">
                <a:solidFill>
                  <a:schemeClr val="bg2"/>
                </a:solidFill>
                <a:latin typeface="Josefin Sans" pitchFamily="2" charset="0"/>
              </a:rPr>
              <a:t>gian</a:t>
            </a:r>
            <a:r>
              <a:rPr lang="en-US" sz="1600" dirty="0">
                <a:solidFill>
                  <a:schemeClr val="bg2"/>
                </a:solidFill>
                <a:latin typeface="Josefin Sans" pitchFamily="2" charset="0"/>
              </a:rPr>
              <a:t> </a:t>
            </a:r>
            <a:r>
              <a:rPr lang="en-US" sz="1600" dirty="0" err="1">
                <a:solidFill>
                  <a:schemeClr val="bg2"/>
                </a:solidFill>
                <a:latin typeface="Josefin Sans" pitchFamily="2" charset="0"/>
              </a:rPr>
              <a:t>học</a:t>
            </a:r>
            <a:r>
              <a:rPr lang="en-US" sz="1600" dirty="0">
                <a:solidFill>
                  <a:schemeClr val="bg2"/>
                </a:solidFill>
                <a:latin typeface="Josefin Sans" pitchFamily="2" charset="0"/>
              </a:rPr>
              <a:t> </a:t>
            </a:r>
            <a:r>
              <a:rPr lang="en-US" sz="1600" dirty="0" err="1">
                <a:solidFill>
                  <a:schemeClr val="bg2"/>
                </a:solidFill>
                <a:latin typeface="Josefin Sans" pitchFamily="2" charset="0"/>
              </a:rPr>
              <a:t>mở</a:t>
            </a:r>
            <a:r>
              <a:rPr lang="en-US" sz="1600" dirty="0">
                <a:solidFill>
                  <a:schemeClr val="bg2"/>
                </a:solidFill>
                <a:latin typeface="Josefin Sans" pitchFamily="2" charset="0"/>
              </a:rPr>
              <a:t> </a:t>
            </a:r>
            <a:r>
              <a:rPr lang="en-US" sz="1600" dirty="0" err="1">
                <a:solidFill>
                  <a:schemeClr val="bg2"/>
                </a:solidFill>
                <a:latin typeface="Josefin Sans" pitchFamily="2" charset="0"/>
              </a:rPr>
              <a:t>rộng</a:t>
            </a:r>
            <a:r>
              <a:rPr lang="en-US" sz="1600" dirty="0">
                <a:solidFill>
                  <a:schemeClr val="bg2"/>
                </a:solidFill>
                <a:latin typeface="Josefin Sans" pitchFamily="2" charset="0"/>
              </a:rPr>
              <a:t>, </a:t>
            </a:r>
            <a:r>
              <a:rPr lang="en-US" sz="1600" dirty="0" err="1">
                <a:solidFill>
                  <a:schemeClr val="bg2"/>
                </a:solidFill>
                <a:latin typeface="Josefin Sans" pitchFamily="2" charset="0"/>
              </a:rPr>
              <a:t>tự</a:t>
            </a:r>
            <a:r>
              <a:rPr lang="en-US" sz="1600" dirty="0">
                <a:solidFill>
                  <a:schemeClr val="bg2"/>
                </a:solidFill>
                <a:latin typeface="Josefin Sans" pitchFamily="2" charset="0"/>
              </a:rPr>
              <a:t> do, </a:t>
            </a:r>
            <a:r>
              <a:rPr lang="en-US" sz="1600" dirty="0" err="1">
                <a:solidFill>
                  <a:schemeClr val="bg2"/>
                </a:solidFill>
                <a:latin typeface="Josefin Sans" pitchFamily="2" charset="0"/>
              </a:rPr>
              <a:t>học</a:t>
            </a:r>
            <a:r>
              <a:rPr lang="en-US" sz="1600" dirty="0">
                <a:solidFill>
                  <a:schemeClr val="bg2"/>
                </a:solidFill>
                <a:latin typeface="Josefin Sans" pitchFamily="2" charset="0"/>
              </a:rPr>
              <a:t> </a:t>
            </a:r>
            <a:r>
              <a:rPr lang="en-US" sz="1600" dirty="0" err="1">
                <a:solidFill>
                  <a:schemeClr val="bg2"/>
                </a:solidFill>
                <a:latin typeface="Josefin Sans" pitchFamily="2" charset="0"/>
              </a:rPr>
              <a:t>mọi</a:t>
            </a:r>
            <a:r>
              <a:rPr lang="en-US" sz="1600" dirty="0">
                <a:solidFill>
                  <a:schemeClr val="bg2"/>
                </a:solidFill>
                <a:latin typeface="Josefin Sans" pitchFamily="2" charset="0"/>
              </a:rPr>
              <a:t> </a:t>
            </a:r>
            <a:r>
              <a:rPr lang="en-US" sz="1600" dirty="0" err="1">
                <a:solidFill>
                  <a:schemeClr val="bg2"/>
                </a:solidFill>
                <a:latin typeface="Josefin Sans" pitchFamily="2" charset="0"/>
              </a:rPr>
              <a:t>nơi</a:t>
            </a:r>
            <a:r>
              <a:rPr lang="en-US" sz="1600" dirty="0">
                <a:solidFill>
                  <a:schemeClr val="bg2"/>
                </a:solidFill>
                <a:latin typeface="Josefin Sans" pitchFamily="2" charset="0"/>
              </a:rPr>
              <a:t>, </a:t>
            </a:r>
            <a:r>
              <a:rPr lang="en-US" sz="1600" dirty="0" err="1">
                <a:solidFill>
                  <a:schemeClr val="bg2"/>
                </a:solidFill>
                <a:latin typeface="Josefin Sans" pitchFamily="2" charset="0"/>
              </a:rPr>
              <a:t>mọi</a:t>
            </a:r>
            <a:r>
              <a:rPr lang="en-US" sz="1600" dirty="0">
                <a:solidFill>
                  <a:schemeClr val="bg2"/>
                </a:solidFill>
                <a:latin typeface="Josefin Sans" pitchFamily="2" charset="0"/>
              </a:rPr>
              <a:t> </a:t>
            </a:r>
            <a:r>
              <a:rPr lang="en-US" sz="1600" dirty="0" err="1">
                <a:solidFill>
                  <a:schemeClr val="bg2"/>
                </a:solidFill>
                <a:latin typeface="Josefin Sans" pitchFamily="2" charset="0"/>
              </a:rPr>
              <a:t>lúc</a:t>
            </a:r>
            <a:r>
              <a:rPr lang="en-US" sz="1600" dirty="0">
                <a:solidFill>
                  <a:schemeClr val="bg2"/>
                </a:solidFill>
                <a:latin typeface="Josefin Sans" pitchFamily="2" charset="0"/>
              </a:rPr>
              <a:t>,..</a:t>
            </a:r>
          </a:p>
        </p:txBody>
      </p:sp>
      <p:sp>
        <p:nvSpPr>
          <p:cNvPr id="57" name="TextBox 56">
            <a:extLst>
              <a:ext uri="{FF2B5EF4-FFF2-40B4-BE49-F238E27FC236}">
                <a16:creationId xmlns:a16="http://schemas.microsoft.com/office/drawing/2014/main" id="{73AB1AE5-258A-48E4-0F95-AA210BC1FA3E}"/>
              </a:ext>
            </a:extLst>
          </p:cNvPr>
          <p:cNvSpPr txBox="1"/>
          <p:nvPr/>
        </p:nvSpPr>
        <p:spPr>
          <a:xfrm>
            <a:off x="925642" y="4380685"/>
            <a:ext cx="7292716" cy="584775"/>
          </a:xfrm>
          <a:prstGeom prst="rect">
            <a:avLst/>
          </a:prstGeom>
          <a:noFill/>
        </p:spPr>
        <p:txBody>
          <a:bodyPr wrap="square">
            <a:spAutoFit/>
          </a:bodyPr>
          <a:lstStyle/>
          <a:p>
            <a:pPr marL="0" marR="0" indent="457200" algn="just">
              <a:spcBef>
                <a:spcPts val="0"/>
              </a:spcBef>
              <a:spcAft>
                <a:spcPts val="0"/>
              </a:spcAft>
            </a:pPr>
            <a:r>
              <a:rPr lang="en-US" sz="1600" dirty="0" err="1">
                <a:solidFill>
                  <a:schemeClr val="bg2"/>
                </a:solidFill>
                <a:latin typeface="Josefin Sans" pitchFamily="2" charset="0"/>
                <a:ea typeface="Times New Roman" panose="02020603050405020304" pitchFamily="18" charset="0"/>
              </a:rPr>
              <a:t>C</a:t>
            </a:r>
            <a:r>
              <a:rPr lang="en-US" sz="1600" dirty="0" err="1">
                <a:solidFill>
                  <a:schemeClr val="bg2"/>
                </a:solidFill>
                <a:effectLst/>
                <a:latin typeface="Josefin Sans" pitchFamily="2" charset="0"/>
                <a:ea typeface="Times New Roman" panose="02020603050405020304" pitchFamily="18" charset="0"/>
              </a:rPr>
              <a:t>ơ</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hội</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để</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thử</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nghiệm</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phát</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triển</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một</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công</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cụ</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giáo</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dục</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có</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tính</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bền</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vững</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và</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hiệu</a:t>
            </a:r>
            <a:r>
              <a:rPr lang="en-US" sz="1600" dirty="0">
                <a:solidFill>
                  <a:schemeClr val="bg2"/>
                </a:solidFill>
                <a:effectLst/>
                <a:latin typeface="Josefin Sans" pitchFamily="2" charset="0"/>
                <a:ea typeface="Times New Roman" panose="02020603050405020304" pitchFamily="18" charset="0"/>
              </a:rPr>
              <a:t> </a:t>
            </a:r>
            <a:r>
              <a:rPr lang="en-US" sz="1600" dirty="0" err="1">
                <a:solidFill>
                  <a:schemeClr val="bg2"/>
                </a:solidFill>
                <a:effectLst/>
                <a:latin typeface="Josefin Sans" pitchFamily="2" charset="0"/>
                <a:ea typeface="Times New Roman" panose="02020603050405020304" pitchFamily="18" charset="0"/>
              </a:rPr>
              <a:t>quả</a:t>
            </a:r>
            <a:r>
              <a:rPr lang="en-US" sz="1600" dirty="0">
                <a:solidFill>
                  <a:schemeClr val="bg2"/>
                </a:solidFill>
                <a:effectLst/>
                <a:latin typeface="Josefin Sans" pitchFamily="2" charset="0"/>
                <a:ea typeface="Times New Roman" panose="02020603050405020304" pitchFamily="18" charset="0"/>
              </a:rPr>
              <a:t>.</a:t>
            </a:r>
          </a:p>
        </p:txBody>
      </p:sp>
      <p:cxnSp>
        <p:nvCxnSpPr>
          <p:cNvPr id="58" name="Straight Arrow Connector 57">
            <a:extLst>
              <a:ext uri="{FF2B5EF4-FFF2-40B4-BE49-F238E27FC236}">
                <a16:creationId xmlns:a16="http://schemas.microsoft.com/office/drawing/2014/main" id="{63EFE14B-0CA7-AFC0-8B35-6CA986E22819}"/>
              </a:ext>
            </a:extLst>
          </p:cNvPr>
          <p:cNvCxnSpPr>
            <a:cxnSpLocks/>
          </p:cNvCxnSpPr>
          <p:nvPr/>
        </p:nvCxnSpPr>
        <p:spPr>
          <a:xfrm>
            <a:off x="164285" y="4567805"/>
            <a:ext cx="804841" cy="0"/>
          </a:xfrm>
          <a:prstGeom prst="straightConnector1">
            <a:avLst/>
          </a:prstGeom>
          <a:ln w="762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4" name="Picture 1023" descr="A yellow building with a flag&#10;&#10;Description automatically generated">
            <a:extLst>
              <a:ext uri="{FF2B5EF4-FFF2-40B4-BE49-F238E27FC236}">
                <a16:creationId xmlns:a16="http://schemas.microsoft.com/office/drawing/2014/main" id="{BB9B72EC-1BA8-3AA6-A566-FDDD34B1B41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639700" y="877261"/>
            <a:ext cx="2058512" cy="2058512"/>
          </a:xfrm>
          <a:prstGeom prst="rect">
            <a:avLst/>
          </a:prstGeom>
        </p:spPr>
      </p:pic>
      <p:grpSp>
        <p:nvGrpSpPr>
          <p:cNvPr id="1025" name="Group 1024">
            <a:extLst>
              <a:ext uri="{FF2B5EF4-FFF2-40B4-BE49-F238E27FC236}">
                <a16:creationId xmlns:a16="http://schemas.microsoft.com/office/drawing/2014/main" id="{94D91B44-71C9-63BB-C345-BD82E978D83F}"/>
              </a:ext>
            </a:extLst>
          </p:cNvPr>
          <p:cNvGrpSpPr/>
          <p:nvPr/>
        </p:nvGrpSpPr>
        <p:grpSpPr>
          <a:xfrm>
            <a:off x="390938" y="12288"/>
            <a:ext cx="2624352" cy="960861"/>
            <a:chOff x="287608" y="103128"/>
            <a:chExt cx="2624352" cy="960861"/>
          </a:xfrm>
        </p:grpSpPr>
        <p:sp>
          <p:nvSpPr>
            <p:cNvPr id="1026" name="Oval 1025">
              <a:extLst>
                <a:ext uri="{FF2B5EF4-FFF2-40B4-BE49-F238E27FC236}">
                  <a16:creationId xmlns:a16="http://schemas.microsoft.com/office/drawing/2014/main" id="{37E7B0DF-7D6A-2F5E-0C44-1D29FC5A1587}"/>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1026" descr="A logo on a black background&#10;&#10;Description automatically generated">
              <a:extLst>
                <a:ext uri="{FF2B5EF4-FFF2-40B4-BE49-F238E27FC236}">
                  <a16:creationId xmlns:a16="http://schemas.microsoft.com/office/drawing/2014/main" id="{9835F343-0F69-29B1-7CC1-167091DE7A82}"/>
                </a:ext>
              </a:extLst>
            </p:cNvPr>
            <p:cNvPicPr>
              <a:picLocks noChangeAspect="1"/>
            </p:cNvPicPr>
            <p:nvPr/>
          </p:nvPicPr>
          <p:blipFill>
            <a:blip r:embed="rId8"/>
            <a:stretch>
              <a:fillRect/>
            </a:stretch>
          </p:blipFill>
          <p:spPr>
            <a:xfrm>
              <a:off x="287608" y="103128"/>
              <a:ext cx="2624352" cy="960861"/>
            </a:xfrm>
            <a:prstGeom prst="rect">
              <a:avLst/>
            </a:prstGeom>
          </p:spPr>
        </p:pic>
      </p:grpSp>
      <p:sp>
        <p:nvSpPr>
          <p:cNvPr id="1028" name="TextBox 1027">
            <a:extLst>
              <a:ext uri="{FF2B5EF4-FFF2-40B4-BE49-F238E27FC236}">
                <a16:creationId xmlns:a16="http://schemas.microsoft.com/office/drawing/2014/main" id="{206B3EA3-3E1B-980A-BBEA-6BDDBA3C11B8}"/>
              </a:ext>
            </a:extLst>
          </p:cNvPr>
          <p:cNvSpPr txBox="1"/>
          <p:nvPr/>
        </p:nvSpPr>
        <p:spPr>
          <a:xfrm>
            <a:off x="8659073" y="4489560"/>
            <a:ext cx="336884" cy="400110"/>
          </a:xfrm>
          <a:prstGeom prst="rect">
            <a:avLst/>
          </a:prstGeom>
          <a:noFill/>
        </p:spPr>
        <p:txBody>
          <a:bodyPr wrap="square" rtlCol="0">
            <a:spAutoFit/>
          </a:bodyPr>
          <a:lstStyle/>
          <a:p>
            <a:r>
              <a:rPr lang="en-US" sz="2000" b="1" dirty="0">
                <a:solidFill>
                  <a:schemeClr val="bg1"/>
                </a:solidFill>
                <a:latin typeface="Josefin Sans" pitchFamily="2" charset="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anim calcmode="lin" valueType="num">
                                      <p:cBhvr>
                                        <p:cTn id="8" dur="500" fill="hold"/>
                                        <p:tgtEl>
                                          <p:spTgt spid="55"/>
                                        </p:tgtEl>
                                        <p:attrNameLst>
                                          <p:attrName>ppt_x</p:attrName>
                                        </p:attrNameLst>
                                      </p:cBhvr>
                                      <p:tavLst>
                                        <p:tav tm="0">
                                          <p:val>
                                            <p:strVal val="#ppt_x"/>
                                          </p:val>
                                        </p:tav>
                                        <p:tav tm="100000">
                                          <p:val>
                                            <p:strVal val="#ppt_x"/>
                                          </p:val>
                                        </p:tav>
                                      </p:tavLst>
                                    </p:anim>
                                    <p:anim calcmode="lin" valueType="num">
                                      <p:cBhvr>
                                        <p:cTn id="9" dur="5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
                                        </p:tgtEl>
                                        <p:attrNameLst>
                                          <p:attrName>style.visibility</p:attrName>
                                        </p:attrNameLst>
                                      </p:cBhvr>
                                      <p:to>
                                        <p:strVal val="visible"/>
                                      </p:to>
                                    </p:set>
                                    <p:animEffect transition="in" filter="fade">
                                      <p:cBhvr>
                                        <p:cTn id="12" dur="500"/>
                                        <p:tgtEl>
                                          <p:spTgt spid="1024"/>
                                        </p:tgtEl>
                                      </p:cBhvr>
                                    </p:animEffect>
                                    <p:anim calcmode="lin" valueType="num">
                                      <p:cBhvr>
                                        <p:cTn id="13" dur="500" fill="hold"/>
                                        <p:tgtEl>
                                          <p:spTgt spid="1024"/>
                                        </p:tgtEl>
                                        <p:attrNameLst>
                                          <p:attrName>ppt_x</p:attrName>
                                        </p:attrNameLst>
                                      </p:cBhvr>
                                      <p:tavLst>
                                        <p:tav tm="0">
                                          <p:val>
                                            <p:strVal val="#ppt_x"/>
                                          </p:val>
                                        </p:tav>
                                        <p:tav tm="100000">
                                          <p:val>
                                            <p:strVal val="#ppt_x"/>
                                          </p:val>
                                        </p:tav>
                                      </p:tavLst>
                                    </p:anim>
                                    <p:anim calcmode="lin" valueType="num">
                                      <p:cBhvr>
                                        <p:cTn id="14" dur="500" fill="hold"/>
                                        <p:tgtEl>
                                          <p:spTgt spid="102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anim calcmode="lin" valueType="num">
                                      <p:cBhvr>
                                        <p:cTn id="18" dur="500" fill="hold"/>
                                        <p:tgtEl>
                                          <p:spTgt spid="54"/>
                                        </p:tgtEl>
                                        <p:attrNameLst>
                                          <p:attrName>ppt_x</p:attrName>
                                        </p:attrNameLst>
                                      </p:cBhvr>
                                      <p:tavLst>
                                        <p:tav tm="0">
                                          <p:val>
                                            <p:strVal val="#ppt_x"/>
                                          </p:val>
                                        </p:tav>
                                        <p:tav tm="100000">
                                          <p:val>
                                            <p:strVal val="#ppt_x"/>
                                          </p:val>
                                        </p:tav>
                                      </p:tavLst>
                                    </p:anim>
                                    <p:anim calcmode="lin" valueType="num">
                                      <p:cBhvr>
                                        <p:cTn id="19" dur="500" fill="hold"/>
                                        <p:tgtEl>
                                          <p:spTgt spid="5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anim calcmode="lin" valueType="num">
                                      <p:cBhvr>
                                        <p:cTn id="23" dur="500" fill="hold"/>
                                        <p:tgtEl>
                                          <p:spTgt spid="52"/>
                                        </p:tgtEl>
                                        <p:attrNameLst>
                                          <p:attrName>ppt_x</p:attrName>
                                        </p:attrNameLst>
                                      </p:cBhvr>
                                      <p:tavLst>
                                        <p:tav tm="0">
                                          <p:val>
                                            <p:strVal val="#ppt_x"/>
                                          </p:val>
                                        </p:tav>
                                        <p:tav tm="100000">
                                          <p:val>
                                            <p:strVal val="#ppt_x"/>
                                          </p:val>
                                        </p:tav>
                                      </p:tavLst>
                                    </p:anim>
                                    <p:anim calcmode="lin" valueType="num">
                                      <p:cBhvr>
                                        <p:cTn id="24" dur="5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anim calcmode="lin" valueType="num">
                                      <p:cBhvr>
                                        <p:cTn id="30" dur="500" fill="hold"/>
                                        <p:tgtEl>
                                          <p:spTgt spid="31"/>
                                        </p:tgtEl>
                                        <p:attrNameLst>
                                          <p:attrName>ppt_x</p:attrName>
                                        </p:attrNameLst>
                                      </p:cBhvr>
                                      <p:tavLst>
                                        <p:tav tm="0">
                                          <p:val>
                                            <p:strVal val="#ppt_x"/>
                                          </p:val>
                                        </p:tav>
                                        <p:tav tm="100000">
                                          <p:val>
                                            <p:strVal val="#ppt_x"/>
                                          </p:val>
                                        </p:tav>
                                      </p:tavLst>
                                    </p:anim>
                                    <p:anim calcmode="lin" valueType="num">
                                      <p:cBhvr>
                                        <p:cTn id="31" dur="500" fill="hold"/>
                                        <p:tgtEl>
                                          <p:spTgt spid="3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anim calcmode="lin" valueType="num">
                                      <p:cBhvr>
                                        <p:cTn id="35" dur="500" fill="hold"/>
                                        <p:tgtEl>
                                          <p:spTgt spid="38"/>
                                        </p:tgtEl>
                                        <p:attrNameLst>
                                          <p:attrName>ppt_x</p:attrName>
                                        </p:attrNameLst>
                                      </p:cBhvr>
                                      <p:tavLst>
                                        <p:tav tm="0">
                                          <p:val>
                                            <p:strVal val="#ppt_x"/>
                                          </p:val>
                                        </p:tav>
                                        <p:tav tm="100000">
                                          <p:val>
                                            <p:strVal val="#ppt_x"/>
                                          </p:val>
                                        </p:tav>
                                      </p:tavLst>
                                    </p:anim>
                                    <p:anim calcmode="lin" valueType="num">
                                      <p:cBhvr>
                                        <p:cTn id="36" dur="500" fill="hold"/>
                                        <p:tgtEl>
                                          <p:spTgt spid="3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anim calcmode="lin" valueType="num">
                                      <p:cBhvr>
                                        <p:cTn id="40" dur="500" fill="hold"/>
                                        <p:tgtEl>
                                          <p:spTgt spid="35"/>
                                        </p:tgtEl>
                                        <p:attrNameLst>
                                          <p:attrName>ppt_x</p:attrName>
                                        </p:attrNameLst>
                                      </p:cBhvr>
                                      <p:tavLst>
                                        <p:tav tm="0">
                                          <p:val>
                                            <p:strVal val="#ppt_x"/>
                                          </p:val>
                                        </p:tav>
                                        <p:tav tm="100000">
                                          <p:val>
                                            <p:strVal val="#ppt_x"/>
                                          </p:val>
                                        </p:tav>
                                      </p:tavLst>
                                    </p:anim>
                                    <p:anim calcmode="lin" valueType="num">
                                      <p:cBhvr>
                                        <p:cTn id="41" dur="500" fill="hold"/>
                                        <p:tgtEl>
                                          <p:spTgt spid="3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anim calcmode="lin" valueType="num">
                                      <p:cBhvr>
                                        <p:cTn id="45" dur="500" fill="hold"/>
                                        <p:tgtEl>
                                          <p:spTgt spid="33"/>
                                        </p:tgtEl>
                                        <p:attrNameLst>
                                          <p:attrName>ppt_x</p:attrName>
                                        </p:attrNameLst>
                                      </p:cBhvr>
                                      <p:tavLst>
                                        <p:tav tm="0">
                                          <p:val>
                                            <p:strVal val="#ppt_x"/>
                                          </p:val>
                                        </p:tav>
                                        <p:tav tm="100000">
                                          <p:val>
                                            <p:strVal val="#ppt_x"/>
                                          </p:val>
                                        </p:tav>
                                      </p:tavLst>
                                    </p:anim>
                                    <p:anim calcmode="lin" valueType="num">
                                      <p:cBhvr>
                                        <p:cTn id="46"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250"/>
                                        <p:tgtEl>
                                          <p:spTgt spid="5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2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5" grpId="0"/>
      <p:bldP spid="5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01">
          <a:extLst>
            <a:ext uri="{FF2B5EF4-FFF2-40B4-BE49-F238E27FC236}">
              <a16:creationId xmlns:a16="http://schemas.microsoft.com/office/drawing/2014/main" id="{5176938B-A335-2F21-649C-322117D8E512}"/>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84435DAB-BE53-A8E7-21FD-54ACD36AC15B}"/>
              </a:ext>
            </a:extLst>
          </p:cNvPr>
          <p:cNvGrpSpPr/>
          <p:nvPr/>
        </p:nvGrpSpPr>
        <p:grpSpPr>
          <a:xfrm>
            <a:off x="411361" y="216119"/>
            <a:ext cx="2624352" cy="960861"/>
            <a:chOff x="287608" y="103128"/>
            <a:chExt cx="2624352" cy="960861"/>
          </a:xfrm>
        </p:grpSpPr>
        <p:sp>
          <p:nvSpPr>
            <p:cNvPr id="5" name="Oval 4">
              <a:extLst>
                <a:ext uri="{FF2B5EF4-FFF2-40B4-BE49-F238E27FC236}">
                  <a16:creationId xmlns:a16="http://schemas.microsoft.com/office/drawing/2014/main" id="{35DB7C2C-6E6F-6B7A-EAAA-3CDA7E412E12}"/>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n a black background&#10;&#10;Description automatically generated">
              <a:extLst>
                <a:ext uri="{FF2B5EF4-FFF2-40B4-BE49-F238E27FC236}">
                  <a16:creationId xmlns:a16="http://schemas.microsoft.com/office/drawing/2014/main" id="{63F2C6F7-991A-8F12-C62D-83DEBC6A2D76}"/>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7" name="Google Shape;1163;p86">
            <a:extLst>
              <a:ext uri="{FF2B5EF4-FFF2-40B4-BE49-F238E27FC236}">
                <a16:creationId xmlns:a16="http://schemas.microsoft.com/office/drawing/2014/main" id="{A201E1B5-042D-2209-5497-F2C15ACB56EC}"/>
              </a:ext>
            </a:extLst>
          </p:cNvPr>
          <p:cNvSpPr txBox="1">
            <a:spLocks/>
          </p:cNvSpPr>
          <p:nvPr/>
        </p:nvSpPr>
        <p:spPr>
          <a:xfrm>
            <a:off x="668639" y="597256"/>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2400" dirty="0" err="1"/>
              <a:t>Tùy</a:t>
            </a:r>
            <a:r>
              <a:rPr lang="en-US" sz="2400" dirty="0"/>
              <a:t> </a:t>
            </a:r>
            <a:r>
              <a:rPr lang="en-US" sz="2400" dirty="0" err="1"/>
              <a:t>chỉnh</a:t>
            </a:r>
            <a:r>
              <a:rPr lang="en-US" sz="2400" dirty="0"/>
              <a:t> </a:t>
            </a:r>
            <a:r>
              <a:rPr lang="en-US" sz="2400" dirty="0" err="1"/>
              <a:t>giao</a:t>
            </a:r>
            <a:r>
              <a:rPr lang="en-US" sz="2400" dirty="0"/>
              <a:t> </a:t>
            </a:r>
            <a:r>
              <a:rPr lang="en-US" sz="2400" dirty="0" err="1"/>
              <a:t>diện</a:t>
            </a:r>
            <a:endParaRPr lang="vi-VN" sz="2400" dirty="0"/>
          </a:p>
        </p:txBody>
      </p:sp>
      <p:pic>
        <p:nvPicPr>
          <p:cNvPr id="3" name="Picture 2">
            <a:extLst>
              <a:ext uri="{FF2B5EF4-FFF2-40B4-BE49-F238E27FC236}">
                <a16:creationId xmlns:a16="http://schemas.microsoft.com/office/drawing/2014/main" id="{07979AC9-8C9F-4904-3A3E-1200EECC7EA2}"/>
              </a:ext>
            </a:extLst>
          </p:cNvPr>
          <p:cNvPicPr>
            <a:picLocks noChangeAspect="1"/>
          </p:cNvPicPr>
          <p:nvPr/>
        </p:nvPicPr>
        <p:blipFill>
          <a:blip r:embed="rId4"/>
          <a:stretch>
            <a:fillRect/>
          </a:stretch>
        </p:blipFill>
        <p:spPr>
          <a:xfrm>
            <a:off x="1723537" y="1314450"/>
            <a:ext cx="5753100" cy="31146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93AAE30B-FFEB-6073-C7DD-0E47D25B8B65}"/>
              </a:ext>
            </a:extLst>
          </p:cNvPr>
          <p:cNvSpPr txBox="1"/>
          <p:nvPr/>
        </p:nvSpPr>
        <p:spPr>
          <a:xfrm>
            <a:off x="8518358" y="4489560"/>
            <a:ext cx="477599" cy="400110"/>
          </a:xfrm>
          <a:prstGeom prst="rect">
            <a:avLst/>
          </a:prstGeom>
          <a:noFill/>
        </p:spPr>
        <p:txBody>
          <a:bodyPr wrap="square" rtlCol="0">
            <a:spAutoFit/>
          </a:bodyPr>
          <a:lstStyle/>
          <a:p>
            <a:r>
              <a:rPr lang="en-US" sz="2000" b="1" dirty="0">
                <a:solidFill>
                  <a:schemeClr val="tx1"/>
                </a:solidFill>
                <a:latin typeface="Josefin Sans" pitchFamily="2" charset="0"/>
              </a:rPr>
              <a:t>39</a:t>
            </a:r>
          </a:p>
        </p:txBody>
      </p:sp>
    </p:spTree>
    <p:extLst>
      <p:ext uri="{BB962C8B-B14F-4D97-AF65-F5344CB8AC3E}">
        <p14:creationId xmlns:p14="http://schemas.microsoft.com/office/powerpoint/2010/main" val="128208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01">
          <a:extLst>
            <a:ext uri="{FF2B5EF4-FFF2-40B4-BE49-F238E27FC236}">
              <a16:creationId xmlns:a16="http://schemas.microsoft.com/office/drawing/2014/main" id="{3153EFFB-C31C-658B-9C27-AFF7C9F904AE}"/>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AFDD65E8-769C-54F4-B69A-5C70468F70D6}"/>
              </a:ext>
            </a:extLst>
          </p:cNvPr>
          <p:cNvGrpSpPr/>
          <p:nvPr/>
        </p:nvGrpSpPr>
        <p:grpSpPr>
          <a:xfrm>
            <a:off x="411361" y="216119"/>
            <a:ext cx="2624352" cy="960861"/>
            <a:chOff x="287608" y="103128"/>
            <a:chExt cx="2624352" cy="960861"/>
          </a:xfrm>
        </p:grpSpPr>
        <p:sp>
          <p:nvSpPr>
            <p:cNvPr id="5" name="Oval 4">
              <a:extLst>
                <a:ext uri="{FF2B5EF4-FFF2-40B4-BE49-F238E27FC236}">
                  <a16:creationId xmlns:a16="http://schemas.microsoft.com/office/drawing/2014/main" id="{EE6D6FCA-4044-C1A9-32F2-1FE3E7D6BB0A}"/>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n a black background&#10;&#10;Description automatically generated">
              <a:extLst>
                <a:ext uri="{FF2B5EF4-FFF2-40B4-BE49-F238E27FC236}">
                  <a16:creationId xmlns:a16="http://schemas.microsoft.com/office/drawing/2014/main" id="{7AD2A690-4994-9048-2664-2D6CC4AC3747}"/>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7" name="Google Shape;1163;p86">
            <a:extLst>
              <a:ext uri="{FF2B5EF4-FFF2-40B4-BE49-F238E27FC236}">
                <a16:creationId xmlns:a16="http://schemas.microsoft.com/office/drawing/2014/main" id="{2C460996-5092-A4DA-0277-DEAE02322940}"/>
              </a:ext>
            </a:extLst>
          </p:cNvPr>
          <p:cNvSpPr txBox="1">
            <a:spLocks/>
          </p:cNvSpPr>
          <p:nvPr/>
        </p:nvSpPr>
        <p:spPr>
          <a:xfrm>
            <a:off x="668639" y="597256"/>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2400" dirty="0"/>
              <a:t>4.2 </a:t>
            </a:r>
            <a:r>
              <a:rPr lang="en-US" sz="2400" dirty="0" err="1"/>
              <a:t>Hướng</a:t>
            </a:r>
            <a:r>
              <a:rPr lang="en-US" sz="2400" dirty="0"/>
              <a:t> </a:t>
            </a:r>
            <a:r>
              <a:rPr lang="en-US" sz="2400" dirty="0" err="1"/>
              <a:t>dẫn</a:t>
            </a:r>
            <a:r>
              <a:rPr lang="en-US" sz="2400" dirty="0"/>
              <a:t> </a:t>
            </a:r>
            <a:r>
              <a:rPr lang="en-US" sz="2400" dirty="0" err="1"/>
              <a:t>sử</a:t>
            </a:r>
            <a:r>
              <a:rPr lang="en-US" sz="2400" dirty="0"/>
              <a:t> </a:t>
            </a:r>
            <a:r>
              <a:rPr lang="en-US" sz="2400" dirty="0" err="1"/>
              <a:t>dụng</a:t>
            </a:r>
            <a:r>
              <a:rPr lang="en-US" sz="2400" dirty="0"/>
              <a:t> </a:t>
            </a:r>
            <a:r>
              <a:rPr lang="en-US" sz="2400" dirty="0" err="1"/>
              <a:t>nền</a:t>
            </a:r>
            <a:r>
              <a:rPr lang="en-US" sz="2400" dirty="0"/>
              <a:t> </a:t>
            </a:r>
            <a:r>
              <a:rPr lang="en-US" sz="2400" dirty="0" err="1"/>
              <a:t>tảng</a:t>
            </a:r>
            <a:endParaRPr lang="vi-VN" sz="2400" dirty="0"/>
          </a:p>
        </p:txBody>
      </p:sp>
      <p:sp>
        <p:nvSpPr>
          <p:cNvPr id="31" name="Google Shape;10463;p159">
            <a:extLst>
              <a:ext uri="{FF2B5EF4-FFF2-40B4-BE49-F238E27FC236}">
                <a16:creationId xmlns:a16="http://schemas.microsoft.com/office/drawing/2014/main" id="{349923B6-4AA8-40BE-2701-96A914FDC3A5}"/>
              </a:ext>
            </a:extLst>
          </p:cNvPr>
          <p:cNvSpPr txBox="1"/>
          <p:nvPr/>
        </p:nvSpPr>
        <p:spPr>
          <a:xfrm>
            <a:off x="2455118" y="3524554"/>
            <a:ext cx="3600853" cy="62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rgbClr val="213B55"/>
                </a:solidFill>
                <a:latin typeface="Josefin Sans" pitchFamily="2" charset="0"/>
              </a:rPr>
              <a:t>Người quản lý khóa học</a:t>
            </a:r>
            <a:endParaRPr sz="1600" b="1" dirty="0">
              <a:solidFill>
                <a:srgbClr val="213B55"/>
              </a:solidFill>
              <a:latin typeface="Josefin Sans" pitchFamily="2" charset="0"/>
            </a:endParaRPr>
          </a:p>
        </p:txBody>
      </p:sp>
      <p:sp>
        <p:nvSpPr>
          <p:cNvPr id="38" name="Google Shape;6657;p149">
            <a:extLst>
              <a:ext uri="{FF2B5EF4-FFF2-40B4-BE49-F238E27FC236}">
                <a16:creationId xmlns:a16="http://schemas.microsoft.com/office/drawing/2014/main" id="{CC62C334-C93F-376C-F2E6-4746F7BA607C}"/>
              </a:ext>
            </a:extLst>
          </p:cNvPr>
          <p:cNvSpPr/>
          <p:nvPr/>
        </p:nvSpPr>
        <p:spPr>
          <a:xfrm>
            <a:off x="3168208" y="2501513"/>
            <a:ext cx="2223793" cy="109657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6668;p149">
            <a:extLst>
              <a:ext uri="{FF2B5EF4-FFF2-40B4-BE49-F238E27FC236}">
                <a16:creationId xmlns:a16="http://schemas.microsoft.com/office/drawing/2014/main" id="{C7944053-25D6-BE05-F523-CE3BE30C5C64}"/>
              </a:ext>
            </a:extLst>
          </p:cNvPr>
          <p:cNvGrpSpPr/>
          <p:nvPr/>
        </p:nvGrpSpPr>
        <p:grpSpPr>
          <a:xfrm>
            <a:off x="3367325" y="2733180"/>
            <a:ext cx="1859071" cy="865005"/>
            <a:chOff x="2675275" y="4174282"/>
            <a:chExt cx="1003306" cy="451719"/>
          </a:xfrm>
        </p:grpSpPr>
        <p:sp>
          <p:nvSpPr>
            <p:cNvPr id="35" name="Google Shape;6669;p149">
              <a:extLst>
                <a:ext uri="{FF2B5EF4-FFF2-40B4-BE49-F238E27FC236}">
                  <a16:creationId xmlns:a16="http://schemas.microsoft.com/office/drawing/2014/main" id="{4AFF89AE-E807-8B53-0229-8255E287F51B}"/>
                </a:ext>
              </a:extLst>
            </p:cNvPr>
            <p:cNvSpPr/>
            <p:nvPr/>
          </p:nvSpPr>
          <p:spPr>
            <a:xfrm>
              <a:off x="2675275" y="4174282"/>
              <a:ext cx="1003306" cy="451719"/>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70;p149">
              <a:extLst>
                <a:ext uri="{FF2B5EF4-FFF2-40B4-BE49-F238E27FC236}">
                  <a16:creationId xmlns:a16="http://schemas.microsoft.com/office/drawing/2014/main" id="{35005874-A31F-6C0C-9E01-84443EA0E610}"/>
                </a:ext>
              </a:extLst>
            </p:cNvPr>
            <p:cNvSpPr/>
            <p:nvPr/>
          </p:nvSpPr>
          <p:spPr>
            <a:xfrm>
              <a:off x="2716046" y="4210984"/>
              <a:ext cx="921789" cy="415018"/>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71;p149">
              <a:extLst>
                <a:ext uri="{FF2B5EF4-FFF2-40B4-BE49-F238E27FC236}">
                  <a16:creationId xmlns:a16="http://schemas.microsoft.com/office/drawing/2014/main" id="{7E067A02-0FE2-6FDB-217A-5F9974B61708}"/>
                </a:ext>
              </a:extLst>
            </p:cNvPr>
            <p:cNvSpPr/>
            <p:nvPr/>
          </p:nvSpPr>
          <p:spPr>
            <a:xfrm>
              <a:off x="2762606" y="4252906"/>
              <a:ext cx="828676" cy="373095"/>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1501;p163">
            <a:extLst>
              <a:ext uri="{FF2B5EF4-FFF2-40B4-BE49-F238E27FC236}">
                <a16:creationId xmlns:a16="http://schemas.microsoft.com/office/drawing/2014/main" id="{BE4EE9F7-F651-64DD-EAA4-260070389F2A}"/>
              </a:ext>
            </a:extLst>
          </p:cNvPr>
          <p:cNvGrpSpPr/>
          <p:nvPr/>
        </p:nvGrpSpPr>
        <p:grpSpPr>
          <a:xfrm>
            <a:off x="4043817" y="2982621"/>
            <a:ext cx="528185" cy="552032"/>
            <a:chOff x="3372700" y="3648425"/>
            <a:chExt cx="267300" cy="268000"/>
          </a:xfrm>
          <a:solidFill>
            <a:schemeClr val="bg1"/>
          </a:solidFill>
        </p:grpSpPr>
        <p:sp>
          <p:nvSpPr>
            <p:cNvPr id="50" name="Google Shape;11502;p163">
              <a:extLst>
                <a:ext uri="{FF2B5EF4-FFF2-40B4-BE49-F238E27FC236}">
                  <a16:creationId xmlns:a16="http://schemas.microsoft.com/office/drawing/2014/main" id="{4141C6C7-093A-42E4-FA6F-DE7EA145528E}"/>
                </a:ext>
              </a:extLst>
            </p:cNvPr>
            <p:cNvSpPr/>
            <p:nvPr/>
          </p:nvSpPr>
          <p:spPr>
            <a:xfrm>
              <a:off x="3479850" y="3648425"/>
              <a:ext cx="52425" cy="52425"/>
            </a:xfrm>
            <a:custGeom>
              <a:avLst/>
              <a:gdLst/>
              <a:ahLst/>
              <a:cxnLst/>
              <a:rect l="l" t="t" r="r" b="b"/>
              <a:pathLst>
                <a:path w="2097" h="2097" extrusionOk="0">
                  <a:moveTo>
                    <a:pt x="1049" y="0"/>
                  </a:moveTo>
                  <a:cubicBezTo>
                    <a:pt x="477" y="0"/>
                    <a:pt x="1" y="477"/>
                    <a:pt x="1" y="1048"/>
                  </a:cubicBezTo>
                  <a:cubicBezTo>
                    <a:pt x="1" y="1644"/>
                    <a:pt x="477" y="2096"/>
                    <a:pt x="1049" y="2096"/>
                  </a:cubicBezTo>
                  <a:cubicBezTo>
                    <a:pt x="1620" y="2096"/>
                    <a:pt x="2097" y="1644"/>
                    <a:pt x="2097" y="1048"/>
                  </a:cubicBezTo>
                  <a:cubicBezTo>
                    <a:pt x="2097" y="477"/>
                    <a:pt x="1620" y="0"/>
                    <a:pt x="10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503;p163">
              <a:extLst>
                <a:ext uri="{FF2B5EF4-FFF2-40B4-BE49-F238E27FC236}">
                  <a16:creationId xmlns:a16="http://schemas.microsoft.com/office/drawing/2014/main" id="{A402A52C-5770-7535-84AD-C32CB6039FC1}"/>
                </a:ext>
              </a:extLst>
            </p:cNvPr>
            <p:cNvSpPr/>
            <p:nvPr/>
          </p:nvSpPr>
          <p:spPr>
            <a:xfrm>
              <a:off x="3456650" y="3704975"/>
              <a:ext cx="98250" cy="32775"/>
            </a:xfrm>
            <a:custGeom>
              <a:avLst/>
              <a:gdLst/>
              <a:ahLst/>
              <a:cxnLst/>
              <a:rect l="l" t="t" r="r" b="b"/>
              <a:pathLst>
                <a:path w="3930" h="1311" extrusionOk="0">
                  <a:moveTo>
                    <a:pt x="810" y="1"/>
                  </a:moveTo>
                  <a:cubicBezTo>
                    <a:pt x="381" y="310"/>
                    <a:pt x="95" y="787"/>
                    <a:pt x="0" y="1311"/>
                  </a:cubicBezTo>
                  <a:lnTo>
                    <a:pt x="3930" y="1311"/>
                  </a:lnTo>
                  <a:cubicBezTo>
                    <a:pt x="3858" y="787"/>
                    <a:pt x="3572" y="310"/>
                    <a:pt x="3144" y="1"/>
                  </a:cubicBezTo>
                  <a:cubicBezTo>
                    <a:pt x="2810" y="310"/>
                    <a:pt x="2393" y="465"/>
                    <a:pt x="1977" y="465"/>
                  </a:cubicBezTo>
                  <a:cubicBezTo>
                    <a:pt x="1560" y="465"/>
                    <a:pt x="1143" y="310"/>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504;p163">
              <a:extLst>
                <a:ext uri="{FF2B5EF4-FFF2-40B4-BE49-F238E27FC236}">
                  <a16:creationId xmlns:a16="http://schemas.microsoft.com/office/drawing/2014/main" id="{A6A7C59F-8DA9-8420-ADAD-7E66F9CA6CD0}"/>
                </a:ext>
              </a:extLst>
            </p:cNvPr>
            <p:cNvSpPr/>
            <p:nvPr/>
          </p:nvSpPr>
          <p:spPr>
            <a:xfrm>
              <a:off x="3428650" y="3753150"/>
              <a:ext cx="156825" cy="41825"/>
            </a:xfrm>
            <a:custGeom>
              <a:avLst/>
              <a:gdLst/>
              <a:ahLst/>
              <a:cxnLst/>
              <a:rect l="l" t="t" r="r" b="b"/>
              <a:pathLst>
                <a:path w="6273" h="1673" extrusionOk="0">
                  <a:moveTo>
                    <a:pt x="5856" y="0"/>
                  </a:moveTo>
                  <a:cubicBezTo>
                    <a:pt x="5842" y="0"/>
                    <a:pt x="5827" y="1"/>
                    <a:pt x="5812" y="3"/>
                  </a:cubicBezTo>
                  <a:lnTo>
                    <a:pt x="382" y="3"/>
                  </a:lnTo>
                  <a:cubicBezTo>
                    <a:pt x="1" y="50"/>
                    <a:pt x="1" y="598"/>
                    <a:pt x="382" y="622"/>
                  </a:cubicBezTo>
                  <a:lnTo>
                    <a:pt x="691" y="622"/>
                  </a:lnTo>
                  <a:lnTo>
                    <a:pt x="691" y="1360"/>
                  </a:lnTo>
                  <a:cubicBezTo>
                    <a:pt x="668" y="1527"/>
                    <a:pt x="811" y="1670"/>
                    <a:pt x="1001" y="1670"/>
                  </a:cubicBezTo>
                  <a:lnTo>
                    <a:pt x="5169" y="1670"/>
                  </a:lnTo>
                  <a:cubicBezTo>
                    <a:pt x="5183" y="1671"/>
                    <a:pt x="5196" y="1672"/>
                    <a:pt x="5210" y="1672"/>
                  </a:cubicBezTo>
                  <a:cubicBezTo>
                    <a:pt x="5379" y="1672"/>
                    <a:pt x="5502" y="1537"/>
                    <a:pt x="5502" y="1360"/>
                  </a:cubicBezTo>
                  <a:lnTo>
                    <a:pt x="5502" y="622"/>
                  </a:lnTo>
                  <a:lnTo>
                    <a:pt x="5812" y="622"/>
                  </a:lnTo>
                  <a:cubicBezTo>
                    <a:pt x="5827" y="623"/>
                    <a:pt x="5842" y="624"/>
                    <a:pt x="5856" y="624"/>
                  </a:cubicBezTo>
                  <a:cubicBezTo>
                    <a:pt x="6273" y="624"/>
                    <a:pt x="6273" y="0"/>
                    <a:pt x="5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505;p163">
              <a:extLst>
                <a:ext uri="{FF2B5EF4-FFF2-40B4-BE49-F238E27FC236}">
                  <a16:creationId xmlns:a16="http://schemas.microsoft.com/office/drawing/2014/main" id="{9C787D17-E1C1-66E9-71E3-86A8B8300080}"/>
                </a:ext>
              </a:extLst>
            </p:cNvPr>
            <p:cNvSpPr/>
            <p:nvPr/>
          </p:nvSpPr>
          <p:spPr>
            <a:xfrm>
              <a:off x="3385800" y="3811550"/>
              <a:ext cx="52400" cy="52425"/>
            </a:xfrm>
            <a:custGeom>
              <a:avLst/>
              <a:gdLst/>
              <a:ahLst/>
              <a:cxnLst/>
              <a:rect l="l" t="t" r="r" b="b"/>
              <a:pathLst>
                <a:path w="2096" h="2097" extrusionOk="0">
                  <a:moveTo>
                    <a:pt x="1048" y="1"/>
                  </a:moveTo>
                  <a:cubicBezTo>
                    <a:pt x="453" y="1"/>
                    <a:pt x="0" y="477"/>
                    <a:pt x="0" y="1048"/>
                  </a:cubicBezTo>
                  <a:cubicBezTo>
                    <a:pt x="0" y="1644"/>
                    <a:pt x="453" y="2096"/>
                    <a:pt x="1048" y="2096"/>
                  </a:cubicBezTo>
                  <a:cubicBezTo>
                    <a:pt x="1620" y="2096"/>
                    <a:pt x="2096" y="1644"/>
                    <a:pt x="2096" y="1048"/>
                  </a:cubicBezTo>
                  <a:cubicBezTo>
                    <a:pt x="2096" y="477"/>
                    <a:pt x="1620" y="1"/>
                    <a:pt x="1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506;p163">
              <a:extLst>
                <a:ext uri="{FF2B5EF4-FFF2-40B4-BE49-F238E27FC236}">
                  <a16:creationId xmlns:a16="http://schemas.microsoft.com/office/drawing/2014/main" id="{CA7A7868-E7CC-6734-1B20-515DADF2B7D7}"/>
                </a:ext>
              </a:extLst>
            </p:cNvPr>
            <p:cNvSpPr/>
            <p:nvPr/>
          </p:nvSpPr>
          <p:spPr>
            <a:xfrm>
              <a:off x="3372700" y="3869300"/>
              <a:ext cx="78600" cy="47050"/>
            </a:xfrm>
            <a:custGeom>
              <a:avLst/>
              <a:gdLst/>
              <a:ahLst/>
              <a:cxnLst/>
              <a:rect l="l" t="t" r="r" b="b"/>
              <a:pathLst>
                <a:path w="3144" h="1882" extrusionOk="0">
                  <a:moveTo>
                    <a:pt x="2644" y="1"/>
                  </a:moveTo>
                  <a:cubicBezTo>
                    <a:pt x="2358" y="262"/>
                    <a:pt x="1953" y="429"/>
                    <a:pt x="1572" y="429"/>
                  </a:cubicBezTo>
                  <a:cubicBezTo>
                    <a:pt x="1167" y="429"/>
                    <a:pt x="786" y="286"/>
                    <a:pt x="477" y="24"/>
                  </a:cubicBezTo>
                  <a:cubicBezTo>
                    <a:pt x="167" y="310"/>
                    <a:pt x="0" y="739"/>
                    <a:pt x="0" y="1167"/>
                  </a:cubicBezTo>
                  <a:lnTo>
                    <a:pt x="0" y="1572"/>
                  </a:lnTo>
                  <a:cubicBezTo>
                    <a:pt x="0" y="1739"/>
                    <a:pt x="143" y="1882"/>
                    <a:pt x="310" y="1882"/>
                  </a:cubicBezTo>
                  <a:lnTo>
                    <a:pt x="2810" y="1882"/>
                  </a:lnTo>
                  <a:cubicBezTo>
                    <a:pt x="3001" y="1882"/>
                    <a:pt x="3144" y="1739"/>
                    <a:pt x="3144" y="1572"/>
                  </a:cubicBezTo>
                  <a:lnTo>
                    <a:pt x="3144" y="1144"/>
                  </a:lnTo>
                  <a:cubicBezTo>
                    <a:pt x="3144" y="715"/>
                    <a:pt x="2953" y="310"/>
                    <a:pt x="2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507;p163">
              <a:extLst>
                <a:ext uri="{FF2B5EF4-FFF2-40B4-BE49-F238E27FC236}">
                  <a16:creationId xmlns:a16="http://schemas.microsoft.com/office/drawing/2014/main" id="{DA01100D-25F5-2F31-29F5-D96A1A6A3B50}"/>
                </a:ext>
              </a:extLst>
            </p:cNvPr>
            <p:cNvSpPr/>
            <p:nvPr/>
          </p:nvSpPr>
          <p:spPr>
            <a:xfrm>
              <a:off x="3573925" y="3811550"/>
              <a:ext cx="52425" cy="52425"/>
            </a:xfrm>
            <a:custGeom>
              <a:avLst/>
              <a:gdLst/>
              <a:ahLst/>
              <a:cxnLst/>
              <a:rect l="l" t="t" r="r" b="b"/>
              <a:pathLst>
                <a:path w="2097" h="2097" extrusionOk="0">
                  <a:moveTo>
                    <a:pt x="1048" y="1"/>
                  </a:moveTo>
                  <a:cubicBezTo>
                    <a:pt x="477" y="1"/>
                    <a:pt x="1" y="477"/>
                    <a:pt x="1" y="1048"/>
                  </a:cubicBezTo>
                  <a:cubicBezTo>
                    <a:pt x="1" y="1644"/>
                    <a:pt x="477" y="2096"/>
                    <a:pt x="1048" y="2096"/>
                  </a:cubicBezTo>
                  <a:cubicBezTo>
                    <a:pt x="1620" y="2096"/>
                    <a:pt x="2096" y="1644"/>
                    <a:pt x="2096" y="1048"/>
                  </a:cubicBezTo>
                  <a:cubicBezTo>
                    <a:pt x="2096" y="477"/>
                    <a:pt x="1620" y="1"/>
                    <a:pt x="1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508;p163">
              <a:extLst>
                <a:ext uri="{FF2B5EF4-FFF2-40B4-BE49-F238E27FC236}">
                  <a16:creationId xmlns:a16="http://schemas.microsoft.com/office/drawing/2014/main" id="{4651B66C-70A2-BFD6-FA22-F07E47DF6E72}"/>
                </a:ext>
              </a:extLst>
            </p:cNvPr>
            <p:cNvSpPr/>
            <p:nvPr/>
          </p:nvSpPr>
          <p:spPr>
            <a:xfrm>
              <a:off x="3560825" y="3869900"/>
              <a:ext cx="79175" cy="46525"/>
            </a:xfrm>
            <a:custGeom>
              <a:avLst/>
              <a:gdLst/>
              <a:ahLst/>
              <a:cxnLst/>
              <a:rect l="l" t="t" r="r" b="b"/>
              <a:pathLst>
                <a:path w="3167" h="1861" extrusionOk="0">
                  <a:moveTo>
                    <a:pt x="501" y="0"/>
                  </a:moveTo>
                  <a:cubicBezTo>
                    <a:pt x="167" y="286"/>
                    <a:pt x="1" y="715"/>
                    <a:pt x="1" y="1143"/>
                  </a:cubicBezTo>
                  <a:lnTo>
                    <a:pt x="1" y="1548"/>
                  </a:lnTo>
                  <a:cubicBezTo>
                    <a:pt x="1" y="1715"/>
                    <a:pt x="144" y="1858"/>
                    <a:pt x="310" y="1858"/>
                  </a:cubicBezTo>
                  <a:lnTo>
                    <a:pt x="2835" y="1858"/>
                  </a:lnTo>
                  <a:cubicBezTo>
                    <a:pt x="2847" y="1860"/>
                    <a:pt x="2859" y="1860"/>
                    <a:pt x="2871" y="1860"/>
                  </a:cubicBezTo>
                  <a:cubicBezTo>
                    <a:pt x="3025" y="1860"/>
                    <a:pt x="3166" y="1725"/>
                    <a:pt x="3144" y="1548"/>
                  </a:cubicBezTo>
                  <a:lnTo>
                    <a:pt x="3144" y="1120"/>
                  </a:lnTo>
                  <a:cubicBezTo>
                    <a:pt x="3144" y="691"/>
                    <a:pt x="2977" y="286"/>
                    <a:pt x="2668" y="0"/>
                  </a:cubicBezTo>
                  <a:cubicBezTo>
                    <a:pt x="2346" y="262"/>
                    <a:pt x="1959" y="393"/>
                    <a:pt x="1575" y="393"/>
                  </a:cubicBezTo>
                  <a:cubicBezTo>
                    <a:pt x="1191" y="393"/>
                    <a:pt x="810" y="262"/>
                    <a:pt x="5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509;p163">
              <a:extLst>
                <a:ext uri="{FF2B5EF4-FFF2-40B4-BE49-F238E27FC236}">
                  <a16:creationId xmlns:a16="http://schemas.microsoft.com/office/drawing/2014/main" id="{9F438A3A-8742-299C-0CA3-33A793C1C47A}"/>
                </a:ext>
              </a:extLst>
            </p:cNvPr>
            <p:cNvSpPr/>
            <p:nvPr/>
          </p:nvSpPr>
          <p:spPr>
            <a:xfrm>
              <a:off x="3479850" y="3811550"/>
              <a:ext cx="52425" cy="52425"/>
            </a:xfrm>
            <a:custGeom>
              <a:avLst/>
              <a:gdLst/>
              <a:ahLst/>
              <a:cxnLst/>
              <a:rect l="l" t="t" r="r" b="b"/>
              <a:pathLst>
                <a:path w="2097" h="2097" extrusionOk="0">
                  <a:moveTo>
                    <a:pt x="1049" y="1"/>
                  </a:moveTo>
                  <a:cubicBezTo>
                    <a:pt x="477" y="1"/>
                    <a:pt x="1" y="477"/>
                    <a:pt x="1" y="1048"/>
                  </a:cubicBezTo>
                  <a:cubicBezTo>
                    <a:pt x="1" y="1644"/>
                    <a:pt x="477" y="2096"/>
                    <a:pt x="1049" y="2096"/>
                  </a:cubicBezTo>
                  <a:cubicBezTo>
                    <a:pt x="1620" y="2096"/>
                    <a:pt x="2097" y="1644"/>
                    <a:pt x="2097" y="1048"/>
                  </a:cubicBezTo>
                  <a:cubicBezTo>
                    <a:pt x="2097" y="477"/>
                    <a:pt x="1620" y="1"/>
                    <a:pt x="1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510;p163">
              <a:extLst>
                <a:ext uri="{FF2B5EF4-FFF2-40B4-BE49-F238E27FC236}">
                  <a16:creationId xmlns:a16="http://schemas.microsoft.com/office/drawing/2014/main" id="{21EBA651-9564-2D24-9162-024ACD18A99C}"/>
                </a:ext>
              </a:extLst>
            </p:cNvPr>
            <p:cNvSpPr/>
            <p:nvPr/>
          </p:nvSpPr>
          <p:spPr>
            <a:xfrm>
              <a:off x="3466750" y="3869300"/>
              <a:ext cx="78625" cy="47125"/>
            </a:xfrm>
            <a:custGeom>
              <a:avLst/>
              <a:gdLst/>
              <a:ahLst/>
              <a:cxnLst/>
              <a:rect l="l" t="t" r="r" b="b"/>
              <a:pathLst>
                <a:path w="3145" h="1885" extrusionOk="0">
                  <a:moveTo>
                    <a:pt x="2668" y="1"/>
                  </a:moveTo>
                  <a:cubicBezTo>
                    <a:pt x="2359" y="262"/>
                    <a:pt x="1978" y="405"/>
                    <a:pt x="1573" y="405"/>
                  </a:cubicBezTo>
                  <a:lnTo>
                    <a:pt x="1573" y="429"/>
                  </a:lnTo>
                  <a:cubicBezTo>
                    <a:pt x="1168" y="429"/>
                    <a:pt x="787" y="286"/>
                    <a:pt x="477" y="24"/>
                  </a:cubicBezTo>
                  <a:cubicBezTo>
                    <a:pt x="168" y="310"/>
                    <a:pt x="1" y="739"/>
                    <a:pt x="1" y="1167"/>
                  </a:cubicBezTo>
                  <a:lnTo>
                    <a:pt x="1" y="1572"/>
                  </a:lnTo>
                  <a:cubicBezTo>
                    <a:pt x="1" y="1749"/>
                    <a:pt x="124" y="1884"/>
                    <a:pt x="274" y="1884"/>
                  </a:cubicBezTo>
                  <a:cubicBezTo>
                    <a:pt x="286" y="1884"/>
                    <a:pt x="298" y="1884"/>
                    <a:pt x="311" y="1882"/>
                  </a:cubicBezTo>
                  <a:lnTo>
                    <a:pt x="2835" y="1882"/>
                  </a:lnTo>
                  <a:cubicBezTo>
                    <a:pt x="2847" y="1884"/>
                    <a:pt x="2859" y="1884"/>
                    <a:pt x="2871" y="1884"/>
                  </a:cubicBezTo>
                  <a:cubicBezTo>
                    <a:pt x="3022" y="1884"/>
                    <a:pt x="3144" y="1749"/>
                    <a:pt x="3144" y="1572"/>
                  </a:cubicBezTo>
                  <a:lnTo>
                    <a:pt x="3144" y="1144"/>
                  </a:lnTo>
                  <a:cubicBezTo>
                    <a:pt x="3144" y="715"/>
                    <a:pt x="2954" y="310"/>
                    <a:pt x="26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2478;p135">
            <a:extLst>
              <a:ext uri="{FF2B5EF4-FFF2-40B4-BE49-F238E27FC236}">
                <a16:creationId xmlns:a16="http://schemas.microsoft.com/office/drawing/2014/main" id="{363905FA-509E-98F5-B808-B5E487B39347}"/>
              </a:ext>
            </a:extLst>
          </p:cNvPr>
          <p:cNvSpPr/>
          <p:nvPr/>
        </p:nvSpPr>
        <p:spPr>
          <a:xfrm rot="16200000">
            <a:off x="455417" y="3279393"/>
            <a:ext cx="1316725" cy="2533700"/>
          </a:xfrm>
          <a:custGeom>
            <a:avLst/>
            <a:gdLst/>
            <a:ahLst/>
            <a:cxnLst/>
            <a:rect l="l" t="t" r="r" b="b"/>
            <a:pathLst>
              <a:path w="52669" h="101348" extrusionOk="0">
                <a:moveTo>
                  <a:pt x="0" y="1"/>
                </a:moveTo>
                <a:lnTo>
                  <a:pt x="0" y="101348"/>
                </a:lnTo>
                <a:lnTo>
                  <a:pt x="4232" y="101348"/>
                </a:lnTo>
                <a:cubicBezTo>
                  <a:pt x="5157" y="99969"/>
                  <a:pt x="6162" y="98640"/>
                  <a:pt x="7265" y="97375"/>
                </a:cubicBezTo>
                <a:cubicBezTo>
                  <a:pt x="17902" y="85294"/>
                  <a:pt x="34296" y="83673"/>
                  <a:pt x="45225" y="72014"/>
                </a:cubicBezTo>
                <a:cubicBezTo>
                  <a:pt x="47820" y="69225"/>
                  <a:pt x="50106" y="65803"/>
                  <a:pt x="51030" y="61717"/>
                </a:cubicBezTo>
                <a:cubicBezTo>
                  <a:pt x="52668" y="54371"/>
                  <a:pt x="49620" y="46702"/>
                  <a:pt x="45971" y="40540"/>
                </a:cubicBezTo>
                <a:cubicBezTo>
                  <a:pt x="42323" y="34378"/>
                  <a:pt x="37912" y="28573"/>
                  <a:pt x="36242" y="21227"/>
                </a:cubicBezTo>
                <a:cubicBezTo>
                  <a:pt x="34604" y="13979"/>
                  <a:pt x="36080" y="5806"/>
                  <a:pt x="39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79;p135">
            <a:extLst>
              <a:ext uri="{FF2B5EF4-FFF2-40B4-BE49-F238E27FC236}">
                <a16:creationId xmlns:a16="http://schemas.microsoft.com/office/drawing/2014/main" id="{7BCCF171-B6FD-96BA-160B-02B57E76F225}"/>
              </a:ext>
            </a:extLst>
          </p:cNvPr>
          <p:cNvSpPr/>
          <p:nvPr/>
        </p:nvSpPr>
        <p:spPr>
          <a:xfrm>
            <a:off x="0" y="4303733"/>
            <a:ext cx="1417835" cy="752777"/>
          </a:xfrm>
          <a:custGeom>
            <a:avLst/>
            <a:gdLst/>
            <a:ahLst/>
            <a:cxnLst/>
            <a:rect l="l" t="t" r="r" b="b"/>
            <a:pathLst>
              <a:path w="95445" h="50675" extrusionOk="0">
                <a:moveTo>
                  <a:pt x="19568" y="0"/>
                </a:moveTo>
                <a:cubicBezTo>
                  <a:pt x="17923" y="0"/>
                  <a:pt x="16272" y="114"/>
                  <a:pt x="14659" y="293"/>
                </a:cubicBezTo>
                <a:cubicBezTo>
                  <a:pt x="9778" y="844"/>
                  <a:pt x="4914" y="1931"/>
                  <a:pt x="0" y="2028"/>
                </a:cubicBezTo>
                <a:lnTo>
                  <a:pt x="0" y="50674"/>
                </a:lnTo>
                <a:lnTo>
                  <a:pt x="95445" y="50674"/>
                </a:lnTo>
                <a:lnTo>
                  <a:pt x="95429" y="50658"/>
                </a:lnTo>
                <a:cubicBezTo>
                  <a:pt x="83478" y="37086"/>
                  <a:pt x="64797" y="30227"/>
                  <a:pt x="46328" y="27438"/>
                </a:cubicBezTo>
                <a:cubicBezTo>
                  <a:pt x="41707" y="26740"/>
                  <a:pt x="36453" y="25913"/>
                  <a:pt x="33939" y="22200"/>
                </a:cubicBezTo>
                <a:cubicBezTo>
                  <a:pt x="31199" y="18162"/>
                  <a:pt x="33145" y="12925"/>
                  <a:pt x="33664" y="8157"/>
                </a:cubicBezTo>
                <a:cubicBezTo>
                  <a:pt x="33777" y="7217"/>
                  <a:pt x="33810" y="6228"/>
                  <a:pt x="33469" y="5336"/>
                </a:cubicBezTo>
                <a:cubicBezTo>
                  <a:pt x="33015" y="4201"/>
                  <a:pt x="31977" y="3358"/>
                  <a:pt x="30891" y="2709"/>
                </a:cubicBezTo>
                <a:cubicBezTo>
                  <a:pt x="27556" y="674"/>
                  <a:pt x="23578" y="0"/>
                  <a:pt x="19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80;p135">
            <a:extLst>
              <a:ext uri="{FF2B5EF4-FFF2-40B4-BE49-F238E27FC236}">
                <a16:creationId xmlns:a16="http://schemas.microsoft.com/office/drawing/2014/main" id="{F3A3E2C8-3511-1850-1369-AB3300F8984B}"/>
              </a:ext>
            </a:extLst>
          </p:cNvPr>
          <p:cNvSpPr/>
          <p:nvPr/>
        </p:nvSpPr>
        <p:spPr>
          <a:xfrm rot="10800000">
            <a:off x="-77210" y="4066575"/>
            <a:ext cx="1738459" cy="1076925"/>
          </a:xfrm>
          <a:custGeom>
            <a:avLst/>
            <a:gdLst/>
            <a:ahLst/>
            <a:cxnLst/>
            <a:rect l="l" t="t" r="r" b="b"/>
            <a:pathLst>
              <a:path w="88992" h="55128" extrusionOk="0">
                <a:moveTo>
                  <a:pt x="11465" y="1"/>
                </a:moveTo>
                <a:cubicBezTo>
                  <a:pt x="13702" y="4055"/>
                  <a:pt x="15227" y="8514"/>
                  <a:pt x="15178" y="13119"/>
                </a:cubicBezTo>
                <a:cubicBezTo>
                  <a:pt x="15178" y="14546"/>
                  <a:pt x="14919" y="15957"/>
                  <a:pt x="14416" y="17287"/>
                </a:cubicBezTo>
                <a:cubicBezTo>
                  <a:pt x="13897" y="18600"/>
                  <a:pt x="13070" y="19719"/>
                  <a:pt x="11870" y="20400"/>
                </a:cubicBezTo>
                <a:cubicBezTo>
                  <a:pt x="10654" y="21081"/>
                  <a:pt x="9308" y="21211"/>
                  <a:pt x="7913" y="21340"/>
                </a:cubicBezTo>
                <a:cubicBezTo>
                  <a:pt x="6535" y="21486"/>
                  <a:pt x="5141" y="21584"/>
                  <a:pt x="3908" y="22184"/>
                </a:cubicBezTo>
                <a:cubicBezTo>
                  <a:pt x="16" y="24081"/>
                  <a:pt x="0" y="30178"/>
                  <a:pt x="3033" y="33275"/>
                </a:cubicBezTo>
                <a:cubicBezTo>
                  <a:pt x="4541" y="34832"/>
                  <a:pt x="6486" y="35772"/>
                  <a:pt x="8562" y="36291"/>
                </a:cubicBezTo>
                <a:cubicBezTo>
                  <a:pt x="10385" y="36591"/>
                  <a:pt x="12287" y="36754"/>
                  <a:pt x="14208" y="36754"/>
                </a:cubicBezTo>
                <a:cubicBezTo>
                  <a:pt x="21311" y="36754"/>
                  <a:pt x="28661" y="34527"/>
                  <a:pt x="33129" y="28783"/>
                </a:cubicBezTo>
                <a:cubicBezTo>
                  <a:pt x="36582" y="24729"/>
                  <a:pt x="36988" y="19265"/>
                  <a:pt x="40636" y="15211"/>
                </a:cubicBezTo>
                <a:cubicBezTo>
                  <a:pt x="42878" y="12970"/>
                  <a:pt x="45999" y="11993"/>
                  <a:pt x="49138" y="11993"/>
                </a:cubicBezTo>
                <a:cubicBezTo>
                  <a:pt x="49973" y="11993"/>
                  <a:pt x="50809" y="12062"/>
                  <a:pt x="51630" y="12195"/>
                </a:cubicBezTo>
                <a:cubicBezTo>
                  <a:pt x="52895" y="12373"/>
                  <a:pt x="54128" y="12681"/>
                  <a:pt x="55328" y="13087"/>
                </a:cubicBezTo>
                <a:cubicBezTo>
                  <a:pt x="58927" y="14335"/>
                  <a:pt x="62171" y="16622"/>
                  <a:pt x="64246" y="19800"/>
                </a:cubicBezTo>
                <a:cubicBezTo>
                  <a:pt x="65284" y="21405"/>
                  <a:pt x="65997" y="23189"/>
                  <a:pt x="66338" y="25070"/>
                </a:cubicBezTo>
                <a:cubicBezTo>
                  <a:pt x="67992" y="30599"/>
                  <a:pt x="64133" y="34653"/>
                  <a:pt x="62106" y="39323"/>
                </a:cubicBezTo>
                <a:cubicBezTo>
                  <a:pt x="60890" y="42567"/>
                  <a:pt x="62316" y="45810"/>
                  <a:pt x="64749" y="48242"/>
                </a:cubicBezTo>
                <a:cubicBezTo>
                  <a:pt x="70285" y="53599"/>
                  <a:pt x="77889" y="55127"/>
                  <a:pt x="85232" y="55127"/>
                </a:cubicBezTo>
                <a:cubicBezTo>
                  <a:pt x="86491" y="55127"/>
                  <a:pt x="87743" y="55082"/>
                  <a:pt x="88975" y="55004"/>
                </a:cubicBezTo>
                <a:lnTo>
                  <a:pt x="88991" y="55004"/>
                </a:lnTo>
                <a:lnTo>
                  <a:pt x="889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81;p135">
            <a:extLst>
              <a:ext uri="{FF2B5EF4-FFF2-40B4-BE49-F238E27FC236}">
                <a16:creationId xmlns:a16="http://schemas.microsoft.com/office/drawing/2014/main" id="{46226357-D27E-0FF2-11AE-7797718FF866}"/>
              </a:ext>
            </a:extLst>
          </p:cNvPr>
          <p:cNvSpPr/>
          <p:nvPr/>
        </p:nvSpPr>
        <p:spPr>
          <a:xfrm>
            <a:off x="0" y="-61454"/>
            <a:ext cx="934025" cy="689175"/>
          </a:xfrm>
          <a:custGeom>
            <a:avLst/>
            <a:gdLst/>
            <a:ahLst/>
            <a:cxnLst/>
            <a:rect l="l" t="t" r="r" b="b"/>
            <a:pathLst>
              <a:path w="37361" h="27567" extrusionOk="0">
                <a:moveTo>
                  <a:pt x="0" y="0"/>
                </a:moveTo>
                <a:lnTo>
                  <a:pt x="0" y="27566"/>
                </a:lnTo>
                <a:cubicBezTo>
                  <a:pt x="5854" y="26999"/>
                  <a:pt x="11140" y="23772"/>
                  <a:pt x="14302" y="18794"/>
                </a:cubicBezTo>
                <a:cubicBezTo>
                  <a:pt x="15194" y="17399"/>
                  <a:pt x="15940" y="15859"/>
                  <a:pt x="17108" y="14740"/>
                </a:cubicBezTo>
                <a:cubicBezTo>
                  <a:pt x="19686" y="12275"/>
                  <a:pt x="23480" y="12535"/>
                  <a:pt x="26772" y="11627"/>
                </a:cubicBezTo>
                <a:cubicBezTo>
                  <a:pt x="31604" y="10297"/>
                  <a:pt x="35674" y="6032"/>
                  <a:pt x="37166" y="778"/>
                </a:cubicBezTo>
                <a:cubicBezTo>
                  <a:pt x="37231" y="519"/>
                  <a:pt x="37296" y="260"/>
                  <a:pt x="373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78;p135">
            <a:extLst>
              <a:ext uri="{FF2B5EF4-FFF2-40B4-BE49-F238E27FC236}">
                <a16:creationId xmlns:a16="http://schemas.microsoft.com/office/drawing/2014/main" id="{9026358B-4493-48FB-DD8F-EB00B60BC599}"/>
              </a:ext>
            </a:extLst>
          </p:cNvPr>
          <p:cNvSpPr/>
          <p:nvPr/>
        </p:nvSpPr>
        <p:spPr>
          <a:xfrm rot="5400000" flipH="1">
            <a:off x="7858695" y="3296499"/>
            <a:ext cx="1316725" cy="2533700"/>
          </a:xfrm>
          <a:custGeom>
            <a:avLst/>
            <a:gdLst/>
            <a:ahLst/>
            <a:cxnLst/>
            <a:rect l="l" t="t" r="r" b="b"/>
            <a:pathLst>
              <a:path w="52669" h="101348" extrusionOk="0">
                <a:moveTo>
                  <a:pt x="0" y="1"/>
                </a:moveTo>
                <a:lnTo>
                  <a:pt x="0" y="101348"/>
                </a:lnTo>
                <a:lnTo>
                  <a:pt x="4232" y="101348"/>
                </a:lnTo>
                <a:cubicBezTo>
                  <a:pt x="5157" y="99969"/>
                  <a:pt x="6162" y="98640"/>
                  <a:pt x="7265" y="97375"/>
                </a:cubicBezTo>
                <a:cubicBezTo>
                  <a:pt x="17902" y="85294"/>
                  <a:pt x="34296" y="83673"/>
                  <a:pt x="45225" y="72014"/>
                </a:cubicBezTo>
                <a:cubicBezTo>
                  <a:pt x="47820" y="69225"/>
                  <a:pt x="50106" y="65803"/>
                  <a:pt x="51030" y="61717"/>
                </a:cubicBezTo>
                <a:cubicBezTo>
                  <a:pt x="52668" y="54371"/>
                  <a:pt x="49620" y="46702"/>
                  <a:pt x="45971" y="40540"/>
                </a:cubicBezTo>
                <a:cubicBezTo>
                  <a:pt x="42323" y="34378"/>
                  <a:pt x="37912" y="28573"/>
                  <a:pt x="36242" y="21227"/>
                </a:cubicBezTo>
                <a:cubicBezTo>
                  <a:pt x="34604" y="13979"/>
                  <a:pt x="36080" y="5806"/>
                  <a:pt x="39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79;p135">
            <a:extLst>
              <a:ext uri="{FF2B5EF4-FFF2-40B4-BE49-F238E27FC236}">
                <a16:creationId xmlns:a16="http://schemas.microsoft.com/office/drawing/2014/main" id="{72729B13-EB43-316C-A580-A0F1FDAF4FB7}"/>
              </a:ext>
            </a:extLst>
          </p:cNvPr>
          <p:cNvSpPr/>
          <p:nvPr/>
        </p:nvSpPr>
        <p:spPr>
          <a:xfrm flipH="1">
            <a:off x="7403278" y="4320839"/>
            <a:ext cx="1417835" cy="752777"/>
          </a:xfrm>
          <a:custGeom>
            <a:avLst/>
            <a:gdLst/>
            <a:ahLst/>
            <a:cxnLst/>
            <a:rect l="l" t="t" r="r" b="b"/>
            <a:pathLst>
              <a:path w="95445" h="50675" extrusionOk="0">
                <a:moveTo>
                  <a:pt x="19568" y="0"/>
                </a:moveTo>
                <a:cubicBezTo>
                  <a:pt x="17923" y="0"/>
                  <a:pt x="16272" y="114"/>
                  <a:pt x="14659" y="293"/>
                </a:cubicBezTo>
                <a:cubicBezTo>
                  <a:pt x="9778" y="844"/>
                  <a:pt x="4914" y="1931"/>
                  <a:pt x="0" y="2028"/>
                </a:cubicBezTo>
                <a:lnTo>
                  <a:pt x="0" y="50674"/>
                </a:lnTo>
                <a:lnTo>
                  <a:pt x="95445" y="50674"/>
                </a:lnTo>
                <a:lnTo>
                  <a:pt x="95429" y="50658"/>
                </a:lnTo>
                <a:cubicBezTo>
                  <a:pt x="83478" y="37086"/>
                  <a:pt x="64797" y="30227"/>
                  <a:pt x="46328" y="27438"/>
                </a:cubicBezTo>
                <a:cubicBezTo>
                  <a:pt x="41707" y="26740"/>
                  <a:pt x="36453" y="25913"/>
                  <a:pt x="33939" y="22200"/>
                </a:cubicBezTo>
                <a:cubicBezTo>
                  <a:pt x="31199" y="18162"/>
                  <a:pt x="33145" y="12925"/>
                  <a:pt x="33664" y="8157"/>
                </a:cubicBezTo>
                <a:cubicBezTo>
                  <a:pt x="33777" y="7217"/>
                  <a:pt x="33810" y="6228"/>
                  <a:pt x="33469" y="5336"/>
                </a:cubicBezTo>
                <a:cubicBezTo>
                  <a:pt x="33015" y="4201"/>
                  <a:pt x="31977" y="3358"/>
                  <a:pt x="30891" y="2709"/>
                </a:cubicBezTo>
                <a:cubicBezTo>
                  <a:pt x="27556" y="674"/>
                  <a:pt x="23578" y="0"/>
                  <a:pt x="19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80;p135">
            <a:extLst>
              <a:ext uri="{FF2B5EF4-FFF2-40B4-BE49-F238E27FC236}">
                <a16:creationId xmlns:a16="http://schemas.microsoft.com/office/drawing/2014/main" id="{1E54FB25-4D2E-DF6B-D778-B53C3CC26998}"/>
              </a:ext>
            </a:extLst>
          </p:cNvPr>
          <p:cNvSpPr/>
          <p:nvPr/>
        </p:nvSpPr>
        <p:spPr>
          <a:xfrm rot="10800000" flipH="1">
            <a:off x="7326068" y="4083681"/>
            <a:ext cx="1738459" cy="1076925"/>
          </a:xfrm>
          <a:custGeom>
            <a:avLst/>
            <a:gdLst/>
            <a:ahLst/>
            <a:cxnLst/>
            <a:rect l="l" t="t" r="r" b="b"/>
            <a:pathLst>
              <a:path w="88992" h="55128" extrusionOk="0">
                <a:moveTo>
                  <a:pt x="11465" y="1"/>
                </a:moveTo>
                <a:cubicBezTo>
                  <a:pt x="13702" y="4055"/>
                  <a:pt x="15227" y="8514"/>
                  <a:pt x="15178" y="13119"/>
                </a:cubicBezTo>
                <a:cubicBezTo>
                  <a:pt x="15178" y="14546"/>
                  <a:pt x="14919" y="15957"/>
                  <a:pt x="14416" y="17287"/>
                </a:cubicBezTo>
                <a:cubicBezTo>
                  <a:pt x="13897" y="18600"/>
                  <a:pt x="13070" y="19719"/>
                  <a:pt x="11870" y="20400"/>
                </a:cubicBezTo>
                <a:cubicBezTo>
                  <a:pt x="10654" y="21081"/>
                  <a:pt x="9308" y="21211"/>
                  <a:pt x="7913" y="21340"/>
                </a:cubicBezTo>
                <a:cubicBezTo>
                  <a:pt x="6535" y="21486"/>
                  <a:pt x="5141" y="21584"/>
                  <a:pt x="3908" y="22184"/>
                </a:cubicBezTo>
                <a:cubicBezTo>
                  <a:pt x="16" y="24081"/>
                  <a:pt x="0" y="30178"/>
                  <a:pt x="3033" y="33275"/>
                </a:cubicBezTo>
                <a:cubicBezTo>
                  <a:pt x="4541" y="34832"/>
                  <a:pt x="6486" y="35772"/>
                  <a:pt x="8562" y="36291"/>
                </a:cubicBezTo>
                <a:cubicBezTo>
                  <a:pt x="10385" y="36591"/>
                  <a:pt x="12287" y="36754"/>
                  <a:pt x="14208" y="36754"/>
                </a:cubicBezTo>
                <a:cubicBezTo>
                  <a:pt x="21311" y="36754"/>
                  <a:pt x="28661" y="34527"/>
                  <a:pt x="33129" y="28783"/>
                </a:cubicBezTo>
                <a:cubicBezTo>
                  <a:pt x="36582" y="24729"/>
                  <a:pt x="36988" y="19265"/>
                  <a:pt x="40636" y="15211"/>
                </a:cubicBezTo>
                <a:cubicBezTo>
                  <a:pt x="42878" y="12970"/>
                  <a:pt x="45999" y="11993"/>
                  <a:pt x="49138" y="11993"/>
                </a:cubicBezTo>
                <a:cubicBezTo>
                  <a:pt x="49973" y="11993"/>
                  <a:pt x="50809" y="12062"/>
                  <a:pt x="51630" y="12195"/>
                </a:cubicBezTo>
                <a:cubicBezTo>
                  <a:pt x="52895" y="12373"/>
                  <a:pt x="54128" y="12681"/>
                  <a:pt x="55328" y="13087"/>
                </a:cubicBezTo>
                <a:cubicBezTo>
                  <a:pt x="58927" y="14335"/>
                  <a:pt x="62171" y="16622"/>
                  <a:pt x="64246" y="19800"/>
                </a:cubicBezTo>
                <a:cubicBezTo>
                  <a:pt x="65284" y="21405"/>
                  <a:pt x="65997" y="23189"/>
                  <a:pt x="66338" y="25070"/>
                </a:cubicBezTo>
                <a:cubicBezTo>
                  <a:pt x="67992" y="30599"/>
                  <a:pt x="64133" y="34653"/>
                  <a:pt x="62106" y="39323"/>
                </a:cubicBezTo>
                <a:cubicBezTo>
                  <a:pt x="60890" y="42567"/>
                  <a:pt x="62316" y="45810"/>
                  <a:pt x="64749" y="48242"/>
                </a:cubicBezTo>
                <a:cubicBezTo>
                  <a:pt x="70285" y="53599"/>
                  <a:pt x="77889" y="55127"/>
                  <a:pt x="85232" y="55127"/>
                </a:cubicBezTo>
                <a:cubicBezTo>
                  <a:pt x="86491" y="55127"/>
                  <a:pt x="87743" y="55082"/>
                  <a:pt x="88975" y="55004"/>
                </a:cubicBezTo>
                <a:lnTo>
                  <a:pt x="88991" y="55004"/>
                </a:lnTo>
                <a:lnTo>
                  <a:pt x="889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roup 8">
            <a:extLst>
              <a:ext uri="{FF2B5EF4-FFF2-40B4-BE49-F238E27FC236}">
                <a16:creationId xmlns:a16="http://schemas.microsoft.com/office/drawing/2014/main" id="{9DBE927F-37DA-5DF8-8099-5D558BDAD3DB}"/>
              </a:ext>
            </a:extLst>
          </p:cNvPr>
          <p:cNvGrpSpPr/>
          <p:nvPr/>
        </p:nvGrpSpPr>
        <p:grpSpPr>
          <a:xfrm>
            <a:off x="3670873" y="1642084"/>
            <a:ext cx="3368795" cy="949955"/>
            <a:chOff x="3670873" y="1642084"/>
            <a:chExt cx="3368795" cy="949955"/>
          </a:xfrm>
        </p:grpSpPr>
        <p:sp>
          <p:nvSpPr>
            <p:cNvPr id="73" name="Google Shape;6659;p149">
              <a:extLst>
                <a:ext uri="{FF2B5EF4-FFF2-40B4-BE49-F238E27FC236}">
                  <a16:creationId xmlns:a16="http://schemas.microsoft.com/office/drawing/2014/main" id="{9F7D6E9A-CF2F-1F90-7299-5630B0D45778}"/>
                </a:ext>
              </a:extLst>
            </p:cNvPr>
            <p:cNvSpPr/>
            <p:nvPr/>
          </p:nvSpPr>
          <p:spPr>
            <a:xfrm>
              <a:off x="4399621" y="2467378"/>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6664;p149">
              <a:extLst>
                <a:ext uri="{FF2B5EF4-FFF2-40B4-BE49-F238E27FC236}">
                  <a16:creationId xmlns:a16="http://schemas.microsoft.com/office/drawing/2014/main" id="{EC6DE07F-879C-9C94-6DF6-85D74CEFC27D}"/>
                </a:ext>
              </a:extLst>
            </p:cNvPr>
            <p:cNvCxnSpPr>
              <a:cxnSpLocks/>
            </p:cNvCxnSpPr>
            <p:nvPr/>
          </p:nvCxnSpPr>
          <p:spPr>
            <a:xfrm rot="5400000" flipH="1" flipV="1">
              <a:off x="4332188" y="2052454"/>
              <a:ext cx="592506" cy="329817"/>
            </a:xfrm>
            <a:prstGeom prst="bentConnector3">
              <a:avLst>
                <a:gd name="adj1" fmla="val 98735"/>
              </a:avLst>
            </a:prstGeom>
            <a:solidFill>
              <a:schemeClr val="tx1"/>
            </a:solidFill>
            <a:ln w="19050" cap="flat" cmpd="sng">
              <a:solidFill>
                <a:srgbClr val="869FB2"/>
              </a:solidFill>
              <a:prstDash val="solid"/>
              <a:round/>
              <a:headEnd type="none" w="med" len="med"/>
              <a:tailEnd type="none" w="med" len="med"/>
            </a:ln>
          </p:spPr>
        </p:cxnSp>
        <p:sp>
          <p:nvSpPr>
            <p:cNvPr id="83" name="Google Shape;2734;p145" descr="Timeline background shape">
              <a:extLst>
                <a:ext uri="{FF2B5EF4-FFF2-40B4-BE49-F238E27FC236}">
                  <a16:creationId xmlns:a16="http://schemas.microsoft.com/office/drawing/2014/main" id="{6458BCEA-2692-EBBC-1F9F-D3DD328B0118}"/>
                </a:ext>
              </a:extLst>
            </p:cNvPr>
            <p:cNvSpPr/>
            <p:nvPr/>
          </p:nvSpPr>
          <p:spPr>
            <a:xfrm rot="10800000">
              <a:off x="4808846" y="1718186"/>
              <a:ext cx="2159779" cy="388174"/>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TextBox 95">
              <a:extLst>
                <a:ext uri="{FF2B5EF4-FFF2-40B4-BE49-F238E27FC236}">
                  <a16:creationId xmlns:a16="http://schemas.microsoft.com/office/drawing/2014/main" id="{2B35BC5E-DA11-D603-74A4-3AA83177A185}"/>
                </a:ext>
              </a:extLst>
            </p:cNvPr>
            <p:cNvSpPr txBox="1"/>
            <p:nvPr/>
          </p:nvSpPr>
          <p:spPr>
            <a:xfrm>
              <a:off x="3670873" y="1642084"/>
              <a:ext cx="3368795" cy="430887"/>
            </a:xfrm>
            <a:prstGeom prst="rect">
              <a:avLst/>
            </a:prstGeom>
            <a:noFill/>
          </p:spPr>
          <p:txBody>
            <a:bodyPr wrap="square">
              <a:spAutoFit/>
            </a:bodyPr>
            <a:lstStyle/>
            <a:p>
              <a:pPr marL="1371600" marR="0" lvl="3">
                <a:lnSpc>
                  <a:spcPct val="150000"/>
                </a:lnSpc>
                <a:spcBef>
                  <a:spcPts val="0"/>
                </a:spcBef>
                <a:spcAft>
                  <a:spcPts val="0"/>
                </a:spcAft>
              </a:pP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Tạo</a:t>
              </a:r>
              <a:r>
                <a:rPr lang="en-US" sz="1600" dirty="0">
                  <a:solidFill>
                    <a:schemeClr val="tx1"/>
                  </a:solidFill>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khóa</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học</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mới</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endParaRPr lang="en-US" sz="1600" i="1" dirty="0">
                <a:solidFill>
                  <a:schemeClr val="tx1"/>
                </a:solidFill>
                <a:effectLst/>
                <a:latin typeface="Josefin Sans" pitchFamily="2" charset="0"/>
                <a:ea typeface="SimSun" panose="02010600030101010101" pitchFamily="2" charset="-122"/>
              </a:endParaRPr>
            </a:p>
          </p:txBody>
        </p:sp>
      </p:grpSp>
      <p:grpSp>
        <p:nvGrpSpPr>
          <p:cNvPr id="8" name="Group 7">
            <a:extLst>
              <a:ext uri="{FF2B5EF4-FFF2-40B4-BE49-F238E27FC236}">
                <a16:creationId xmlns:a16="http://schemas.microsoft.com/office/drawing/2014/main" id="{1AEF0891-3A0A-5485-DF1A-3A56838AA9D1}"/>
              </a:ext>
            </a:extLst>
          </p:cNvPr>
          <p:cNvGrpSpPr/>
          <p:nvPr/>
        </p:nvGrpSpPr>
        <p:grpSpPr>
          <a:xfrm>
            <a:off x="-407613" y="1665617"/>
            <a:ext cx="4541263" cy="926163"/>
            <a:chOff x="-407613" y="1665617"/>
            <a:chExt cx="4541263" cy="926163"/>
          </a:xfrm>
        </p:grpSpPr>
        <p:sp>
          <p:nvSpPr>
            <p:cNvPr id="40" name="Google Shape;6659;p149">
              <a:extLst>
                <a:ext uri="{FF2B5EF4-FFF2-40B4-BE49-F238E27FC236}">
                  <a16:creationId xmlns:a16="http://schemas.microsoft.com/office/drawing/2014/main" id="{F2EAFDB9-42A7-45F0-B7E9-EAC3753CDABA}"/>
                </a:ext>
              </a:extLst>
            </p:cNvPr>
            <p:cNvSpPr/>
            <p:nvPr/>
          </p:nvSpPr>
          <p:spPr>
            <a:xfrm>
              <a:off x="4013023" y="2467119"/>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6664;p149">
              <a:extLst>
                <a:ext uri="{FF2B5EF4-FFF2-40B4-BE49-F238E27FC236}">
                  <a16:creationId xmlns:a16="http://schemas.microsoft.com/office/drawing/2014/main" id="{AB885CBA-E365-8CFC-CA7E-189A34B5A88F}"/>
                </a:ext>
              </a:extLst>
            </p:cNvPr>
            <p:cNvCxnSpPr>
              <a:cxnSpLocks/>
            </p:cNvCxnSpPr>
            <p:nvPr/>
          </p:nvCxnSpPr>
          <p:spPr>
            <a:xfrm rot="16200000" flipV="1">
              <a:off x="3657763" y="2068811"/>
              <a:ext cx="555489" cy="287788"/>
            </a:xfrm>
            <a:prstGeom prst="bentConnector3">
              <a:avLst>
                <a:gd name="adj1" fmla="val 98270"/>
              </a:avLst>
            </a:prstGeom>
            <a:solidFill>
              <a:schemeClr val="tx1"/>
            </a:solidFill>
            <a:ln w="19050" cap="flat" cmpd="sng">
              <a:solidFill>
                <a:srgbClr val="869FB2"/>
              </a:solidFill>
              <a:prstDash val="solid"/>
              <a:round/>
              <a:headEnd type="none" w="med" len="med"/>
              <a:tailEnd type="none" w="med" len="med"/>
            </a:ln>
          </p:spPr>
        </p:cxnSp>
        <p:sp>
          <p:nvSpPr>
            <p:cNvPr id="84" name="Google Shape;2734;p145" descr="Timeline background shape">
              <a:extLst>
                <a:ext uri="{FF2B5EF4-FFF2-40B4-BE49-F238E27FC236}">
                  <a16:creationId xmlns:a16="http://schemas.microsoft.com/office/drawing/2014/main" id="{E2E1041D-D3D3-BE9B-0B09-D39775A26A40}"/>
                </a:ext>
              </a:extLst>
            </p:cNvPr>
            <p:cNvSpPr/>
            <p:nvPr/>
          </p:nvSpPr>
          <p:spPr>
            <a:xfrm>
              <a:off x="934026" y="1731776"/>
              <a:ext cx="2849840" cy="422594"/>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TextBox 97">
              <a:extLst>
                <a:ext uri="{FF2B5EF4-FFF2-40B4-BE49-F238E27FC236}">
                  <a16:creationId xmlns:a16="http://schemas.microsoft.com/office/drawing/2014/main" id="{0BD4B76D-63A0-32B0-1DC1-2878D3EB8B91}"/>
                </a:ext>
              </a:extLst>
            </p:cNvPr>
            <p:cNvSpPr txBox="1"/>
            <p:nvPr/>
          </p:nvSpPr>
          <p:spPr>
            <a:xfrm>
              <a:off x="-407613" y="1665617"/>
              <a:ext cx="4121028" cy="430887"/>
            </a:xfrm>
            <a:prstGeom prst="rect">
              <a:avLst/>
            </a:prstGeom>
            <a:noFill/>
          </p:spPr>
          <p:txBody>
            <a:bodyPr wrap="square">
              <a:spAutoFit/>
            </a:bodyPr>
            <a:lstStyle/>
            <a:p>
              <a:pPr marL="1371600" marR="0" lvl="3">
                <a:lnSpc>
                  <a:spcPct val="150000"/>
                </a:lnSpc>
                <a:spcBef>
                  <a:spcPts val="0"/>
                </a:spcBef>
                <a:spcAft>
                  <a:spcPts val="0"/>
                </a:spcAft>
              </a:pPr>
              <a:r>
                <a:rPr lang="en-US" sz="1600" i="0" dirty="0" err="1">
                  <a:solidFill>
                    <a:schemeClr val="tx1"/>
                  </a:solidFill>
                  <a:effectLst/>
                  <a:latin typeface="Josefin Sans" pitchFamily="2" charset="0"/>
                  <a:ea typeface="SimSun" panose="02010600030101010101" pitchFamily="2" charset="-122"/>
                </a:rPr>
                <a:t>Quản</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lý</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chứng</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chỉ</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khóa</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học</a:t>
              </a:r>
              <a:endParaRPr lang="en-US" sz="1600" i="1" dirty="0">
                <a:solidFill>
                  <a:schemeClr val="tx1"/>
                </a:solidFill>
                <a:effectLst/>
                <a:latin typeface="Josefin Sans" pitchFamily="2" charset="0"/>
                <a:ea typeface="SimSun" panose="02010600030101010101" pitchFamily="2" charset="-122"/>
              </a:endParaRPr>
            </a:p>
          </p:txBody>
        </p:sp>
      </p:grpSp>
      <p:grpSp>
        <p:nvGrpSpPr>
          <p:cNvPr id="10" name="Group 9">
            <a:extLst>
              <a:ext uri="{FF2B5EF4-FFF2-40B4-BE49-F238E27FC236}">
                <a16:creationId xmlns:a16="http://schemas.microsoft.com/office/drawing/2014/main" id="{B370EE2E-0E60-5A0E-ED99-86043429C273}"/>
              </a:ext>
            </a:extLst>
          </p:cNvPr>
          <p:cNvGrpSpPr/>
          <p:nvPr/>
        </p:nvGrpSpPr>
        <p:grpSpPr>
          <a:xfrm>
            <a:off x="4748535" y="2242076"/>
            <a:ext cx="6007096" cy="477812"/>
            <a:chOff x="4748535" y="2242076"/>
            <a:chExt cx="6007096" cy="477812"/>
          </a:xfrm>
        </p:grpSpPr>
        <p:sp>
          <p:nvSpPr>
            <p:cNvPr id="39" name="Google Shape;6658;p149">
              <a:extLst>
                <a:ext uri="{FF2B5EF4-FFF2-40B4-BE49-F238E27FC236}">
                  <a16:creationId xmlns:a16="http://schemas.microsoft.com/office/drawing/2014/main" id="{9903B395-FBEB-16F8-352A-458442D9F0CB}"/>
                </a:ext>
              </a:extLst>
            </p:cNvPr>
            <p:cNvSpPr/>
            <p:nvPr/>
          </p:nvSpPr>
          <p:spPr>
            <a:xfrm>
              <a:off x="4748535" y="2595227"/>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6664;p149">
              <a:extLst>
                <a:ext uri="{FF2B5EF4-FFF2-40B4-BE49-F238E27FC236}">
                  <a16:creationId xmlns:a16="http://schemas.microsoft.com/office/drawing/2014/main" id="{E4978B8B-841C-70E3-DF54-6C8411864CD5}"/>
                </a:ext>
              </a:extLst>
            </p:cNvPr>
            <p:cNvCxnSpPr>
              <a:cxnSpLocks/>
              <a:stCxn id="39" idx="0"/>
              <a:endCxn id="61" idx="3"/>
            </p:cNvCxnSpPr>
            <p:nvPr/>
          </p:nvCxnSpPr>
          <p:spPr>
            <a:xfrm rot="5400000" flipH="1" flipV="1">
              <a:off x="4995359" y="2235314"/>
              <a:ext cx="173402" cy="546422"/>
            </a:xfrm>
            <a:prstGeom prst="bentConnector2">
              <a:avLst/>
            </a:prstGeom>
            <a:solidFill>
              <a:schemeClr val="tx1"/>
            </a:solidFill>
            <a:ln w="19050" cap="flat" cmpd="sng">
              <a:solidFill>
                <a:srgbClr val="869FB2"/>
              </a:solidFill>
              <a:prstDash val="solid"/>
              <a:round/>
              <a:headEnd type="none" w="med" len="med"/>
              <a:tailEnd type="none" w="med" len="med"/>
            </a:ln>
          </p:spPr>
        </p:cxnSp>
        <p:sp>
          <p:nvSpPr>
            <p:cNvPr id="61" name="Google Shape;2734;p145" descr="Timeline background shape">
              <a:extLst>
                <a:ext uri="{FF2B5EF4-FFF2-40B4-BE49-F238E27FC236}">
                  <a16:creationId xmlns:a16="http://schemas.microsoft.com/office/drawing/2014/main" id="{51599DB7-710C-FE2C-4F73-57D1EFA1500C}"/>
                </a:ext>
              </a:extLst>
            </p:cNvPr>
            <p:cNvSpPr/>
            <p:nvPr/>
          </p:nvSpPr>
          <p:spPr>
            <a:xfrm rot="10800000">
              <a:off x="5355271" y="2242076"/>
              <a:ext cx="3580389" cy="359498"/>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TextBox 99">
              <a:extLst>
                <a:ext uri="{FF2B5EF4-FFF2-40B4-BE49-F238E27FC236}">
                  <a16:creationId xmlns:a16="http://schemas.microsoft.com/office/drawing/2014/main" id="{5DAFDD60-64A9-829E-9583-1139F3928EB6}"/>
                </a:ext>
              </a:extLst>
            </p:cNvPr>
            <p:cNvSpPr txBox="1"/>
            <p:nvPr/>
          </p:nvSpPr>
          <p:spPr>
            <a:xfrm>
              <a:off x="5447825" y="2252547"/>
              <a:ext cx="5307806" cy="338554"/>
            </a:xfrm>
            <a:prstGeom prst="rect">
              <a:avLst/>
            </a:prstGeom>
            <a:noFill/>
          </p:spPr>
          <p:txBody>
            <a:bodyPr wrap="square">
              <a:spAutoFit/>
            </a:bodyPr>
            <a:lstStyle/>
            <a:p>
              <a:r>
                <a:rPr lang="en-US" sz="1600" dirty="0" err="1">
                  <a:solidFill>
                    <a:schemeClr val="tx1"/>
                  </a:solidFill>
                  <a:effectLst/>
                  <a:latin typeface="Josefin Sans" pitchFamily="2" charset="0"/>
                  <a:ea typeface="Times New Roman" panose="02020603050405020304" pitchFamily="18" charset="0"/>
                </a:rPr>
                <a:t>Thêm</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thành</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viên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phát</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triển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khóa</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học</a:t>
              </a:r>
              <a:r>
                <a:rPr lang="en-US" sz="1600" dirty="0">
                  <a:solidFill>
                    <a:schemeClr val="tx1"/>
                  </a:solidFill>
                  <a:effectLst/>
                  <a:latin typeface="Josefin Sans" pitchFamily="2" charset="0"/>
                  <a:ea typeface="Times New Roman" panose="02020603050405020304" pitchFamily="18" charset="0"/>
                </a:rPr>
                <a:t> </a:t>
              </a:r>
              <a:endParaRPr lang="en-US" sz="1600" dirty="0">
                <a:solidFill>
                  <a:schemeClr val="tx1"/>
                </a:solidFill>
                <a:latin typeface="Josefin Sans" pitchFamily="2" charset="0"/>
              </a:endParaRPr>
            </a:p>
          </p:txBody>
        </p:sp>
      </p:grpSp>
      <p:grpSp>
        <p:nvGrpSpPr>
          <p:cNvPr id="3" name="Group 2">
            <a:extLst>
              <a:ext uri="{FF2B5EF4-FFF2-40B4-BE49-F238E27FC236}">
                <a16:creationId xmlns:a16="http://schemas.microsoft.com/office/drawing/2014/main" id="{3746B289-DF92-C44E-21A6-F07AE95DB55E}"/>
              </a:ext>
            </a:extLst>
          </p:cNvPr>
          <p:cNvGrpSpPr/>
          <p:nvPr/>
        </p:nvGrpSpPr>
        <p:grpSpPr>
          <a:xfrm>
            <a:off x="-537201" y="2215798"/>
            <a:ext cx="4337436" cy="504090"/>
            <a:chOff x="-537201" y="2215798"/>
            <a:chExt cx="4337436" cy="504090"/>
          </a:xfrm>
        </p:grpSpPr>
        <p:sp>
          <p:nvSpPr>
            <p:cNvPr id="42" name="Google Shape;6661;p149">
              <a:extLst>
                <a:ext uri="{FF2B5EF4-FFF2-40B4-BE49-F238E27FC236}">
                  <a16:creationId xmlns:a16="http://schemas.microsoft.com/office/drawing/2014/main" id="{ABD755B2-0D97-60CE-BB2C-395B785CB046}"/>
                </a:ext>
              </a:extLst>
            </p:cNvPr>
            <p:cNvSpPr/>
            <p:nvPr/>
          </p:nvSpPr>
          <p:spPr>
            <a:xfrm>
              <a:off x="3679608" y="2595227"/>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6663;p149">
              <a:extLst>
                <a:ext uri="{FF2B5EF4-FFF2-40B4-BE49-F238E27FC236}">
                  <a16:creationId xmlns:a16="http://schemas.microsoft.com/office/drawing/2014/main" id="{EFDCE0EA-9BD8-D149-A1C4-4164D4AE5940}"/>
                </a:ext>
              </a:extLst>
            </p:cNvPr>
            <p:cNvCxnSpPr>
              <a:stCxn id="42" idx="0"/>
            </p:cNvCxnSpPr>
            <p:nvPr/>
          </p:nvCxnSpPr>
          <p:spPr>
            <a:xfrm rot="5400000" flipH="1">
              <a:off x="3488756" y="2344063"/>
              <a:ext cx="131555" cy="370774"/>
            </a:xfrm>
            <a:prstGeom prst="bentConnector2">
              <a:avLst/>
            </a:prstGeom>
            <a:solidFill>
              <a:schemeClr val="tx1"/>
            </a:solidFill>
            <a:ln w="19050" cap="flat" cmpd="sng">
              <a:solidFill>
                <a:srgbClr val="869FB2"/>
              </a:solidFill>
              <a:prstDash val="solid"/>
              <a:round/>
              <a:headEnd type="none" w="med" len="med"/>
              <a:tailEnd type="none" w="med" len="med"/>
            </a:ln>
          </p:spPr>
        </p:cxnSp>
        <p:sp>
          <p:nvSpPr>
            <p:cNvPr id="60" name="Google Shape;2734;p145" descr="Timeline background shape">
              <a:extLst>
                <a:ext uri="{FF2B5EF4-FFF2-40B4-BE49-F238E27FC236}">
                  <a16:creationId xmlns:a16="http://schemas.microsoft.com/office/drawing/2014/main" id="{52727D07-6034-7FAE-4161-918166817B29}"/>
                </a:ext>
              </a:extLst>
            </p:cNvPr>
            <p:cNvSpPr/>
            <p:nvPr/>
          </p:nvSpPr>
          <p:spPr>
            <a:xfrm>
              <a:off x="824694" y="2270600"/>
              <a:ext cx="2542631" cy="373635"/>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TextBox 101">
              <a:extLst>
                <a:ext uri="{FF2B5EF4-FFF2-40B4-BE49-F238E27FC236}">
                  <a16:creationId xmlns:a16="http://schemas.microsoft.com/office/drawing/2014/main" id="{C7440A54-4496-7158-0170-D137996DDD52}"/>
                </a:ext>
              </a:extLst>
            </p:cNvPr>
            <p:cNvSpPr txBox="1"/>
            <p:nvPr/>
          </p:nvSpPr>
          <p:spPr>
            <a:xfrm>
              <a:off x="-537201" y="2215798"/>
              <a:ext cx="4107247" cy="430887"/>
            </a:xfrm>
            <a:prstGeom prst="rect">
              <a:avLst/>
            </a:prstGeom>
            <a:noFill/>
          </p:spPr>
          <p:txBody>
            <a:bodyPr wrap="square">
              <a:spAutoFit/>
            </a:bodyPr>
            <a:lstStyle/>
            <a:p>
              <a:pPr marL="1371600" marR="0" lvl="3">
                <a:lnSpc>
                  <a:spcPct val="150000"/>
                </a:lnSpc>
                <a:spcBef>
                  <a:spcPts val="0"/>
                </a:spcBef>
                <a:spcAft>
                  <a:spcPts val="0"/>
                </a:spcAft>
              </a:pPr>
              <a:r>
                <a:rPr lang="en-US" sz="1600" i="0" dirty="0">
                  <a:solidFill>
                    <a:schemeClr val="tx1"/>
                  </a:solidFill>
                  <a:effectLst/>
                  <a:latin typeface="Josefin Sans" pitchFamily="2" charset="0"/>
                  <a:ea typeface="SimSun" panose="02010600030101010101" pitchFamily="2" charset="-122"/>
                </a:rPr>
                <a:t>Section, Subsection, Unit</a:t>
              </a:r>
              <a:endParaRPr lang="en-US" sz="1600" i="1" dirty="0">
                <a:solidFill>
                  <a:schemeClr val="tx1"/>
                </a:solidFill>
                <a:effectLst/>
                <a:latin typeface="Josefin Sans" pitchFamily="2" charset="0"/>
                <a:ea typeface="SimSun" panose="02010600030101010101" pitchFamily="2" charset="-122"/>
              </a:endParaRPr>
            </a:p>
          </p:txBody>
        </p:sp>
      </p:grpSp>
      <p:grpSp>
        <p:nvGrpSpPr>
          <p:cNvPr id="2" name="Group 1">
            <a:extLst>
              <a:ext uri="{FF2B5EF4-FFF2-40B4-BE49-F238E27FC236}">
                <a16:creationId xmlns:a16="http://schemas.microsoft.com/office/drawing/2014/main" id="{B9B04BBD-9E95-32A3-1628-AA250D52741F}"/>
              </a:ext>
            </a:extLst>
          </p:cNvPr>
          <p:cNvGrpSpPr/>
          <p:nvPr/>
        </p:nvGrpSpPr>
        <p:grpSpPr>
          <a:xfrm>
            <a:off x="824694" y="2809088"/>
            <a:ext cx="2620150" cy="354808"/>
            <a:chOff x="824694" y="2809088"/>
            <a:chExt cx="2620150" cy="354808"/>
          </a:xfrm>
        </p:grpSpPr>
        <p:sp>
          <p:nvSpPr>
            <p:cNvPr id="43" name="Google Shape;6662;p149">
              <a:extLst>
                <a:ext uri="{FF2B5EF4-FFF2-40B4-BE49-F238E27FC236}">
                  <a16:creationId xmlns:a16="http://schemas.microsoft.com/office/drawing/2014/main" id="{8BA2E2BB-9D1F-7BE1-A455-1200AE3A3D4D}"/>
                </a:ext>
              </a:extLst>
            </p:cNvPr>
            <p:cNvSpPr/>
            <p:nvPr/>
          </p:nvSpPr>
          <p:spPr>
            <a:xfrm>
              <a:off x="3324217" y="2929191"/>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7" name="Google Shape;6666;p149">
              <a:extLst>
                <a:ext uri="{FF2B5EF4-FFF2-40B4-BE49-F238E27FC236}">
                  <a16:creationId xmlns:a16="http://schemas.microsoft.com/office/drawing/2014/main" id="{010CCF78-7C6F-52EC-623E-F5B9DDDB6127}"/>
                </a:ext>
              </a:extLst>
            </p:cNvPr>
            <p:cNvCxnSpPr>
              <a:stCxn id="43" idx="2"/>
            </p:cNvCxnSpPr>
            <p:nvPr/>
          </p:nvCxnSpPr>
          <p:spPr>
            <a:xfrm flipH="1">
              <a:off x="3035713" y="2991521"/>
              <a:ext cx="288504" cy="1149"/>
            </a:xfrm>
            <a:prstGeom prst="bentConnector3">
              <a:avLst>
                <a:gd name="adj1" fmla="val 50000"/>
              </a:avLst>
            </a:prstGeom>
            <a:solidFill>
              <a:schemeClr val="tx1"/>
            </a:solidFill>
            <a:ln w="19050" cap="flat" cmpd="sng">
              <a:solidFill>
                <a:srgbClr val="869FB2"/>
              </a:solidFill>
              <a:prstDash val="solid"/>
              <a:round/>
              <a:headEnd type="none" w="med" len="med"/>
              <a:tailEnd type="none" w="med" len="med"/>
            </a:ln>
          </p:spPr>
        </p:cxnSp>
        <p:sp>
          <p:nvSpPr>
            <p:cNvPr id="59" name="Google Shape;2734;p145" descr="Timeline background shape">
              <a:extLst>
                <a:ext uri="{FF2B5EF4-FFF2-40B4-BE49-F238E27FC236}">
                  <a16:creationId xmlns:a16="http://schemas.microsoft.com/office/drawing/2014/main" id="{D751CF32-5526-8005-28E7-7D6990FCF8A1}"/>
                </a:ext>
              </a:extLst>
            </p:cNvPr>
            <p:cNvSpPr/>
            <p:nvPr/>
          </p:nvSpPr>
          <p:spPr>
            <a:xfrm>
              <a:off x="824694" y="2809088"/>
              <a:ext cx="2211019" cy="354808"/>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TextBox 103">
              <a:extLst>
                <a:ext uri="{FF2B5EF4-FFF2-40B4-BE49-F238E27FC236}">
                  <a16:creationId xmlns:a16="http://schemas.microsoft.com/office/drawing/2014/main" id="{409B738C-6605-150B-1CA3-A3DB4CFC824B}"/>
                </a:ext>
              </a:extLst>
            </p:cNvPr>
            <p:cNvSpPr txBox="1"/>
            <p:nvPr/>
          </p:nvSpPr>
          <p:spPr>
            <a:xfrm>
              <a:off x="1275181" y="2814549"/>
              <a:ext cx="1506898" cy="338554"/>
            </a:xfrm>
            <a:prstGeom prst="rect">
              <a:avLst/>
            </a:prstGeom>
            <a:noFill/>
          </p:spPr>
          <p:txBody>
            <a:bodyPr wrap="square">
              <a:spAutoFit/>
            </a:bodyPr>
            <a:lstStyle/>
            <a:p>
              <a:r>
                <a:rPr lang="en-US" sz="1600" dirty="0" err="1">
                  <a:solidFill>
                    <a:schemeClr val="tx1"/>
                  </a:solidFill>
                  <a:effectLst/>
                  <a:latin typeface="Josefin Sans" pitchFamily="2" charset="0"/>
                  <a:ea typeface="Times New Roman" panose="02020603050405020304" pitchFamily="18" charset="0"/>
                </a:rPr>
                <a:t>Quản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lý</a:t>
              </a:r>
              <a:r>
                <a:rPr lang="en-US" sz="1600" dirty="0">
                  <a:solidFill>
                    <a:schemeClr val="tx1"/>
                  </a:solidFill>
                  <a:effectLst/>
                  <a:latin typeface="Josefin Sans" pitchFamily="2" charset="0"/>
                  <a:ea typeface="Times New Roman" panose="02020603050405020304" pitchFamily="18" charset="0"/>
                </a:rPr>
                <a:t> Files </a:t>
              </a:r>
              <a:endParaRPr lang="en-US" sz="1600" dirty="0">
                <a:solidFill>
                  <a:schemeClr val="tx1"/>
                </a:solidFill>
                <a:latin typeface="Josefin Sans" pitchFamily="2" charset="0"/>
              </a:endParaRPr>
            </a:p>
          </p:txBody>
        </p:sp>
      </p:grpSp>
      <p:grpSp>
        <p:nvGrpSpPr>
          <p:cNvPr id="11" name="Group 10">
            <a:extLst>
              <a:ext uri="{FF2B5EF4-FFF2-40B4-BE49-F238E27FC236}">
                <a16:creationId xmlns:a16="http://schemas.microsoft.com/office/drawing/2014/main" id="{10A3D372-44A3-9B02-A1DA-D9809CC332F9}"/>
              </a:ext>
            </a:extLst>
          </p:cNvPr>
          <p:cNvGrpSpPr/>
          <p:nvPr/>
        </p:nvGrpSpPr>
        <p:grpSpPr>
          <a:xfrm>
            <a:off x="4330191" y="2749558"/>
            <a:ext cx="4211346" cy="430887"/>
            <a:chOff x="4330191" y="2749558"/>
            <a:chExt cx="4211346" cy="430887"/>
          </a:xfrm>
        </p:grpSpPr>
        <p:sp>
          <p:nvSpPr>
            <p:cNvPr id="41" name="Google Shape;6660;p149">
              <a:extLst>
                <a:ext uri="{FF2B5EF4-FFF2-40B4-BE49-F238E27FC236}">
                  <a16:creationId xmlns:a16="http://schemas.microsoft.com/office/drawing/2014/main" id="{91D7A00B-241F-4EDD-FC14-2E5A247B4A38}"/>
                </a:ext>
              </a:extLst>
            </p:cNvPr>
            <p:cNvSpPr/>
            <p:nvPr/>
          </p:nvSpPr>
          <p:spPr>
            <a:xfrm>
              <a:off x="5118807" y="2929191"/>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6667;p149">
              <a:extLst>
                <a:ext uri="{FF2B5EF4-FFF2-40B4-BE49-F238E27FC236}">
                  <a16:creationId xmlns:a16="http://schemas.microsoft.com/office/drawing/2014/main" id="{C77CED38-9530-35FA-64C0-97D5F7CD00C9}"/>
                </a:ext>
              </a:extLst>
            </p:cNvPr>
            <p:cNvCxnSpPr>
              <a:stCxn id="41" idx="6"/>
            </p:cNvCxnSpPr>
            <p:nvPr/>
          </p:nvCxnSpPr>
          <p:spPr>
            <a:xfrm>
              <a:off x="5239432" y="2991521"/>
              <a:ext cx="284612" cy="1149"/>
            </a:xfrm>
            <a:prstGeom prst="bentConnector3">
              <a:avLst>
                <a:gd name="adj1" fmla="val 50000"/>
              </a:avLst>
            </a:prstGeom>
            <a:solidFill>
              <a:schemeClr val="tx1"/>
            </a:solidFill>
            <a:ln w="19050" cap="flat" cmpd="sng">
              <a:solidFill>
                <a:srgbClr val="869FB2"/>
              </a:solidFill>
              <a:prstDash val="solid"/>
              <a:round/>
              <a:headEnd type="none" w="med" len="med"/>
              <a:tailEnd type="none" w="med" len="med"/>
            </a:ln>
          </p:spPr>
        </p:cxnSp>
        <p:sp>
          <p:nvSpPr>
            <p:cNvPr id="62" name="Google Shape;2734;p145" descr="Timeline background shape">
              <a:extLst>
                <a:ext uri="{FF2B5EF4-FFF2-40B4-BE49-F238E27FC236}">
                  <a16:creationId xmlns:a16="http://schemas.microsoft.com/office/drawing/2014/main" id="{24E10B01-975C-574A-6FF2-F2AFF12EF09C}"/>
                </a:ext>
              </a:extLst>
            </p:cNvPr>
            <p:cNvSpPr/>
            <p:nvPr/>
          </p:nvSpPr>
          <p:spPr>
            <a:xfrm rot="10800000">
              <a:off x="5501059" y="2811772"/>
              <a:ext cx="2325387" cy="359497"/>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TextBox 105">
              <a:extLst>
                <a:ext uri="{FF2B5EF4-FFF2-40B4-BE49-F238E27FC236}">
                  <a16:creationId xmlns:a16="http://schemas.microsoft.com/office/drawing/2014/main" id="{73C9D66A-D4DE-0BEC-F580-0D1DC7103883}"/>
                </a:ext>
              </a:extLst>
            </p:cNvPr>
            <p:cNvSpPr txBox="1"/>
            <p:nvPr/>
          </p:nvSpPr>
          <p:spPr>
            <a:xfrm>
              <a:off x="4330191" y="2749558"/>
              <a:ext cx="4211346" cy="430887"/>
            </a:xfrm>
            <a:prstGeom prst="rect">
              <a:avLst/>
            </a:prstGeom>
            <a:noFill/>
          </p:spPr>
          <p:txBody>
            <a:bodyPr wrap="square">
              <a:spAutoFit/>
            </a:bodyPr>
            <a:lstStyle/>
            <a:p>
              <a:pPr marL="1371600" marR="0" lvl="3">
                <a:lnSpc>
                  <a:spcPct val="150000"/>
                </a:lnSpc>
                <a:spcBef>
                  <a:spcPts val="0"/>
                </a:spcBef>
                <a:spcAft>
                  <a:spcPts val="0"/>
                </a:spcAft>
              </a:pPr>
              <a:r>
                <a:rPr lang="en-US" sz="1600" i="0" dirty="0" err="1">
                  <a:solidFill>
                    <a:schemeClr val="tx1"/>
                  </a:solidFill>
                  <a:effectLst/>
                  <a:latin typeface="Josefin Sans" pitchFamily="2" charset="0"/>
                  <a:ea typeface="SimSun" panose="02010600030101010101" pitchFamily="2" charset="-122"/>
                </a:rPr>
                <a:t>Thêm</a:t>
              </a:r>
              <a:r>
                <a:rPr lang="en-US" sz="1600" i="0" dirty="0">
                  <a:solidFill>
                    <a:schemeClr val="tx1"/>
                  </a:solidFill>
                  <a:effectLst/>
                  <a:latin typeface="Josefin Sans" pitchFamily="2" charset="0"/>
                  <a:ea typeface="SimSun" panose="02010600030101010101" pitchFamily="2" charset="-122"/>
                </a:rPr>
                <a:t> Video </a:t>
              </a:r>
              <a:r>
                <a:rPr lang="en-US" sz="1600" i="0" dirty="0" err="1">
                  <a:solidFill>
                    <a:schemeClr val="tx1"/>
                  </a:solidFill>
                  <a:effectLst/>
                  <a:latin typeface="Josefin Sans" pitchFamily="2" charset="0"/>
                  <a:ea typeface="SimSun" panose="02010600030101010101" pitchFamily="2" charset="-122"/>
                </a:rPr>
                <a:t>vào</a:t>
              </a:r>
              <a:r>
                <a:rPr lang="en-US" sz="1600" i="0" dirty="0">
                  <a:solidFill>
                    <a:schemeClr val="tx1"/>
                  </a:solidFill>
                  <a:effectLst/>
                  <a:latin typeface="Josefin Sans" pitchFamily="2" charset="0"/>
                  <a:ea typeface="SimSun" panose="02010600030101010101" pitchFamily="2" charset="-122"/>
                </a:rPr>
                <a:t> Unit</a:t>
              </a:r>
              <a:endParaRPr lang="en-US" sz="1600" i="1" dirty="0">
                <a:solidFill>
                  <a:schemeClr val="tx1"/>
                </a:solidFill>
                <a:effectLst/>
                <a:latin typeface="Josefin Sans" pitchFamily="2" charset="0"/>
                <a:ea typeface="SimSun" panose="02010600030101010101" pitchFamily="2" charset="-122"/>
              </a:endParaRPr>
            </a:p>
          </p:txBody>
        </p:sp>
      </p:grpSp>
      <p:sp>
        <p:nvSpPr>
          <p:cNvPr id="111" name="TextBox 110">
            <a:extLst>
              <a:ext uri="{FF2B5EF4-FFF2-40B4-BE49-F238E27FC236}">
                <a16:creationId xmlns:a16="http://schemas.microsoft.com/office/drawing/2014/main" id="{576AFF46-C798-D212-091E-BF6934EBB00C}"/>
              </a:ext>
            </a:extLst>
          </p:cNvPr>
          <p:cNvSpPr txBox="1"/>
          <p:nvPr/>
        </p:nvSpPr>
        <p:spPr>
          <a:xfrm>
            <a:off x="8508206" y="4489560"/>
            <a:ext cx="487751" cy="400110"/>
          </a:xfrm>
          <a:prstGeom prst="rect">
            <a:avLst/>
          </a:prstGeom>
          <a:noFill/>
        </p:spPr>
        <p:txBody>
          <a:bodyPr wrap="square" rtlCol="0">
            <a:spAutoFit/>
          </a:bodyPr>
          <a:lstStyle/>
          <a:p>
            <a:r>
              <a:rPr lang="en-US" sz="2000" b="1" dirty="0">
                <a:solidFill>
                  <a:schemeClr val="bg1"/>
                </a:solidFill>
                <a:latin typeface="Josefin Sans" pitchFamily="2" charset="0"/>
              </a:rPr>
              <a:t>40</a:t>
            </a:r>
          </a:p>
        </p:txBody>
      </p:sp>
    </p:spTree>
    <p:extLst>
      <p:ext uri="{BB962C8B-B14F-4D97-AF65-F5344CB8AC3E}">
        <p14:creationId xmlns:p14="http://schemas.microsoft.com/office/powerpoint/2010/main" val="409608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250" fill="hold"/>
                                        <p:tgtEl>
                                          <p:spTgt spid="49"/>
                                        </p:tgtEl>
                                        <p:attrNameLst>
                                          <p:attrName>ppt_x</p:attrName>
                                        </p:attrNameLst>
                                      </p:cBhvr>
                                      <p:tavLst>
                                        <p:tav tm="0">
                                          <p:val>
                                            <p:strVal val="#ppt_x"/>
                                          </p:val>
                                        </p:tav>
                                        <p:tav tm="100000">
                                          <p:val>
                                            <p:strVal val="#ppt_x"/>
                                          </p:val>
                                        </p:tav>
                                      </p:tavLst>
                                    </p:anim>
                                    <p:anim calcmode="lin" valueType="num">
                                      <p:cBhvr additive="base">
                                        <p:cTn id="13" dur="250" fill="hold"/>
                                        <p:tgtEl>
                                          <p:spTgt spid="4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250" fill="hold"/>
                                        <p:tgtEl>
                                          <p:spTgt spid="31"/>
                                        </p:tgtEl>
                                        <p:attrNameLst>
                                          <p:attrName>ppt_x</p:attrName>
                                        </p:attrNameLst>
                                      </p:cBhvr>
                                      <p:tavLst>
                                        <p:tav tm="0">
                                          <p:val>
                                            <p:strVal val="#ppt_x"/>
                                          </p:val>
                                        </p:tav>
                                        <p:tav tm="100000">
                                          <p:val>
                                            <p:strVal val="#ppt_x"/>
                                          </p:val>
                                        </p:tav>
                                      </p:tavLst>
                                    </p:anim>
                                    <p:anim calcmode="lin" valueType="num">
                                      <p:cBhvr additive="base">
                                        <p:cTn id="17" dur="25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5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25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5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25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5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01">
          <a:extLst>
            <a:ext uri="{FF2B5EF4-FFF2-40B4-BE49-F238E27FC236}">
              <a16:creationId xmlns:a16="http://schemas.microsoft.com/office/drawing/2014/main" id="{314056F8-7837-275A-4170-10B19A186D3C}"/>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E0A75AB6-121F-015C-5E0E-E0E7A5C52F6C}"/>
              </a:ext>
            </a:extLst>
          </p:cNvPr>
          <p:cNvGrpSpPr/>
          <p:nvPr/>
        </p:nvGrpSpPr>
        <p:grpSpPr>
          <a:xfrm>
            <a:off x="411361" y="216119"/>
            <a:ext cx="2624352" cy="960861"/>
            <a:chOff x="287608" y="103128"/>
            <a:chExt cx="2624352" cy="960861"/>
          </a:xfrm>
        </p:grpSpPr>
        <p:sp>
          <p:nvSpPr>
            <p:cNvPr id="5" name="Oval 4">
              <a:extLst>
                <a:ext uri="{FF2B5EF4-FFF2-40B4-BE49-F238E27FC236}">
                  <a16:creationId xmlns:a16="http://schemas.microsoft.com/office/drawing/2014/main" id="{F29CB4C3-B304-5975-7404-4220F5F984D3}"/>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n a black background&#10;&#10;Description automatically generated">
              <a:extLst>
                <a:ext uri="{FF2B5EF4-FFF2-40B4-BE49-F238E27FC236}">
                  <a16:creationId xmlns:a16="http://schemas.microsoft.com/office/drawing/2014/main" id="{660D470B-668B-DAF8-1CCB-41924A13CEF9}"/>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31" name="Google Shape;10463;p159">
            <a:extLst>
              <a:ext uri="{FF2B5EF4-FFF2-40B4-BE49-F238E27FC236}">
                <a16:creationId xmlns:a16="http://schemas.microsoft.com/office/drawing/2014/main" id="{BA4E392D-C5CA-2E80-F567-12F10AC86FAC}"/>
              </a:ext>
            </a:extLst>
          </p:cNvPr>
          <p:cNvSpPr txBox="1"/>
          <p:nvPr/>
        </p:nvSpPr>
        <p:spPr>
          <a:xfrm>
            <a:off x="2455118" y="3524554"/>
            <a:ext cx="3600853" cy="62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rgbClr val="213B55"/>
                </a:solidFill>
                <a:latin typeface="Josefin Sans" pitchFamily="2" charset="0"/>
              </a:rPr>
              <a:t>Người quản lý khóa học</a:t>
            </a:r>
            <a:endParaRPr sz="1600" b="1" dirty="0">
              <a:solidFill>
                <a:srgbClr val="213B55"/>
              </a:solidFill>
              <a:latin typeface="Josefin Sans" pitchFamily="2" charset="0"/>
            </a:endParaRPr>
          </a:p>
        </p:txBody>
      </p:sp>
      <p:sp>
        <p:nvSpPr>
          <p:cNvPr id="38" name="Google Shape;6657;p149">
            <a:extLst>
              <a:ext uri="{FF2B5EF4-FFF2-40B4-BE49-F238E27FC236}">
                <a16:creationId xmlns:a16="http://schemas.microsoft.com/office/drawing/2014/main" id="{5AFB8E0C-A415-7A03-6C1B-079B12DFF253}"/>
              </a:ext>
            </a:extLst>
          </p:cNvPr>
          <p:cNvSpPr/>
          <p:nvPr/>
        </p:nvSpPr>
        <p:spPr>
          <a:xfrm>
            <a:off x="3168208" y="2501513"/>
            <a:ext cx="2223793" cy="109657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6668;p149">
            <a:extLst>
              <a:ext uri="{FF2B5EF4-FFF2-40B4-BE49-F238E27FC236}">
                <a16:creationId xmlns:a16="http://schemas.microsoft.com/office/drawing/2014/main" id="{D0A62375-4315-A954-25FD-05BE498B341C}"/>
              </a:ext>
            </a:extLst>
          </p:cNvPr>
          <p:cNvGrpSpPr/>
          <p:nvPr/>
        </p:nvGrpSpPr>
        <p:grpSpPr>
          <a:xfrm>
            <a:off x="3367325" y="2733180"/>
            <a:ext cx="1859071" cy="865005"/>
            <a:chOff x="2675275" y="4174282"/>
            <a:chExt cx="1003306" cy="451719"/>
          </a:xfrm>
        </p:grpSpPr>
        <p:sp>
          <p:nvSpPr>
            <p:cNvPr id="35" name="Google Shape;6669;p149">
              <a:extLst>
                <a:ext uri="{FF2B5EF4-FFF2-40B4-BE49-F238E27FC236}">
                  <a16:creationId xmlns:a16="http://schemas.microsoft.com/office/drawing/2014/main" id="{AD2E90AF-B7F2-E78F-2B74-1B88CE62243B}"/>
                </a:ext>
              </a:extLst>
            </p:cNvPr>
            <p:cNvSpPr/>
            <p:nvPr/>
          </p:nvSpPr>
          <p:spPr>
            <a:xfrm>
              <a:off x="2675275" y="4174282"/>
              <a:ext cx="1003306" cy="451719"/>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70;p149">
              <a:extLst>
                <a:ext uri="{FF2B5EF4-FFF2-40B4-BE49-F238E27FC236}">
                  <a16:creationId xmlns:a16="http://schemas.microsoft.com/office/drawing/2014/main" id="{2E26F3EE-ADB6-99CB-0E99-2FBF1CB052A8}"/>
                </a:ext>
              </a:extLst>
            </p:cNvPr>
            <p:cNvSpPr/>
            <p:nvPr/>
          </p:nvSpPr>
          <p:spPr>
            <a:xfrm>
              <a:off x="2716046" y="4210984"/>
              <a:ext cx="921789" cy="415018"/>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71;p149">
              <a:extLst>
                <a:ext uri="{FF2B5EF4-FFF2-40B4-BE49-F238E27FC236}">
                  <a16:creationId xmlns:a16="http://schemas.microsoft.com/office/drawing/2014/main" id="{E9926024-593C-9A73-8987-4BAC9ECB4B1C}"/>
                </a:ext>
              </a:extLst>
            </p:cNvPr>
            <p:cNvSpPr/>
            <p:nvPr/>
          </p:nvSpPr>
          <p:spPr>
            <a:xfrm>
              <a:off x="2762606" y="4252906"/>
              <a:ext cx="828676" cy="373095"/>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1501;p163">
            <a:extLst>
              <a:ext uri="{FF2B5EF4-FFF2-40B4-BE49-F238E27FC236}">
                <a16:creationId xmlns:a16="http://schemas.microsoft.com/office/drawing/2014/main" id="{1A140FF1-2C84-E2F8-F8A4-0A8A0C81978C}"/>
              </a:ext>
            </a:extLst>
          </p:cNvPr>
          <p:cNvGrpSpPr/>
          <p:nvPr/>
        </p:nvGrpSpPr>
        <p:grpSpPr>
          <a:xfrm>
            <a:off x="4043817" y="2982621"/>
            <a:ext cx="528185" cy="552032"/>
            <a:chOff x="3372700" y="3648425"/>
            <a:chExt cx="267300" cy="268000"/>
          </a:xfrm>
          <a:solidFill>
            <a:schemeClr val="bg1"/>
          </a:solidFill>
        </p:grpSpPr>
        <p:sp>
          <p:nvSpPr>
            <p:cNvPr id="50" name="Google Shape;11502;p163">
              <a:extLst>
                <a:ext uri="{FF2B5EF4-FFF2-40B4-BE49-F238E27FC236}">
                  <a16:creationId xmlns:a16="http://schemas.microsoft.com/office/drawing/2014/main" id="{324A4320-1C96-C42E-A799-25FFD6056AD8}"/>
                </a:ext>
              </a:extLst>
            </p:cNvPr>
            <p:cNvSpPr/>
            <p:nvPr/>
          </p:nvSpPr>
          <p:spPr>
            <a:xfrm>
              <a:off x="3479850" y="3648425"/>
              <a:ext cx="52425" cy="52425"/>
            </a:xfrm>
            <a:custGeom>
              <a:avLst/>
              <a:gdLst/>
              <a:ahLst/>
              <a:cxnLst/>
              <a:rect l="l" t="t" r="r" b="b"/>
              <a:pathLst>
                <a:path w="2097" h="2097" extrusionOk="0">
                  <a:moveTo>
                    <a:pt x="1049" y="0"/>
                  </a:moveTo>
                  <a:cubicBezTo>
                    <a:pt x="477" y="0"/>
                    <a:pt x="1" y="477"/>
                    <a:pt x="1" y="1048"/>
                  </a:cubicBezTo>
                  <a:cubicBezTo>
                    <a:pt x="1" y="1644"/>
                    <a:pt x="477" y="2096"/>
                    <a:pt x="1049" y="2096"/>
                  </a:cubicBezTo>
                  <a:cubicBezTo>
                    <a:pt x="1620" y="2096"/>
                    <a:pt x="2097" y="1644"/>
                    <a:pt x="2097" y="1048"/>
                  </a:cubicBezTo>
                  <a:cubicBezTo>
                    <a:pt x="2097" y="477"/>
                    <a:pt x="1620" y="0"/>
                    <a:pt x="10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503;p163">
              <a:extLst>
                <a:ext uri="{FF2B5EF4-FFF2-40B4-BE49-F238E27FC236}">
                  <a16:creationId xmlns:a16="http://schemas.microsoft.com/office/drawing/2014/main" id="{02DBB811-A763-053D-072F-506E68920358}"/>
                </a:ext>
              </a:extLst>
            </p:cNvPr>
            <p:cNvSpPr/>
            <p:nvPr/>
          </p:nvSpPr>
          <p:spPr>
            <a:xfrm>
              <a:off x="3456650" y="3704975"/>
              <a:ext cx="98250" cy="32775"/>
            </a:xfrm>
            <a:custGeom>
              <a:avLst/>
              <a:gdLst/>
              <a:ahLst/>
              <a:cxnLst/>
              <a:rect l="l" t="t" r="r" b="b"/>
              <a:pathLst>
                <a:path w="3930" h="1311" extrusionOk="0">
                  <a:moveTo>
                    <a:pt x="810" y="1"/>
                  </a:moveTo>
                  <a:cubicBezTo>
                    <a:pt x="381" y="310"/>
                    <a:pt x="95" y="787"/>
                    <a:pt x="0" y="1311"/>
                  </a:cubicBezTo>
                  <a:lnTo>
                    <a:pt x="3930" y="1311"/>
                  </a:lnTo>
                  <a:cubicBezTo>
                    <a:pt x="3858" y="787"/>
                    <a:pt x="3572" y="310"/>
                    <a:pt x="3144" y="1"/>
                  </a:cubicBezTo>
                  <a:cubicBezTo>
                    <a:pt x="2810" y="310"/>
                    <a:pt x="2393" y="465"/>
                    <a:pt x="1977" y="465"/>
                  </a:cubicBezTo>
                  <a:cubicBezTo>
                    <a:pt x="1560" y="465"/>
                    <a:pt x="1143" y="310"/>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504;p163">
              <a:extLst>
                <a:ext uri="{FF2B5EF4-FFF2-40B4-BE49-F238E27FC236}">
                  <a16:creationId xmlns:a16="http://schemas.microsoft.com/office/drawing/2014/main" id="{8EA5D66E-8C6E-84BE-C25E-70C6B5463D41}"/>
                </a:ext>
              </a:extLst>
            </p:cNvPr>
            <p:cNvSpPr/>
            <p:nvPr/>
          </p:nvSpPr>
          <p:spPr>
            <a:xfrm>
              <a:off x="3428650" y="3753150"/>
              <a:ext cx="156825" cy="41825"/>
            </a:xfrm>
            <a:custGeom>
              <a:avLst/>
              <a:gdLst/>
              <a:ahLst/>
              <a:cxnLst/>
              <a:rect l="l" t="t" r="r" b="b"/>
              <a:pathLst>
                <a:path w="6273" h="1673" extrusionOk="0">
                  <a:moveTo>
                    <a:pt x="5856" y="0"/>
                  </a:moveTo>
                  <a:cubicBezTo>
                    <a:pt x="5842" y="0"/>
                    <a:pt x="5827" y="1"/>
                    <a:pt x="5812" y="3"/>
                  </a:cubicBezTo>
                  <a:lnTo>
                    <a:pt x="382" y="3"/>
                  </a:lnTo>
                  <a:cubicBezTo>
                    <a:pt x="1" y="50"/>
                    <a:pt x="1" y="598"/>
                    <a:pt x="382" y="622"/>
                  </a:cubicBezTo>
                  <a:lnTo>
                    <a:pt x="691" y="622"/>
                  </a:lnTo>
                  <a:lnTo>
                    <a:pt x="691" y="1360"/>
                  </a:lnTo>
                  <a:cubicBezTo>
                    <a:pt x="668" y="1527"/>
                    <a:pt x="811" y="1670"/>
                    <a:pt x="1001" y="1670"/>
                  </a:cubicBezTo>
                  <a:lnTo>
                    <a:pt x="5169" y="1670"/>
                  </a:lnTo>
                  <a:cubicBezTo>
                    <a:pt x="5183" y="1671"/>
                    <a:pt x="5196" y="1672"/>
                    <a:pt x="5210" y="1672"/>
                  </a:cubicBezTo>
                  <a:cubicBezTo>
                    <a:pt x="5379" y="1672"/>
                    <a:pt x="5502" y="1537"/>
                    <a:pt x="5502" y="1360"/>
                  </a:cubicBezTo>
                  <a:lnTo>
                    <a:pt x="5502" y="622"/>
                  </a:lnTo>
                  <a:lnTo>
                    <a:pt x="5812" y="622"/>
                  </a:lnTo>
                  <a:cubicBezTo>
                    <a:pt x="5827" y="623"/>
                    <a:pt x="5842" y="624"/>
                    <a:pt x="5856" y="624"/>
                  </a:cubicBezTo>
                  <a:cubicBezTo>
                    <a:pt x="6273" y="624"/>
                    <a:pt x="6273" y="0"/>
                    <a:pt x="5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505;p163">
              <a:extLst>
                <a:ext uri="{FF2B5EF4-FFF2-40B4-BE49-F238E27FC236}">
                  <a16:creationId xmlns:a16="http://schemas.microsoft.com/office/drawing/2014/main" id="{75D68EDC-B99C-930B-BE56-137230BC720F}"/>
                </a:ext>
              </a:extLst>
            </p:cNvPr>
            <p:cNvSpPr/>
            <p:nvPr/>
          </p:nvSpPr>
          <p:spPr>
            <a:xfrm>
              <a:off x="3385800" y="3811550"/>
              <a:ext cx="52400" cy="52425"/>
            </a:xfrm>
            <a:custGeom>
              <a:avLst/>
              <a:gdLst/>
              <a:ahLst/>
              <a:cxnLst/>
              <a:rect l="l" t="t" r="r" b="b"/>
              <a:pathLst>
                <a:path w="2096" h="2097" extrusionOk="0">
                  <a:moveTo>
                    <a:pt x="1048" y="1"/>
                  </a:moveTo>
                  <a:cubicBezTo>
                    <a:pt x="453" y="1"/>
                    <a:pt x="0" y="477"/>
                    <a:pt x="0" y="1048"/>
                  </a:cubicBezTo>
                  <a:cubicBezTo>
                    <a:pt x="0" y="1644"/>
                    <a:pt x="453" y="2096"/>
                    <a:pt x="1048" y="2096"/>
                  </a:cubicBezTo>
                  <a:cubicBezTo>
                    <a:pt x="1620" y="2096"/>
                    <a:pt x="2096" y="1644"/>
                    <a:pt x="2096" y="1048"/>
                  </a:cubicBezTo>
                  <a:cubicBezTo>
                    <a:pt x="2096" y="477"/>
                    <a:pt x="1620" y="1"/>
                    <a:pt x="1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506;p163">
              <a:extLst>
                <a:ext uri="{FF2B5EF4-FFF2-40B4-BE49-F238E27FC236}">
                  <a16:creationId xmlns:a16="http://schemas.microsoft.com/office/drawing/2014/main" id="{FF7778C2-3611-4D76-5426-10ECEA8C35D6}"/>
                </a:ext>
              </a:extLst>
            </p:cNvPr>
            <p:cNvSpPr/>
            <p:nvPr/>
          </p:nvSpPr>
          <p:spPr>
            <a:xfrm>
              <a:off x="3372700" y="3869300"/>
              <a:ext cx="78600" cy="47050"/>
            </a:xfrm>
            <a:custGeom>
              <a:avLst/>
              <a:gdLst/>
              <a:ahLst/>
              <a:cxnLst/>
              <a:rect l="l" t="t" r="r" b="b"/>
              <a:pathLst>
                <a:path w="3144" h="1882" extrusionOk="0">
                  <a:moveTo>
                    <a:pt x="2644" y="1"/>
                  </a:moveTo>
                  <a:cubicBezTo>
                    <a:pt x="2358" y="262"/>
                    <a:pt x="1953" y="429"/>
                    <a:pt x="1572" y="429"/>
                  </a:cubicBezTo>
                  <a:cubicBezTo>
                    <a:pt x="1167" y="429"/>
                    <a:pt x="786" y="286"/>
                    <a:pt x="477" y="24"/>
                  </a:cubicBezTo>
                  <a:cubicBezTo>
                    <a:pt x="167" y="310"/>
                    <a:pt x="0" y="739"/>
                    <a:pt x="0" y="1167"/>
                  </a:cubicBezTo>
                  <a:lnTo>
                    <a:pt x="0" y="1572"/>
                  </a:lnTo>
                  <a:cubicBezTo>
                    <a:pt x="0" y="1739"/>
                    <a:pt x="143" y="1882"/>
                    <a:pt x="310" y="1882"/>
                  </a:cubicBezTo>
                  <a:lnTo>
                    <a:pt x="2810" y="1882"/>
                  </a:lnTo>
                  <a:cubicBezTo>
                    <a:pt x="3001" y="1882"/>
                    <a:pt x="3144" y="1739"/>
                    <a:pt x="3144" y="1572"/>
                  </a:cubicBezTo>
                  <a:lnTo>
                    <a:pt x="3144" y="1144"/>
                  </a:lnTo>
                  <a:cubicBezTo>
                    <a:pt x="3144" y="715"/>
                    <a:pt x="2953" y="310"/>
                    <a:pt x="2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507;p163">
              <a:extLst>
                <a:ext uri="{FF2B5EF4-FFF2-40B4-BE49-F238E27FC236}">
                  <a16:creationId xmlns:a16="http://schemas.microsoft.com/office/drawing/2014/main" id="{971175E6-14DB-3B56-D916-0EECC16092C0}"/>
                </a:ext>
              </a:extLst>
            </p:cNvPr>
            <p:cNvSpPr/>
            <p:nvPr/>
          </p:nvSpPr>
          <p:spPr>
            <a:xfrm>
              <a:off x="3573925" y="3811550"/>
              <a:ext cx="52425" cy="52425"/>
            </a:xfrm>
            <a:custGeom>
              <a:avLst/>
              <a:gdLst/>
              <a:ahLst/>
              <a:cxnLst/>
              <a:rect l="l" t="t" r="r" b="b"/>
              <a:pathLst>
                <a:path w="2097" h="2097" extrusionOk="0">
                  <a:moveTo>
                    <a:pt x="1048" y="1"/>
                  </a:moveTo>
                  <a:cubicBezTo>
                    <a:pt x="477" y="1"/>
                    <a:pt x="1" y="477"/>
                    <a:pt x="1" y="1048"/>
                  </a:cubicBezTo>
                  <a:cubicBezTo>
                    <a:pt x="1" y="1644"/>
                    <a:pt x="477" y="2096"/>
                    <a:pt x="1048" y="2096"/>
                  </a:cubicBezTo>
                  <a:cubicBezTo>
                    <a:pt x="1620" y="2096"/>
                    <a:pt x="2096" y="1644"/>
                    <a:pt x="2096" y="1048"/>
                  </a:cubicBezTo>
                  <a:cubicBezTo>
                    <a:pt x="2096" y="477"/>
                    <a:pt x="1620" y="1"/>
                    <a:pt x="1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508;p163">
              <a:extLst>
                <a:ext uri="{FF2B5EF4-FFF2-40B4-BE49-F238E27FC236}">
                  <a16:creationId xmlns:a16="http://schemas.microsoft.com/office/drawing/2014/main" id="{0E993F3E-5F55-0E60-7669-6D73AA4C6E3B}"/>
                </a:ext>
              </a:extLst>
            </p:cNvPr>
            <p:cNvSpPr/>
            <p:nvPr/>
          </p:nvSpPr>
          <p:spPr>
            <a:xfrm>
              <a:off x="3560825" y="3869900"/>
              <a:ext cx="79175" cy="46525"/>
            </a:xfrm>
            <a:custGeom>
              <a:avLst/>
              <a:gdLst/>
              <a:ahLst/>
              <a:cxnLst/>
              <a:rect l="l" t="t" r="r" b="b"/>
              <a:pathLst>
                <a:path w="3167" h="1861" extrusionOk="0">
                  <a:moveTo>
                    <a:pt x="501" y="0"/>
                  </a:moveTo>
                  <a:cubicBezTo>
                    <a:pt x="167" y="286"/>
                    <a:pt x="1" y="715"/>
                    <a:pt x="1" y="1143"/>
                  </a:cubicBezTo>
                  <a:lnTo>
                    <a:pt x="1" y="1548"/>
                  </a:lnTo>
                  <a:cubicBezTo>
                    <a:pt x="1" y="1715"/>
                    <a:pt x="144" y="1858"/>
                    <a:pt x="310" y="1858"/>
                  </a:cubicBezTo>
                  <a:lnTo>
                    <a:pt x="2835" y="1858"/>
                  </a:lnTo>
                  <a:cubicBezTo>
                    <a:pt x="2847" y="1860"/>
                    <a:pt x="2859" y="1860"/>
                    <a:pt x="2871" y="1860"/>
                  </a:cubicBezTo>
                  <a:cubicBezTo>
                    <a:pt x="3025" y="1860"/>
                    <a:pt x="3166" y="1725"/>
                    <a:pt x="3144" y="1548"/>
                  </a:cubicBezTo>
                  <a:lnTo>
                    <a:pt x="3144" y="1120"/>
                  </a:lnTo>
                  <a:cubicBezTo>
                    <a:pt x="3144" y="691"/>
                    <a:pt x="2977" y="286"/>
                    <a:pt x="2668" y="0"/>
                  </a:cubicBezTo>
                  <a:cubicBezTo>
                    <a:pt x="2346" y="262"/>
                    <a:pt x="1959" y="393"/>
                    <a:pt x="1575" y="393"/>
                  </a:cubicBezTo>
                  <a:cubicBezTo>
                    <a:pt x="1191" y="393"/>
                    <a:pt x="810" y="262"/>
                    <a:pt x="5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509;p163">
              <a:extLst>
                <a:ext uri="{FF2B5EF4-FFF2-40B4-BE49-F238E27FC236}">
                  <a16:creationId xmlns:a16="http://schemas.microsoft.com/office/drawing/2014/main" id="{6BB4655E-91AF-723F-B05F-080E1CEBD181}"/>
                </a:ext>
              </a:extLst>
            </p:cNvPr>
            <p:cNvSpPr/>
            <p:nvPr/>
          </p:nvSpPr>
          <p:spPr>
            <a:xfrm>
              <a:off x="3479850" y="3811550"/>
              <a:ext cx="52425" cy="52425"/>
            </a:xfrm>
            <a:custGeom>
              <a:avLst/>
              <a:gdLst/>
              <a:ahLst/>
              <a:cxnLst/>
              <a:rect l="l" t="t" r="r" b="b"/>
              <a:pathLst>
                <a:path w="2097" h="2097" extrusionOk="0">
                  <a:moveTo>
                    <a:pt x="1049" y="1"/>
                  </a:moveTo>
                  <a:cubicBezTo>
                    <a:pt x="477" y="1"/>
                    <a:pt x="1" y="477"/>
                    <a:pt x="1" y="1048"/>
                  </a:cubicBezTo>
                  <a:cubicBezTo>
                    <a:pt x="1" y="1644"/>
                    <a:pt x="477" y="2096"/>
                    <a:pt x="1049" y="2096"/>
                  </a:cubicBezTo>
                  <a:cubicBezTo>
                    <a:pt x="1620" y="2096"/>
                    <a:pt x="2097" y="1644"/>
                    <a:pt x="2097" y="1048"/>
                  </a:cubicBezTo>
                  <a:cubicBezTo>
                    <a:pt x="2097" y="477"/>
                    <a:pt x="1620" y="1"/>
                    <a:pt x="1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510;p163">
              <a:extLst>
                <a:ext uri="{FF2B5EF4-FFF2-40B4-BE49-F238E27FC236}">
                  <a16:creationId xmlns:a16="http://schemas.microsoft.com/office/drawing/2014/main" id="{640BDBDE-018E-205A-D6FD-93DD3AE34DB1}"/>
                </a:ext>
              </a:extLst>
            </p:cNvPr>
            <p:cNvSpPr/>
            <p:nvPr/>
          </p:nvSpPr>
          <p:spPr>
            <a:xfrm>
              <a:off x="3466750" y="3869300"/>
              <a:ext cx="78625" cy="47125"/>
            </a:xfrm>
            <a:custGeom>
              <a:avLst/>
              <a:gdLst/>
              <a:ahLst/>
              <a:cxnLst/>
              <a:rect l="l" t="t" r="r" b="b"/>
              <a:pathLst>
                <a:path w="3145" h="1885" extrusionOk="0">
                  <a:moveTo>
                    <a:pt x="2668" y="1"/>
                  </a:moveTo>
                  <a:cubicBezTo>
                    <a:pt x="2359" y="262"/>
                    <a:pt x="1978" y="405"/>
                    <a:pt x="1573" y="405"/>
                  </a:cubicBezTo>
                  <a:lnTo>
                    <a:pt x="1573" y="429"/>
                  </a:lnTo>
                  <a:cubicBezTo>
                    <a:pt x="1168" y="429"/>
                    <a:pt x="787" y="286"/>
                    <a:pt x="477" y="24"/>
                  </a:cubicBezTo>
                  <a:cubicBezTo>
                    <a:pt x="168" y="310"/>
                    <a:pt x="1" y="739"/>
                    <a:pt x="1" y="1167"/>
                  </a:cubicBezTo>
                  <a:lnTo>
                    <a:pt x="1" y="1572"/>
                  </a:lnTo>
                  <a:cubicBezTo>
                    <a:pt x="1" y="1749"/>
                    <a:pt x="124" y="1884"/>
                    <a:pt x="274" y="1884"/>
                  </a:cubicBezTo>
                  <a:cubicBezTo>
                    <a:pt x="286" y="1884"/>
                    <a:pt x="298" y="1884"/>
                    <a:pt x="311" y="1882"/>
                  </a:cubicBezTo>
                  <a:lnTo>
                    <a:pt x="2835" y="1882"/>
                  </a:lnTo>
                  <a:cubicBezTo>
                    <a:pt x="2847" y="1884"/>
                    <a:pt x="2859" y="1884"/>
                    <a:pt x="2871" y="1884"/>
                  </a:cubicBezTo>
                  <a:cubicBezTo>
                    <a:pt x="3022" y="1884"/>
                    <a:pt x="3144" y="1749"/>
                    <a:pt x="3144" y="1572"/>
                  </a:cubicBezTo>
                  <a:lnTo>
                    <a:pt x="3144" y="1144"/>
                  </a:lnTo>
                  <a:cubicBezTo>
                    <a:pt x="3144" y="715"/>
                    <a:pt x="2954" y="310"/>
                    <a:pt x="26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2478;p135">
            <a:extLst>
              <a:ext uri="{FF2B5EF4-FFF2-40B4-BE49-F238E27FC236}">
                <a16:creationId xmlns:a16="http://schemas.microsoft.com/office/drawing/2014/main" id="{05175044-D401-ECC5-E9B1-DB72B92D6EE8}"/>
              </a:ext>
            </a:extLst>
          </p:cNvPr>
          <p:cNvSpPr/>
          <p:nvPr/>
        </p:nvSpPr>
        <p:spPr>
          <a:xfrm rot="16200000">
            <a:off x="455417" y="3279393"/>
            <a:ext cx="1316725" cy="2533700"/>
          </a:xfrm>
          <a:custGeom>
            <a:avLst/>
            <a:gdLst/>
            <a:ahLst/>
            <a:cxnLst/>
            <a:rect l="l" t="t" r="r" b="b"/>
            <a:pathLst>
              <a:path w="52669" h="101348" extrusionOk="0">
                <a:moveTo>
                  <a:pt x="0" y="1"/>
                </a:moveTo>
                <a:lnTo>
                  <a:pt x="0" y="101348"/>
                </a:lnTo>
                <a:lnTo>
                  <a:pt x="4232" y="101348"/>
                </a:lnTo>
                <a:cubicBezTo>
                  <a:pt x="5157" y="99969"/>
                  <a:pt x="6162" y="98640"/>
                  <a:pt x="7265" y="97375"/>
                </a:cubicBezTo>
                <a:cubicBezTo>
                  <a:pt x="17902" y="85294"/>
                  <a:pt x="34296" y="83673"/>
                  <a:pt x="45225" y="72014"/>
                </a:cubicBezTo>
                <a:cubicBezTo>
                  <a:pt x="47820" y="69225"/>
                  <a:pt x="50106" y="65803"/>
                  <a:pt x="51030" y="61717"/>
                </a:cubicBezTo>
                <a:cubicBezTo>
                  <a:pt x="52668" y="54371"/>
                  <a:pt x="49620" y="46702"/>
                  <a:pt x="45971" y="40540"/>
                </a:cubicBezTo>
                <a:cubicBezTo>
                  <a:pt x="42323" y="34378"/>
                  <a:pt x="37912" y="28573"/>
                  <a:pt x="36242" y="21227"/>
                </a:cubicBezTo>
                <a:cubicBezTo>
                  <a:pt x="34604" y="13979"/>
                  <a:pt x="36080" y="5806"/>
                  <a:pt x="39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79;p135">
            <a:extLst>
              <a:ext uri="{FF2B5EF4-FFF2-40B4-BE49-F238E27FC236}">
                <a16:creationId xmlns:a16="http://schemas.microsoft.com/office/drawing/2014/main" id="{90E97CDF-AA0D-06F3-EA2B-9B160C48DD55}"/>
              </a:ext>
            </a:extLst>
          </p:cNvPr>
          <p:cNvSpPr/>
          <p:nvPr/>
        </p:nvSpPr>
        <p:spPr>
          <a:xfrm>
            <a:off x="0" y="4303733"/>
            <a:ext cx="1417835" cy="752777"/>
          </a:xfrm>
          <a:custGeom>
            <a:avLst/>
            <a:gdLst/>
            <a:ahLst/>
            <a:cxnLst/>
            <a:rect l="l" t="t" r="r" b="b"/>
            <a:pathLst>
              <a:path w="95445" h="50675" extrusionOk="0">
                <a:moveTo>
                  <a:pt x="19568" y="0"/>
                </a:moveTo>
                <a:cubicBezTo>
                  <a:pt x="17923" y="0"/>
                  <a:pt x="16272" y="114"/>
                  <a:pt x="14659" y="293"/>
                </a:cubicBezTo>
                <a:cubicBezTo>
                  <a:pt x="9778" y="844"/>
                  <a:pt x="4914" y="1931"/>
                  <a:pt x="0" y="2028"/>
                </a:cubicBezTo>
                <a:lnTo>
                  <a:pt x="0" y="50674"/>
                </a:lnTo>
                <a:lnTo>
                  <a:pt x="95445" y="50674"/>
                </a:lnTo>
                <a:lnTo>
                  <a:pt x="95429" y="50658"/>
                </a:lnTo>
                <a:cubicBezTo>
                  <a:pt x="83478" y="37086"/>
                  <a:pt x="64797" y="30227"/>
                  <a:pt x="46328" y="27438"/>
                </a:cubicBezTo>
                <a:cubicBezTo>
                  <a:pt x="41707" y="26740"/>
                  <a:pt x="36453" y="25913"/>
                  <a:pt x="33939" y="22200"/>
                </a:cubicBezTo>
                <a:cubicBezTo>
                  <a:pt x="31199" y="18162"/>
                  <a:pt x="33145" y="12925"/>
                  <a:pt x="33664" y="8157"/>
                </a:cubicBezTo>
                <a:cubicBezTo>
                  <a:pt x="33777" y="7217"/>
                  <a:pt x="33810" y="6228"/>
                  <a:pt x="33469" y="5336"/>
                </a:cubicBezTo>
                <a:cubicBezTo>
                  <a:pt x="33015" y="4201"/>
                  <a:pt x="31977" y="3358"/>
                  <a:pt x="30891" y="2709"/>
                </a:cubicBezTo>
                <a:cubicBezTo>
                  <a:pt x="27556" y="674"/>
                  <a:pt x="23578" y="0"/>
                  <a:pt x="19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80;p135">
            <a:extLst>
              <a:ext uri="{FF2B5EF4-FFF2-40B4-BE49-F238E27FC236}">
                <a16:creationId xmlns:a16="http://schemas.microsoft.com/office/drawing/2014/main" id="{D4C223D0-E5DD-F4A9-4DB0-9B7C8FD408EC}"/>
              </a:ext>
            </a:extLst>
          </p:cNvPr>
          <p:cNvSpPr/>
          <p:nvPr/>
        </p:nvSpPr>
        <p:spPr>
          <a:xfrm rot="10800000">
            <a:off x="-77210" y="4066575"/>
            <a:ext cx="1738459" cy="1076925"/>
          </a:xfrm>
          <a:custGeom>
            <a:avLst/>
            <a:gdLst/>
            <a:ahLst/>
            <a:cxnLst/>
            <a:rect l="l" t="t" r="r" b="b"/>
            <a:pathLst>
              <a:path w="88992" h="55128" extrusionOk="0">
                <a:moveTo>
                  <a:pt x="11465" y="1"/>
                </a:moveTo>
                <a:cubicBezTo>
                  <a:pt x="13702" y="4055"/>
                  <a:pt x="15227" y="8514"/>
                  <a:pt x="15178" y="13119"/>
                </a:cubicBezTo>
                <a:cubicBezTo>
                  <a:pt x="15178" y="14546"/>
                  <a:pt x="14919" y="15957"/>
                  <a:pt x="14416" y="17287"/>
                </a:cubicBezTo>
                <a:cubicBezTo>
                  <a:pt x="13897" y="18600"/>
                  <a:pt x="13070" y="19719"/>
                  <a:pt x="11870" y="20400"/>
                </a:cubicBezTo>
                <a:cubicBezTo>
                  <a:pt x="10654" y="21081"/>
                  <a:pt x="9308" y="21211"/>
                  <a:pt x="7913" y="21340"/>
                </a:cubicBezTo>
                <a:cubicBezTo>
                  <a:pt x="6535" y="21486"/>
                  <a:pt x="5141" y="21584"/>
                  <a:pt x="3908" y="22184"/>
                </a:cubicBezTo>
                <a:cubicBezTo>
                  <a:pt x="16" y="24081"/>
                  <a:pt x="0" y="30178"/>
                  <a:pt x="3033" y="33275"/>
                </a:cubicBezTo>
                <a:cubicBezTo>
                  <a:pt x="4541" y="34832"/>
                  <a:pt x="6486" y="35772"/>
                  <a:pt x="8562" y="36291"/>
                </a:cubicBezTo>
                <a:cubicBezTo>
                  <a:pt x="10385" y="36591"/>
                  <a:pt x="12287" y="36754"/>
                  <a:pt x="14208" y="36754"/>
                </a:cubicBezTo>
                <a:cubicBezTo>
                  <a:pt x="21311" y="36754"/>
                  <a:pt x="28661" y="34527"/>
                  <a:pt x="33129" y="28783"/>
                </a:cubicBezTo>
                <a:cubicBezTo>
                  <a:pt x="36582" y="24729"/>
                  <a:pt x="36988" y="19265"/>
                  <a:pt x="40636" y="15211"/>
                </a:cubicBezTo>
                <a:cubicBezTo>
                  <a:pt x="42878" y="12970"/>
                  <a:pt x="45999" y="11993"/>
                  <a:pt x="49138" y="11993"/>
                </a:cubicBezTo>
                <a:cubicBezTo>
                  <a:pt x="49973" y="11993"/>
                  <a:pt x="50809" y="12062"/>
                  <a:pt x="51630" y="12195"/>
                </a:cubicBezTo>
                <a:cubicBezTo>
                  <a:pt x="52895" y="12373"/>
                  <a:pt x="54128" y="12681"/>
                  <a:pt x="55328" y="13087"/>
                </a:cubicBezTo>
                <a:cubicBezTo>
                  <a:pt x="58927" y="14335"/>
                  <a:pt x="62171" y="16622"/>
                  <a:pt x="64246" y="19800"/>
                </a:cubicBezTo>
                <a:cubicBezTo>
                  <a:pt x="65284" y="21405"/>
                  <a:pt x="65997" y="23189"/>
                  <a:pt x="66338" y="25070"/>
                </a:cubicBezTo>
                <a:cubicBezTo>
                  <a:pt x="67992" y="30599"/>
                  <a:pt x="64133" y="34653"/>
                  <a:pt x="62106" y="39323"/>
                </a:cubicBezTo>
                <a:cubicBezTo>
                  <a:pt x="60890" y="42567"/>
                  <a:pt x="62316" y="45810"/>
                  <a:pt x="64749" y="48242"/>
                </a:cubicBezTo>
                <a:cubicBezTo>
                  <a:pt x="70285" y="53599"/>
                  <a:pt x="77889" y="55127"/>
                  <a:pt x="85232" y="55127"/>
                </a:cubicBezTo>
                <a:cubicBezTo>
                  <a:pt x="86491" y="55127"/>
                  <a:pt x="87743" y="55082"/>
                  <a:pt x="88975" y="55004"/>
                </a:cubicBezTo>
                <a:lnTo>
                  <a:pt x="88991" y="55004"/>
                </a:lnTo>
                <a:lnTo>
                  <a:pt x="889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81;p135">
            <a:extLst>
              <a:ext uri="{FF2B5EF4-FFF2-40B4-BE49-F238E27FC236}">
                <a16:creationId xmlns:a16="http://schemas.microsoft.com/office/drawing/2014/main" id="{144F21BF-0C4F-CA45-DB16-05900AFA25B2}"/>
              </a:ext>
            </a:extLst>
          </p:cNvPr>
          <p:cNvSpPr/>
          <p:nvPr/>
        </p:nvSpPr>
        <p:spPr>
          <a:xfrm>
            <a:off x="0" y="-61454"/>
            <a:ext cx="934025" cy="689175"/>
          </a:xfrm>
          <a:custGeom>
            <a:avLst/>
            <a:gdLst/>
            <a:ahLst/>
            <a:cxnLst/>
            <a:rect l="l" t="t" r="r" b="b"/>
            <a:pathLst>
              <a:path w="37361" h="27567" extrusionOk="0">
                <a:moveTo>
                  <a:pt x="0" y="0"/>
                </a:moveTo>
                <a:lnTo>
                  <a:pt x="0" y="27566"/>
                </a:lnTo>
                <a:cubicBezTo>
                  <a:pt x="5854" y="26999"/>
                  <a:pt x="11140" y="23772"/>
                  <a:pt x="14302" y="18794"/>
                </a:cubicBezTo>
                <a:cubicBezTo>
                  <a:pt x="15194" y="17399"/>
                  <a:pt x="15940" y="15859"/>
                  <a:pt x="17108" y="14740"/>
                </a:cubicBezTo>
                <a:cubicBezTo>
                  <a:pt x="19686" y="12275"/>
                  <a:pt x="23480" y="12535"/>
                  <a:pt x="26772" y="11627"/>
                </a:cubicBezTo>
                <a:cubicBezTo>
                  <a:pt x="31604" y="10297"/>
                  <a:pt x="35674" y="6032"/>
                  <a:pt x="37166" y="778"/>
                </a:cubicBezTo>
                <a:cubicBezTo>
                  <a:pt x="37231" y="519"/>
                  <a:pt x="37296" y="260"/>
                  <a:pt x="373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78;p135">
            <a:extLst>
              <a:ext uri="{FF2B5EF4-FFF2-40B4-BE49-F238E27FC236}">
                <a16:creationId xmlns:a16="http://schemas.microsoft.com/office/drawing/2014/main" id="{F50A4B2C-8395-C7AC-6351-6A1B24616E3A}"/>
              </a:ext>
            </a:extLst>
          </p:cNvPr>
          <p:cNvSpPr/>
          <p:nvPr/>
        </p:nvSpPr>
        <p:spPr>
          <a:xfrm rot="5400000" flipH="1">
            <a:off x="7858695" y="3296499"/>
            <a:ext cx="1316725" cy="2533700"/>
          </a:xfrm>
          <a:custGeom>
            <a:avLst/>
            <a:gdLst/>
            <a:ahLst/>
            <a:cxnLst/>
            <a:rect l="l" t="t" r="r" b="b"/>
            <a:pathLst>
              <a:path w="52669" h="101348" extrusionOk="0">
                <a:moveTo>
                  <a:pt x="0" y="1"/>
                </a:moveTo>
                <a:lnTo>
                  <a:pt x="0" y="101348"/>
                </a:lnTo>
                <a:lnTo>
                  <a:pt x="4232" y="101348"/>
                </a:lnTo>
                <a:cubicBezTo>
                  <a:pt x="5157" y="99969"/>
                  <a:pt x="6162" y="98640"/>
                  <a:pt x="7265" y="97375"/>
                </a:cubicBezTo>
                <a:cubicBezTo>
                  <a:pt x="17902" y="85294"/>
                  <a:pt x="34296" y="83673"/>
                  <a:pt x="45225" y="72014"/>
                </a:cubicBezTo>
                <a:cubicBezTo>
                  <a:pt x="47820" y="69225"/>
                  <a:pt x="50106" y="65803"/>
                  <a:pt x="51030" y="61717"/>
                </a:cubicBezTo>
                <a:cubicBezTo>
                  <a:pt x="52668" y="54371"/>
                  <a:pt x="49620" y="46702"/>
                  <a:pt x="45971" y="40540"/>
                </a:cubicBezTo>
                <a:cubicBezTo>
                  <a:pt x="42323" y="34378"/>
                  <a:pt x="37912" y="28573"/>
                  <a:pt x="36242" y="21227"/>
                </a:cubicBezTo>
                <a:cubicBezTo>
                  <a:pt x="34604" y="13979"/>
                  <a:pt x="36080" y="5806"/>
                  <a:pt x="39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79;p135">
            <a:extLst>
              <a:ext uri="{FF2B5EF4-FFF2-40B4-BE49-F238E27FC236}">
                <a16:creationId xmlns:a16="http://schemas.microsoft.com/office/drawing/2014/main" id="{8158AD46-3587-7E8C-62AC-C84AB5817592}"/>
              </a:ext>
            </a:extLst>
          </p:cNvPr>
          <p:cNvSpPr/>
          <p:nvPr/>
        </p:nvSpPr>
        <p:spPr>
          <a:xfrm flipH="1">
            <a:off x="7403278" y="4320839"/>
            <a:ext cx="1417835" cy="752777"/>
          </a:xfrm>
          <a:custGeom>
            <a:avLst/>
            <a:gdLst/>
            <a:ahLst/>
            <a:cxnLst/>
            <a:rect l="l" t="t" r="r" b="b"/>
            <a:pathLst>
              <a:path w="95445" h="50675" extrusionOk="0">
                <a:moveTo>
                  <a:pt x="19568" y="0"/>
                </a:moveTo>
                <a:cubicBezTo>
                  <a:pt x="17923" y="0"/>
                  <a:pt x="16272" y="114"/>
                  <a:pt x="14659" y="293"/>
                </a:cubicBezTo>
                <a:cubicBezTo>
                  <a:pt x="9778" y="844"/>
                  <a:pt x="4914" y="1931"/>
                  <a:pt x="0" y="2028"/>
                </a:cubicBezTo>
                <a:lnTo>
                  <a:pt x="0" y="50674"/>
                </a:lnTo>
                <a:lnTo>
                  <a:pt x="95445" y="50674"/>
                </a:lnTo>
                <a:lnTo>
                  <a:pt x="95429" y="50658"/>
                </a:lnTo>
                <a:cubicBezTo>
                  <a:pt x="83478" y="37086"/>
                  <a:pt x="64797" y="30227"/>
                  <a:pt x="46328" y="27438"/>
                </a:cubicBezTo>
                <a:cubicBezTo>
                  <a:pt x="41707" y="26740"/>
                  <a:pt x="36453" y="25913"/>
                  <a:pt x="33939" y="22200"/>
                </a:cubicBezTo>
                <a:cubicBezTo>
                  <a:pt x="31199" y="18162"/>
                  <a:pt x="33145" y="12925"/>
                  <a:pt x="33664" y="8157"/>
                </a:cubicBezTo>
                <a:cubicBezTo>
                  <a:pt x="33777" y="7217"/>
                  <a:pt x="33810" y="6228"/>
                  <a:pt x="33469" y="5336"/>
                </a:cubicBezTo>
                <a:cubicBezTo>
                  <a:pt x="33015" y="4201"/>
                  <a:pt x="31977" y="3358"/>
                  <a:pt x="30891" y="2709"/>
                </a:cubicBezTo>
                <a:cubicBezTo>
                  <a:pt x="27556" y="674"/>
                  <a:pt x="23578" y="0"/>
                  <a:pt x="19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80;p135">
            <a:extLst>
              <a:ext uri="{FF2B5EF4-FFF2-40B4-BE49-F238E27FC236}">
                <a16:creationId xmlns:a16="http://schemas.microsoft.com/office/drawing/2014/main" id="{7AECD030-AE52-EEE9-D087-2B500FEE857E}"/>
              </a:ext>
            </a:extLst>
          </p:cNvPr>
          <p:cNvSpPr/>
          <p:nvPr/>
        </p:nvSpPr>
        <p:spPr>
          <a:xfrm rot="10800000" flipH="1">
            <a:off x="7326068" y="4083681"/>
            <a:ext cx="1738459" cy="1076925"/>
          </a:xfrm>
          <a:custGeom>
            <a:avLst/>
            <a:gdLst/>
            <a:ahLst/>
            <a:cxnLst/>
            <a:rect l="l" t="t" r="r" b="b"/>
            <a:pathLst>
              <a:path w="88992" h="55128" extrusionOk="0">
                <a:moveTo>
                  <a:pt x="11465" y="1"/>
                </a:moveTo>
                <a:cubicBezTo>
                  <a:pt x="13702" y="4055"/>
                  <a:pt x="15227" y="8514"/>
                  <a:pt x="15178" y="13119"/>
                </a:cubicBezTo>
                <a:cubicBezTo>
                  <a:pt x="15178" y="14546"/>
                  <a:pt x="14919" y="15957"/>
                  <a:pt x="14416" y="17287"/>
                </a:cubicBezTo>
                <a:cubicBezTo>
                  <a:pt x="13897" y="18600"/>
                  <a:pt x="13070" y="19719"/>
                  <a:pt x="11870" y="20400"/>
                </a:cubicBezTo>
                <a:cubicBezTo>
                  <a:pt x="10654" y="21081"/>
                  <a:pt x="9308" y="21211"/>
                  <a:pt x="7913" y="21340"/>
                </a:cubicBezTo>
                <a:cubicBezTo>
                  <a:pt x="6535" y="21486"/>
                  <a:pt x="5141" y="21584"/>
                  <a:pt x="3908" y="22184"/>
                </a:cubicBezTo>
                <a:cubicBezTo>
                  <a:pt x="16" y="24081"/>
                  <a:pt x="0" y="30178"/>
                  <a:pt x="3033" y="33275"/>
                </a:cubicBezTo>
                <a:cubicBezTo>
                  <a:pt x="4541" y="34832"/>
                  <a:pt x="6486" y="35772"/>
                  <a:pt x="8562" y="36291"/>
                </a:cubicBezTo>
                <a:cubicBezTo>
                  <a:pt x="10385" y="36591"/>
                  <a:pt x="12287" y="36754"/>
                  <a:pt x="14208" y="36754"/>
                </a:cubicBezTo>
                <a:cubicBezTo>
                  <a:pt x="21311" y="36754"/>
                  <a:pt x="28661" y="34527"/>
                  <a:pt x="33129" y="28783"/>
                </a:cubicBezTo>
                <a:cubicBezTo>
                  <a:pt x="36582" y="24729"/>
                  <a:pt x="36988" y="19265"/>
                  <a:pt x="40636" y="15211"/>
                </a:cubicBezTo>
                <a:cubicBezTo>
                  <a:pt x="42878" y="12970"/>
                  <a:pt x="45999" y="11993"/>
                  <a:pt x="49138" y="11993"/>
                </a:cubicBezTo>
                <a:cubicBezTo>
                  <a:pt x="49973" y="11993"/>
                  <a:pt x="50809" y="12062"/>
                  <a:pt x="51630" y="12195"/>
                </a:cubicBezTo>
                <a:cubicBezTo>
                  <a:pt x="52895" y="12373"/>
                  <a:pt x="54128" y="12681"/>
                  <a:pt x="55328" y="13087"/>
                </a:cubicBezTo>
                <a:cubicBezTo>
                  <a:pt x="58927" y="14335"/>
                  <a:pt x="62171" y="16622"/>
                  <a:pt x="64246" y="19800"/>
                </a:cubicBezTo>
                <a:cubicBezTo>
                  <a:pt x="65284" y="21405"/>
                  <a:pt x="65997" y="23189"/>
                  <a:pt x="66338" y="25070"/>
                </a:cubicBezTo>
                <a:cubicBezTo>
                  <a:pt x="67992" y="30599"/>
                  <a:pt x="64133" y="34653"/>
                  <a:pt x="62106" y="39323"/>
                </a:cubicBezTo>
                <a:cubicBezTo>
                  <a:pt x="60890" y="42567"/>
                  <a:pt x="62316" y="45810"/>
                  <a:pt x="64749" y="48242"/>
                </a:cubicBezTo>
                <a:cubicBezTo>
                  <a:pt x="70285" y="53599"/>
                  <a:pt x="77889" y="55127"/>
                  <a:pt x="85232" y="55127"/>
                </a:cubicBezTo>
                <a:cubicBezTo>
                  <a:pt x="86491" y="55127"/>
                  <a:pt x="87743" y="55082"/>
                  <a:pt x="88975" y="55004"/>
                </a:cubicBezTo>
                <a:lnTo>
                  <a:pt x="88991" y="55004"/>
                </a:lnTo>
                <a:lnTo>
                  <a:pt x="889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roup 10">
            <a:extLst>
              <a:ext uri="{FF2B5EF4-FFF2-40B4-BE49-F238E27FC236}">
                <a16:creationId xmlns:a16="http://schemas.microsoft.com/office/drawing/2014/main" id="{46B9255C-49A1-C807-0725-B783E83763BC}"/>
              </a:ext>
            </a:extLst>
          </p:cNvPr>
          <p:cNvGrpSpPr/>
          <p:nvPr/>
        </p:nvGrpSpPr>
        <p:grpSpPr>
          <a:xfrm>
            <a:off x="3639979" y="1679375"/>
            <a:ext cx="5162177" cy="912664"/>
            <a:chOff x="3639979" y="1679375"/>
            <a:chExt cx="5162177" cy="912664"/>
          </a:xfrm>
        </p:grpSpPr>
        <p:sp>
          <p:nvSpPr>
            <p:cNvPr id="73" name="Google Shape;6659;p149">
              <a:extLst>
                <a:ext uri="{FF2B5EF4-FFF2-40B4-BE49-F238E27FC236}">
                  <a16:creationId xmlns:a16="http://schemas.microsoft.com/office/drawing/2014/main" id="{B4FF4522-F503-4802-B960-D4E0C389E852}"/>
                </a:ext>
              </a:extLst>
            </p:cNvPr>
            <p:cNvSpPr/>
            <p:nvPr/>
          </p:nvSpPr>
          <p:spPr>
            <a:xfrm>
              <a:off x="4399621" y="2467378"/>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6664;p149">
              <a:extLst>
                <a:ext uri="{FF2B5EF4-FFF2-40B4-BE49-F238E27FC236}">
                  <a16:creationId xmlns:a16="http://schemas.microsoft.com/office/drawing/2014/main" id="{706133EE-7AAC-5639-3EF5-4E693AB463E9}"/>
                </a:ext>
              </a:extLst>
            </p:cNvPr>
            <p:cNvCxnSpPr>
              <a:cxnSpLocks/>
            </p:cNvCxnSpPr>
            <p:nvPr/>
          </p:nvCxnSpPr>
          <p:spPr>
            <a:xfrm rot="5400000" flipH="1" flipV="1">
              <a:off x="4332188" y="2052454"/>
              <a:ext cx="592506" cy="329817"/>
            </a:xfrm>
            <a:prstGeom prst="bentConnector3">
              <a:avLst>
                <a:gd name="adj1" fmla="val 98735"/>
              </a:avLst>
            </a:prstGeom>
            <a:solidFill>
              <a:schemeClr val="tx1"/>
            </a:solidFill>
            <a:ln w="19050" cap="flat" cmpd="sng">
              <a:solidFill>
                <a:srgbClr val="869FB2"/>
              </a:solidFill>
              <a:prstDash val="solid"/>
              <a:round/>
              <a:headEnd type="none" w="med" len="med"/>
              <a:tailEnd type="none" w="med" len="med"/>
            </a:ln>
          </p:spPr>
        </p:cxnSp>
        <p:sp>
          <p:nvSpPr>
            <p:cNvPr id="83" name="Google Shape;2734;p145" descr="Timeline background shape">
              <a:extLst>
                <a:ext uri="{FF2B5EF4-FFF2-40B4-BE49-F238E27FC236}">
                  <a16:creationId xmlns:a16="http://schemas.microsoft.com/office/drawing/2014/main" id="{F09B3352-D8AB-5E18-21E9-103661C8877C}"/>
                </a:ext>
              </a:extLst>
            </p:cNvPr>
            <p:cNvSpPr/>
            <p:nvPr/>
          </p:nvSpPr>
          <p:spPr>
            <a:xfrm rot="10800000">
              <a:off x="4808845" y="1718186"/>
              <a:ext cx="3799373" cy="388174"/>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TextBox 95">
              <a:extLst>
                <a:ext uri="{FF2B5EF4-FFF2-40B4-BE49-F238E27FC236}">
                  <a16:creationId xmlns:a16="http://schemas.microsoft.com/office/drawing/2014/main" id="{7DF1D725-EE2E-4216-03BD-A69981CD9B88}"/>
                </a:ext>
              </a:extLst>
            </p:cNvPr>
            <p:cNvSpPr txBox="1"/>
            <p:nvPr/>
          </p:nvSpPr>
          <p:spPr>
            <a:xfrm>
              <a:off x="3639979" y="1679375"/>
              <a:ext cx="5162177" cy="430887"/>
            </a:xfrm>
            <a:prstGeom prst="rect">
              <a:avLst/>
            </a:prstGeom>
            <a:noFill/>
          </p:spPr>
          <p:txBody>
            <a:bodyPr wrap="square">
              <a:spAutoFit/>
            </a:bodyPr>
            <a:lstStyle/>
            <a:p>
              <a:pPr marL="1371600" marR="0" lvl="3">
                <a:lnSpc>
                  <a:spcPct val="150000"/>
                </a:lnSpc>
                <a:spcBef>
                  <a:spcPts val="0"/>
                </a:spcBef>
                <a:spcAft>
                  <a:spcPts val="0"/>
                </a:spcAft>
              </a:pP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Thêm</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câu</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hỏi</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trắc</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nghiệm</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vào</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Unit</a:t>
              </a:r>
              <a:endParaRPr lang="en-US" sz="1600" i="1" dirty="0">
                <a:solidFill>
                  <a:schemeClr val="tx1"/>
                </a:solidFill>
                <a:effectLst/>
                <a:latin typeface="Josefin Sans" pitchFamily="2" charset="0"/>
                <a:ea typeface="SimSun" panose="02010600030101010101" pitchFamily="2" charset="-122"/>
              </a:endParaRPr>
            </a:p>
          </p:txBody>
        </p:sp>
      </p:grpSp>
      <p:grpSp>
        <p:nvGrpSpPr>
          <p:cNvPr id="9" name="Group 8">
            <a:extLst>
              <a:ext uri="{FF2B5EF4-FFF2-40B4-BE49-F238E27FC236}">
                <a16:creationId xmlns:a16="http://schemas.microsoft.com/office/drawing/2014/main" id="{E07533EA-9711-50AA-F0B5-CE08849CCEF5}"/>
              </a:ext>
            </a:extLst>
          </p:cNvPr>
          <p:cNvGrpSpPr/>
          <p:nvPr/>
        </p:nvGrpSpPr>
        <p:grpSpPr>
          <a:xfrm>
            <a:off x="-678845" y="2194375"/>
            <a:ext cx="4479080" cy="525513"/>
            <a:chOff x="-678845" y="2194375"/>
            <a:chExt cx="4479080" cy="525513"/>
          </a:xfrm>
        </p:grpSpPr>
        <p:sp>
          <p:nvSpPr>
            <p:cNvPr id="42" name="Google Shape;6661;p149">
              <a:extLst>
                <a:ext uri="{FF2B5EF4-FFF2-40B4-BE49-F238E27FC236}">
                  <a16:creationId xmlns:a16="http://schemas.microsoft.com/office/drawing/2014/main" id="{D2DA6E9F-2CC0-C2E8-D21C-5E26BDFF9185}"/>
                </a:ext>
              </a:extLst>
            </p:cNvPr>
            <p:cNvSpPr/>
            <p:nvPr/>
          </p:nvSpPr>
          <p:spPr>
            <a:xfrm>
              <a:off x="3679608" y="2595227"/>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6663;p149">
              <a:extLst>
                <a:ext uri="{FF2B5EF4-FFF2-40B4-BE49-F238E27FC236}">
                  <a16:creationId xmlns:a16="http://schemas.microsoft.com/office/drawing/2014/main" id="{267F1035-5AF6-4C28-2825-8BE92814E309}"/>
                </a:ext>
              </a:extLst>
            </p:cNvPr>
            <p:cNvCxnSpPr>
              <a:stCxn id="42" idx="0"/>
            </p:cNvCxnSpPr>
            <p:nvPr/>
          </p:nvCxnSpPr>
          <p:spPr>
            <a:xfrm rot="5400000" flipH="1">
              <a:off x="3488756" y="2344063"/>
              <a:ext cx="131555" cy="370774"/>
            </a:xfrm>
            <a:prstGeom prst="bentConnector2">
              <a:avLst/>
            </a:prstGeom>
            <a:solidFill>
              <a:schemeClr val="tx1"/>
            </a:solidFill>
            <a:ln w="19050" cap="flat" cmpd="sng">
              <a:solidFill>
                <a:srgbClr val="869FB2"/>
              </a:solidFill>
              <a:prstDash val="solid"/>
              <a:round/>
              <a:headEnd type="none" w="med" len="med"/>
              <a:tailEnd type="none" w="med" len="med"/>
            </a:ln>
          </p:spPr>
        </p:cxnSp>
        <p:sp>
          <p:nvSpPr>
            <p:cNvPr id="60" name="Google Shape;2734;p145" descr="Timeline background shape">
              <a:extLst>
                <a:ext uri="{FF2B5EF4-FFF2-40B4-BE49-F238E27FC236}">
                  <a16:creationId xmlns:a16="http://schemas.microsoft.com/office/drawing/2014/main" id="{23732893-0B8E-BDEC-C4A1-D57E2E26DCF5}"/>
                </a:ext>
              </a:extLst>
            </p:cNvPr>
            <p:cNvSpPr/>
            <p:nvPr/>
          </p:nvSpPr>
          <p:spPr>
            <a:xfrm>
              <a:off x="242888" y="2270600"/>
              <a:ext cx="3124437" cy="373635"/>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TextBox 97">
              <a:extLst>
                <a:ext uri="{FF2B5EF4-FFF2-40B4-BE49-F238E27FC236}">
                  <a16:creationId xmlns:a16="http://schemas.microsoft.com/office/drawing/2014/main" id="{87B42B08-77BF-BDCE-6DDA-971577082A57}"/>
                </a:ext>
              </a:extLst>
            </p:cNvPr>
            <p:cNvSpPr txBox="1"/>
            <p:nvPr/>
          </p:nvSpPr>
          <p:spPr>
            <a:xfrm>
              <a:off x="-678845" y="2194375"/>
              <a:ext cx="4121028" cy="430887"/>
            </a:xfrm>
            <a:prstGeom prst="rect">
              <a:avLst/>
            </a:prstGeom>
            <a:noFill/>
          </p:spPr>
          <p:txBody>
            <a:bodyPr wrap="square">
              <a:spAutoFit/>
            </a:bodyPr>
            <a:lstStyle/>
            <a:p>
              <a:pPr marL="1371600" marR="0" lvl="3">
                <a:lnSpc>
                  <a:spcPct val="150000"/>
                </a:lnSpc>
                <a:spcBef>
                  <a:spcPts val="0"/>
                </a:spcBef>
                <a:spcAft>
                  <a:spcPts val="0"/>
                </a:spcAft>
              </a:pPr>
              <a:r>
                <a:rPr lang="en-US" sz="1600" dirty="0" err="1">
                  <a:solidFill>
                    <a:schemeClr val="tx1"/>
                  </a:solidFill>
                  <a:latin typeface="Josefin Sans" pitchFamily="2" charset="0"/>
                  <a:ea typeface="SimSun" panose="02010600030101010101" pitchFamily="2" charset="-122"/>
                </a:rPr>
                <a:t>C</a:t>
              </a:r>
              <a:r>
                <a:rPr lang="en-US" sz="1600" i="0" dirty="0" err="1">
                  <a:solidFill>
                    <a:schemeClr val="tx1"/>
                  </a:solidFill>
                  <a:effectLst/>
                  <a:latin typeface="Josefin Sans" pitchFamily="2" charset="0"/>
                  <a:ea typeface="SimSun" panose="02010600030101010101" pitchFamily="2" charset="-122"/>
                </a:rPr>
                <a:t>ài</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đặt</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của</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các</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câu</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hỏi</a:t>
              </a:r>
              <a:r>
                <a:rPr lang="en-US" sz="1600" i="0" dirty="0">
                  <a:solidFill>
                    <a:schemeClr val="tx1"/>
                  </a:solidFill>
                  <a:effectLst/>
                  <a:latin typeface="Josefin Sans" pitchFamily="2" charset="0"/>
                  <a:ea typeface="SimSun" panose="02010600030101010101" pitchFamily="2" charset="-122"/>
                </a:rPr>
                <a:t> </a:t>
              </a:r>
              <a:endParaRPr lang="en-US" sz="1600" i="1" dirty="0">
                <a:solidFill>
                  <a:schemeClr val="tx1"/>
                </a:solidFill>
                <a:effectLst/>
                <a:latin typeface="Josefin Sans" pitchFamily="2" charset="0"/>
                <a:ea typeface="SimSun" panose="02010600030101010101" pitchFamily="2" charset="-122"/>
              </a:endParaRPr>
            </a:p>
          </p:txBody>
        </p:sp>
      </p:grpSp>
      <p:grpSp>
        <p:nvGrpSpPr>
          <p:cNvPr id="12" name="Group 11">
            <a:extLst>
              <a:ext uri="{FF2B5EF4-FFF2-40B4-BE49-F238E27FC236}">
                <a16:creationId xmlns:a16="http://schemas.microsoft.com/office/drawing/2014/main" id="{4A1CBDA2-F259-7DCE-3748-81B83948BE41}"/>
              </a:ext>
            </a:extLst>
          </p:cNvPr>
          <p:cNvGrpSpPr/>
          <p:nvPr/>
        </p:nvGrpSpPr>
        <p:grpSpPr>
          <a:xfrm>
            <a:off x="4748535" y="2264431"/>
            <a:ext cx="6027819" cy="455457"/>
            <a:chOff x="4748535" y="2264431"/>
            <a:chExt cx="6027819" cy="455457"/>
          </a:xfrm>
        </p:grpSpPr>
        <p:sp>
          <p:nvSpPr>
            <p:cNvPr id="39" name="Google Shape;6658;p149">
              <a:extLst>
                <a:ext uri="{FF2B5EF4-FFF2-40B4-BE49-F238E27FC236}">
                  <a16:creationId xmlns:a16="http://schemas.microsoft.com/office/drawing/2014/main" id="{9ADC8FC9-FA45-EF7B-C574-E5428C7F67E0}"/>
                </a:ext>
              </a:extLst>
            </p:cNvPr>
            <p:cNvSpPr/>
            <p:nvPr/>
          </p:nvSpPr>
          <p:spPr>
            <a:xfrm>
              <a:off x="4748535" y="2595227"/>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6664;p149">
              <a:extLst>
                <a:ext uri="{FF2B5EF4-FFF2-40B4-BE49-F238E27FC236}">
                  <a16:creationId xmlns:a16="http://schemas.microsoft.com/office/drawing/2014/main" id="{9E8C64D2-8CA4-B0E9-9155-257E35F87F00}"/>
                </a:ext>
              </a:extLst>
            </p:cNvPr>
            <p:cNvCxnSpPr>
              <a:cxnSpLocks/>
              <a:stCxn id="39" idx="0"/>
              <a:endCxn id="61" idx="3"/>
            </p:cNvCxnSpPr>
            <p:nvPr/>
          </p:nvCxnSpPr>
          <p:spPr>
            <a:xfrm rot="5400000" flipH="1" flipV="1">
              <a:off x="4989264" y="2263767"/>
              <a:ext cx="151047" cy="511874"/>
            </a:xfrm>
            <a:prstGeom prst="bentConnector2">
              <a:avLst/>
            </a:prstGeom>
            <a:solidFill>
              <a:schemeClr val="tx1"/>
            </a:solidFill>
            <a:ln w="19050" cap="flat" cmpd="sng">
              <a:solidFill>
                <a:srgbClr val="869FB2"/>
              </a:solidFill>
              <a:prstDash val="solid"/>
              <a:round/>
              <a:headEnd type="none" w="med" len="med"/>
              <a:tailEnd type="none" w="med" len="med"/>
            </a:ln>
          </p:spPr>
        </p:cxnSp>
        <p:sp>
          <p:nvSpPr>
            <p:cNvPr id="61" name="Google Shape;2734;p145" descr="Timeline background shape">
              <a:extLst>
                <a:ext uri="{FF2B5EF4-FFF2-40B4-BE49-F238E27FC236}">
                  <a16:creationId xmlns:a16="http://schemas.microsoft.com/office/drawing/2014/main" id="{0050996D-18D9-B40E-810F-2E4ABF76A038}"/>
                </a:ext>
              </a:extLst>
            </p:cNvPr>
            <p:cNvSpPr/>
            <p:nvPr/>
          </p:nvSpPr>
          <p:spPr>
            <a:xfrm rot="10800000">
              <a:off x="5320723" y="2264431"/>
              <a:ext cx="3580389" cy="359498"/>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TextBox 99">
              <a:extLst>
                <a:ext uri="{FF2B5EF4-FFF2-40B4-BE49-F238E27FC236}">
                  <a16:creationId xmlns:a16="http://schemas.microsoft.com/office/drawing/2014/main" id="{172FCB55-5FA6-0186-249F-E0720325F756}"/>
                </a:ext>
              </a:extLst>
            </p:cNvPr>
            <p:cNvSpPr txBox="1"/>
            <p:nvPr/>
          </p:nvSpPr>
          <p:spPr>
            <a:xfrm>
              <a:off x="5468548" y="2275782"/>
              <a:ext cx="5307806" cy="338554"/>
            </a:xfrm>
            <a:prstGeom prst="rect">
              <a:avLst/>
            </a:prstGeom>
            <a:noFill/>
          </p:spPr>
          <p:txBody>
            <a:bodyPr wrap="square">
              <a:spAutoFit/>
            </a:bodyPr>
            <a:lstStyle/>
            <a:p>
              <a:r>
                <a:rPr lang="en-US" sz="1600" dirty="0" err="1">
                  <a:solidFill>
                    <a:schemeClr val="tx1"/>
                  </a:solidFill>
                  <a:effectLst/>
                  <a:latin typeface="Josefin Sans" pitchFamily="2" charset="0"/>
                  <a:ea typeface="Times New Roman" panose="02020603050405020304" pitchFamily="18" charset="0"/>
                </a:rPr>
                <a:t>Thêm</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nội</a:t>
              </a:r>
              <a:r>
                <a:rPr lang="en-US" sz="1600" dirty="0">
                  <a:solidFill>
                    <a:schemeClr val="tx1"/>
                  </a:solidFill>
                  <a:effectLst/>
                  <a:latin typeface="Josefin Sans" pitchFamily="2" charset="0"/>
                  <a:ea typeface="Times New Roman" panose="02020603050405020304" pitchFamily="18" charset="0"/>
                </a:rPr>
                <a:t> dung </a:t>
              </a:r>
              <a:r>
                <a:rPr lang="en-US" sz="1600" dirty="0" err="1">
                  <a:solidFill>
                    <a:schemeClr val="tx1"/>
                  </a:solidFill>
                  <a:effectLst/>
                  <a:latin typeface="Josefin Sans" pitchFamily="2" charset="0"/>
                  <a:ea typeface="Times New Roman" panose="02020603050405020304" pitchFamily="18" charset="0"/>
                </a:rPr>
                <a:t>văn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bản</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vào</a:t>
              </a:r>
              <a:r>
                <a:rPr lang="en-US" sz="1600" dirty="0">
                  <a:solidFill>
                    <a:schemeClr val="tx1"/>
                  </a:solidFill>
                  <a:effectLst/>
                  <a:latin typeface="Josefin Sans" pitchFamily="2" charset="0"/>
                  <a:ea typeface="Times New Roman" panose="02020603050405020304" pitchFamily="18" charset="0"/>
                </a:rPr>
                <a:t> Unit</a:t>
              </a:r>
              <a:endParaRPr lang="en-US" sz="1600" dirty="0">
                <a:solidFill>
                  <a:schemeClr val="tx1"/>
                </a:solidFill>
                <a:latin typeface="Josefin Sans" pitchFamily="2" charset="0"/>
              </a:endParaRPr>
            </a:p>
          </p:txBody>
        </p:sp>
      </p:grpSp>
      <p:grpSp>
        <p:nvGrpSpPr>
          <p:cNvPr id="10" name="Group 9">
            <a:extLst>
              <a:ext uri="{FF2B5EF4-FFF2-40B4-BE49-F238E27FC236}">
                <a16:creationId xmlns:a16="http://schemas.microsoft.com/office/drawing/2014/main" id="{486CF61C-4C61-6B57-CC43-772E23C95F18}"/>
              </a:ext>
            </a:extLst>
          </p:cNvPr>
          <p:cNvGrpSpPr/>
          <p:nvPr/>
        </p:nvGrpSpPr>
        <p:grpSpPr>
          <a:xfrm>
            <a:off x="-1031201" y="1681562"/>
            <a:ext cx="5432822" cy="910218"/>
            <a:chOff x="-1031201" y="1681562"/>
            <a:chExt cx="5432822" cy="910218"/>
          </a:xfrm>
        </p:grpSpPr>
        <p:sp>
          <p:nvSpPr>
            <p:cNvPr id="40" name="Google Shape;6659;p149">
              <a:extLst>
                <a:ext uri="{FF2B5EF4-FFF2-40B4-BE49-F238E27FC236}">
                  <a16:creationId xmlns:a16="http://schemas.microsoft.com/office/drawing/2014/main" id="{10C9A489-CFFC-9C8D-5709-AE2310B2EFCE}"/>
                </a:ext>
              </a:extLst>
            </p:cNvPr>
            <p:cNvSpPr/>
            <p:nvPr/>
          </p:nvSpPr>
          <p:spPr>
            <a:xfrm>
              <a:off x="4013023" y="2467119"/>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6664;p149">
              <a:extLst>
                <a:ext uri="{FF2B5EF4-FFF2-40B4-BE49-F238E27FC236}">
                  <a16:creationId xmlns:a16="http://schemas.microsoft.com/office/drawing/2014/main" id="{FDB4059B-C4B4-2B8D-6880-00939352F5DA}"/>
                </a:ext>
              </a:extLst>
            </p:cNvPr>
            <p:cNvCxnSpPr>
              <a:cxnSpLocks/>
            </p:cNvCxnSpPr>
            <p:nvPr/>
          </p:nvCxnSpPr>
          <p:spPr>
            <a:xfrm rot="16200000" flipV="1">
              <a:off x="3657763" y="2068811"/>
              <a:ext cx="555489" cy="287788"/>
            </a:xfrm>
            <a:prstGeom prst="bentConnector3">
              <a:avLst>
                <a:gd name="adj1" fmla="val 98270"/>
              </a:avLst>
            </a:prstGeom>
            <a:solidFill>
              <a:schemeClr val="tx1"/>
            </a:solidFill>
            <a:ln w="19050" cap="flat" cmpd="sng">
              <a:solidFill>
                <a:srgbClr val="869FB2"/>
              </a:solidFill>
              <a:prstDash val="solid"/>
              <a:round/>
              <a:headEnd type="none" w="med" len="med"/>
              <a:tailEnd type="none" w="med" len="med"/>
            </a:ln>
          </p:spPr>
        </p:cxnSp>
        <p:sp>
          <p:nvSpPr>
            <p:cNvPr id="84" name="Google Shape;2734;p145" descr="Timeline background shape">
              <a:extLst>
                <a:ext uri="{FF2B5EF4-FFF2-40B4-BE49-F238E27FC236}">
                  <a16:creationId xmlns:a16="http://schemas.microsoft.com/office/drawing/2014/main" id="{1A993AB5-5CAC-E251-5ED0-2B61D2B146CE}"/>
                </a:ext>
              </a:extLst>
            </p:cNvPr>
            <p:cNvSpPr/>
            <p:nvPr/>
          </p:nvSpPr>
          <p:spPr>
            <a:xfrm>
              <a:off x="341845" y="1731776"/>
              <a:ext cx="3442022" cy="422594"/>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TextBox 101">
              <a:extLst>
                <a:ext uri="{FF2B5EF4-FFF2-40B4-BE49-F238E27FC236}">
                  <a16:creationId xmlns:a16="http://schemas.microsoft.com/office/drawing/2014/main" id="{C0DC84B4-F5DA-E8BD-A9EC-B5759A0819D9}"/>
                </a:ext>
              </a:extLst>
            </p:cNvPr>
            <p:cNvSpPr txBox="1"/>
            <p:nvPr/>
          </p:nvSpPr>
          <p:spPr>
            <a:xfrm>
              <a:off x="-1031201" y="1681562"/>
              <a:ext cx="5432822" cy="430887"/>
            </a:xfrm>
            <a:prstGeom prst="rect">
              <a:avLst/>
            </a:prstGeom>
            <a:noFill/>
          </p:spPr>
          <p:txBody>
            <a:bodyPr wrap="square">
              <a:spAutoFit/>
            </a:bodyPr>
            <a:lstStyle/>
            <a:p>
              <a:pPr marL="1371600" marR="0" lvl="3">
                <a:lnSpc>
                  <a:spcPct val="150000"/>
                </a:lnSpc>
                <a:spcBef>
                  <a:spcPts val="0"/>
                </a:spcBef>
                <a:spcAft>
                  <a:spcPts val="0"/>
                </a:spcAft>
              </a:pPr>
              <a:r>
                <a:rPr lang="en-US" sz="1600" dirty="0" err="1">
                  <a:solidFill>
                    <a:schemeClr val="tx1"/>
                  </a:solidFill>
                  <a:latin typeface="Josefin Sans" pitchFamily="2" charset="0"/>
                  <a:ea typeface="SimSun" panose="02010600030101010101" pitchFamily="2" charset="-122"/>
                </a:rPr>
                <a:t>C</a:t>
              </a:r>
              <a:r>
                <a:rPr lang="en-US" sz="1600" i="0" dirty="0" err="1">
                  <a:solidFill>
                    <a:schemeClr val="tx1"/>
                  </a:solidFill>
                  <a:effectLst/>
                  <a:latin typeface="Josefin Sans" pitchFamily="2" charset="0"/>
                  <a:ea typeface="SimSun" panose="02010600030101010101" pitchFamily="2" charset="-122"/>
                </a:rPr>
                <a:t>âu</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hỏi</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dạng</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danh</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sách</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thả</a:t>
              </a:r>
              <a:r>
                <a:rPr lang="en-US" sz="1600" i="0" dirty="0">
                  <a:solidFill>
                    <a:schemeClr val="tx1"/>
                  </a:solidFill>
                  <a:effectLst/>
                  <a:latin typeface="Josefin Sans" pitchFamily="2" charset="0"/>
                  <a:ea typeface="SimSun" panose="02010600030101010101" pitchFamily="2" charset="-122"/>
                </a:rPr>
                <a:t> </a:t>
              </a:r>
              <a:r>
                <a:rPr lang="en-US" sz="1600" i="0" dirty="0" err="1">
                  <a:solidFill>
                    <a:schemeClr val="tx1"/>
                  </a:solidFill>
                  <a:effectLst/>
                  <a:latin typeface="Josefin Sans" pitchFamily="2" charset="0"/>
                  <a:ea typeface="SimSun" panose="02010600030101010101" pitchFamily="2" charset="-122"/>
                </a:rPr>
                <a:t>xuống</a:t>
              </a:r>
              <a:r>
                <a:rPr lang="en-US" sz="1600" i="0" dirty="0">
                  <a:solidFill>
                    <a:schemeClr val="tx1"/>
                  </a:solidFill>
                  <a:effectLst/>
                  <a:latin typeface="Josefin Sans" pitchFamily="2" charset="0"/>
                  <a:ea typeface="SimSun" panose="02010600030101010101" pitchFamily="2" charset="-122"/>
                </a:rPr>
                <a:t> </a:t>
              </a:r>
              <a:endParaRPr lang="en-US" sz="1600" i="1" dirty="0">
                <a:solidFill>
                  <a:schemeClr val="tx1"/>
                </a:solidFill>
                <a:effectLst/>
                <a:latin typeface="Josefin Sans" pitchFamily="2" charset="0"/>
                <a:ea typeface="SimSun" panose="02010600030101010101" pitchFamily="2" charset="-122"/>
              </a:endParaRPr>
            </a:p>
          </p:txBody>
        </p:sp>
      </p:grpSp>
      <p:grpSp>
        <p:nvGrpSpPr>
          <p:cNvPr id="13" name="Group 12">
            <a:extLst>
              <a:ext uri="{FF2B5EF4-FFF2-40B4-BE49-F238E27FC236}">
                <a16:creationId xmlns:a16="http://schemas.microsoft.com/office/drawing/2014/main" id="{C742A051-2068-38F1-BB0A-3500C01F759C}"/>
              </a:ext>
            </a:extLst>
          </p:cNvPr>
          <p:cNvGrpSpPr/>
          <p:nvPr/>
        </p:nvGrpSpPr>
        <p:grpSpPr>
          <a:xfrm>
            <a:off x="5118807" y="2811771"/>
            <a:ext cx="5989978" cy="359497"/>
            <a:chOff x="5118807" y="2811771"/>
            <a:chExt cx="5989978" cy="359497"/>
          </a:xfrm>
        </p:grpSpPr>
        <p:sp>
          <p:nvSpPr>
            <p:cNvPr id="41" name="Google Shape;6660;p149">
              <a:extLst>
                <a:ext uri="{FF2B5EF4-FFF2-40B4-BE49-F238E27FC236}">
                  <a16:creationId xmlns:a16="http://schemas.microsoft.com/office/drawing/2014/main" id="{0E66E4E6-0F2A-7BD3-2ADE-A6DEA7D2172E}"/>
                </a:ext>
              </a:extLst>
            </p:cNvPr>
            <p:cNvSpPr/>
            <p:nvPr/>
          </p:nvSpPr>
          <p:spPr>
            <a:xfrm>
              <a:off x="5118807" y="2929191"/>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6667;p149">
              <a:extLst>
                <a:ext uri="{FF2B5EF4-FFF2-40B4-BE49-F238E27FC236}">
                  <a16:creationId xmlns:a16="http://schemas.microsoft.com/office/drawing/2014/main" id="{39B71A37-D410-1B3C-3346-04A7466C53B3}"/>
                </a:ext>
              </a:extLst>
            </p:cNvPr>
            <p:cNvCxnSpPr>
              <a:stCxn id="41" idx="6"/>
            </p:cNvCxnSpPr>
            <p:nvPr/>
          </p:nvCxnSpPr>
          <p:spPr>
            <a:xfrm>
              <a:off x="5239432" y="2991521"/>
              <a:ext cx="284612" cy="1149"/>
            </a:xfrm>
            <a:prstGeom prst="bentConnector3">
              <a:avLst>
                <a:gd name="adj1" fmla="val 50000"/>
              </a:avLst>
            </a:prstGeom>
            <a:solidFill>
              <a:schemeClr val="tx1"/>
            </a:solidFill>
            <a:ln w="19050" cap="flat" cmpd="sng">
              <a:solidFill>
                <a:srgbClr val="869FB2"/>
              </a:solidFill>
              <a:prstDash val="solid"/>
              <a:round/>
              <a:headEnd type="none" w="med" len="med"/>
              <a:tailEnd type="none" w="med" len="med"/>
            </a:ln>
          </p:spPr>
        </p:cxnSp>
        <p:sp>
          <p:nvSpPr>
            <p:cNvPr id="62" name="Google Shape;2734;p145" descr="Timeline background shape">
              <a:extLst>
                <a:ext uri="{FF2B5EF4-FFF2-40B4-BE49-F238E27FC236}">
                  <a16:creationId xmlns:a16="http://schemas.microsoft.com/office/drawing/2014/main" id="{ED82D48E-42A0-26D2-B452-6BB4AC9CD96D}"/>
                </a:ext>
              </a:extLst>
            </p:cNvPr>
            <p:cNvSpPr/>
            <p:nvPr/>
          </p:nvSpPr>
          <p:spPr>
            <a:xfrm rot="10800000">
              <a:off x="5501058" y="2811771"/>
              <a:ext cx="3400053" cy="359497"/>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TextBox 103">
              <a:extLst>
                <a:ext uri="{FF2B5EF4-FFF2-40B4-BE49-F238E27FC236}">
                  <a16:creationId xmlns:a16="http://schemas.microsoft.com/office/drawing/2014/main" id="{EBE993FA-4E2D-672D-A308-3A449D4FBB59}"/>
                </a:ext>
              </a:extLst>
            </p:cNvPr>
            <p:cNvSpPr txBox="1"/>
            <p:nvPr/>
          </p:nvSpPr>
          <p:spPr>
            <a:xfrm>
              <a:off x="5633101" y="2814585"/>
              <a:ext cx="5475684" cy="338554"/>
            </a:xfrm>
            <a:prstGeom prst="rect">
              <a:avLst/>
            </a:prstGeom>
            <a:noFill/>
          </p:spPr>
          <p:txBody>
            <a:bodyPr wrap="square">
              <a:spAutoFit/>
            </a:bodyPr>
            <a:lstStyle/>
            <a:p>
              <a:r>
                <a:rPr lang="en-US" sz="1600" dirty="0" err="1">
                  <a:solidFill>
                    <a:schemeClr val="tx1"/>
                  </a:solidFill>
                  <a:latin typeface="Josefin Sans" pitchFamily="2" charset="0"/>
                  <a:ea typeface="Times New Roman" panose="02020603050405020304" pitchFamily="18" charset="0"/>
                </a:rPr>
                <a:t>C</a:t>
              </a:r>
              <a:r>
                <a:rPr lang="en-US" sz="1600" dirty="0" err="1">
                  <a:solidFill>
                    <a:schemeClr val="tx1"/>
                  </a:solidFill>
                  <a:effectLst/>
                  <a:latin typeface="Josefin Sans" pitchFamily="2" charset="0"/>
                  <a:ea typeface="Times New Roman" panose="02020603050405020304" pitchFamily="18" charset="0"/>
                </a:rPr>
                <a:t>âu</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hỏi</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dạng</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nhập</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câu</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trả</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lời</a:t>
              </a:r>
              <a:r>
                <a:rPr lang="en-US" sz="1600" dirty="0">
                  <a:solidFill>
                    <a:schemeClr val="tx1"/>
                  </a:solidFill>
                  <a:effectLst/>
                  <a:latin typeface="Josefin Sans" pitchFamily="2" charset="0"/>
                  <a:ea typeface="Times New Roman" panose="02020603050405020304" pitchFamily="18" charset="0"/>
                </a:rPr>
                <a:t> </a:t>
              </a:r>
              <a:r>
                <a:rPr lang="en-US" sz="1600" dirty="0" err="1">
                  <a:solidFill>
                    <a:schemeClr val="tx1"/>
                  </a:solidFill>
                  <a:effectLst/>
                  <a:latin typeface="Josefin Sans" pitchFamily="2" charset="0"/>
                  <a:ea typeface="Times New Roman" panose="02020603050405020304" pitchFamily="18" charset="0"/>
                </a:rPr>
                <a:t>số</a:t>
              </a:r>
              <a:r>
                <a:rPr lang="en-US" sz="1600" dirty="0">
                  <a:solidFill>
                    <a:schemeClr val="tx1"/>
                  </a:solidFill>
                  <a:effectLst/>
                  <a:latin typeface="Josefin Sans" pitchFamily="2" charset="0"/>
                  <a:ea typeface="Times New Roman" panose="02020603050405020304" pitchFamily="18" charset="0"/>
                </a:rPr>
                <a:t> </a:t>
              </a:r>
              <a:endParaRPr lang="en-US" sz="1600" dirty="0">
                <a:solidFill>
                  <a:schemeClr val="tx1"/>
                </a:solidFill>
                <a:latin typeface="Josefin Sans" pitchFamily="2" charset="0"/>
              </a:endParaRPr>
            </a:p>
          </p:txBody>
        </p:sp>
      </p:grpSp>
      <p:grpSp>
        <p:nvGrpSpPr>
          <p:cNvPr id="3" name="Group 2">
            <a:extLst>
              <a:ext uri="{FF2B5EF4-FFF2-40B4-BE49-F238E27FC236}">
                <a16:creationId xmlns:a16="http://schemas.microsoft.com/office/drawing/2014/main" id="{AD1C1B63-D5A0-C7B4-1516-16BBB65F9C71}"/>
              </a:ext>
            </a:extLst>
          </p:cNvPr>
          <p:cNvGrpSpPr/>
          <p:nvPr/>
        </p:nvGrpSpPr>
        <p:grpSpPr>
          <a:xfrm>
            <a:off x="242888" y="2809088"/>
            <a:ext cx="3323672" cy="354808"/>
            <a:chOff x="242888" y="2809088"/>
            <a:chExt cx="3323672" cy="354808"/>
          </a:xfrm>
        </p:grpSpPr>
        <p:sp>
          <p:nvSpPr>
            <p:cNvPr id="43" name="Google Shape;6662;p149">
              <a:extLst>
                <a:ext uri="{FF2B5EF4-FFF2-40B4-BE49-F238E27FC236}">
                  <a16:creationId xmlns:a16="http://schemas.microsoft.com/office/drawing/2014/main" id="{9BDD2E5D-7C20-4032-3D15-650AAB60963C}"/>
                </a:ext>
              </a:extLst>
            </p:cNvPr>
            <p:cNvSpPr/>
            <p:nvPr/>
          </p:nvSpPr>
          <p:spPr>
            <a:xfrm>
              <a:off x="3324217" y="2929191"/>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6666;p149">
              <a:extLst>
                <a:ext uri="{FF2B5EF4-FFF2-40B4-BE49-F238E27FC236}">
                  <a16:creationId xmlns:a16="http://schemas.microsoft.com/office/drawing/2014/main" id="{E12FF72F-B087-8A49-EA13-2CD906B74430}"/>
                </a:ext>
              </a:extLst>
            </p:cNvPr>
            <p:cNvCxnSpPr>
              <a:stCxn id="43" idx="2"/>
            </p:cNvCxnSpPr>
            <p:nvPr/>
          </p:nvCxnSpPr>
          <p:spPr>
            <a:xfrm flipH="1">
              <a:off x="3035713" y="2991521"/>
              <a:ext cx="288504" cy="1149"/>
            </a:xfrm>
            <a:prstGeom prst="bentConnector3">
              <a:avLst>
                <a:gd name="adj1" fmla="val 50000"/>
              </a:avLst>
            </a:prstGeom>
            <a:solidFill>
              <a:schemeClr val="tx1"/>
            </a:solidFill>
            <a:ln w="19050" cap="flat" cmpd="sng">
              <a:solidFill>
                <a:srgbClr val="869FB2"/>
              </a:solidFill>
              <a:prstDash val="solid"/>
              <a:round/>
              <a:headEnd type="none" w="med" len="med"/>
              <a:tailEnd type="none" w="med" len="med"/>
            </a:ln>
          </p:spPr>
        </p:cxnSp>
        <p:sp>
          <p:nvSpPr>
            <p:cNvPr id="59" name="Google Shape;2734;p145" descr="Timeline background shape">
              <a:extLst>
                <a:ext uri="{FF2B5EF4-FFF2-40B4-BE49-F238E27FC236}">
                  <a16:creationId xmlns:a16="http://schemas.microsoft.com/office/drawing/2014/main" id="{9035B29A-1616-9CA9-FBBB-5AD637970F65}"/>
                </a:ext>
              </a:extLst>
            </p:cNvPr>
            <p:cNvSpPr/>
            <p:nvPr/>
          </p:nvSpPr>
          <p:spPr>
            <a:xfrm>
              <a:off x="242888" y="2809088"/>
              <a:ext cx="2792825" cy="354808"/>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781FD5D-E302-10FD-5958-31B9F218262F}"/>
                </a:ext>
              </a:extLst>
            </p:cNvPr>
            <p:cNvSpPr txBox="1"/>
            <p:nvPr/>
          </p:nvSpPr>
          <p:spPr>
            <a:xfrm>
              <a:off x="442123" y="2819643"/>
              <a:ext cx="3124437" cy="338554"/>
            </a:xfrm>
            <a:prstGeom prst="rect">
              <a:avLst/>
            </a:prstGeom>
            <a:noFill/>
          </p:spPr>
          <p:txBody>
            <a:bodyPr wrap="square">
              <a:spAutoFit/>
            </a:bodyPr>
            <a:lstStyle/>
            <a:p>
              <a:r>
                <a:rPr lang="en-US" sz="1600" dirty="0" err="1">
                  <a:solidFill>
                    <a:schemeClr val="tx1"/>
                  </a:solidFill>
                  <a:latin typeface="Josefin Sans" pitchFamily="2" charset="0"/>
                  <a:ea typeface="Times New Roman" panose="02020603050405020304" pitchFamily="18" charset="0"/>
                </a:rPr>
                <a:t>Câu</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hỏi</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tự</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luận</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ngắn</a:t>
              </a:r>
              <a:r>
                <a:rPr lang="en-US" sz="1600" dirty="0">
                  <a:solidFill>
                    <a:schemeClr val="tx1"/>
                  </a:solidFill>
                  <a:latin typeface="Josefin Sans" pitchFamily="2" charset="0"/>
                  <a:ea typeface="Times New Roman" panose="02020603050405020304" pitchFamily="18" charset="0"/>
                </a:rPr>
                <a:t> </a:t>
              </a:r>
              <a:endParaRPr lang="en-US" sz="1600" dirty="0">
                <a:solidFill>
                  <a:schemeClr val="tx1"/>
                </a:solidFill>
                <a:latin typeface="Josefin Sans" pitchFamily="2" charset="0"/>
              </a:endParaRPr>
            </a:p>
          </p:txBody>
        </p:sp>
      </p:grpSp>
      <p:sp>
        <p:nvSpPr>
          <p:cNvPr id="8" name="TextBox 7">
            <a:extLst>
              <a:ext uri="{FF2B5EF4-FFF2-40B4-BE49-F238E27FC236}">
                <a16:creationId xmlns:a16="http://schemas.microsoft.com/office/drawing/2014/main" id="{18E7F80D-1C5D-C350-BC35-287D6494F80A}"/>
              </a:ext>
            </a:extLst>
          </p:cNvPr>
          <p:cNvSpPr txBox="1"/>
          <p:nvPr/>
        </p:nvSpPr>
        <p:spPr>
          <a:xfrm>
            <a:off x="8536781" y="4489560"/>
            <a:ext cx="459176" cy="400110"/>
          </a:xfrm>
          <a:prstGeom prst="rect">
            <a:avLst/>
          </a:prstGeom>
          <a:noFill/>
        </p:spPr>
        <p:txBody>
          <a:bodyPr wrap="square" rtlCol="0">
            <a:spAutoFit/>
          </a:bodyPr>
          <a:lstStyle/>
          <a:p>
            <a:r>
              <a:rPr lang="en-US" sz="2000" b="1" dirty="0">
                <a:solidFill>
                  <a:schemeClr val="bg1"/>
                </a:solidFill>
                <a:latin typeface="Josefin Sans" pitchFamily="2" charset="0"/>
              </a:rPr>
              <a:t>41</a:t>
            </a:r>
          </a:p>
        </p:txBody>
      </p:sp>
      <p:sp>
        <p:nvSpPr>
          <p:cNvPr id="14" name="Google Shape;1163;p86">
            <a:extLst>
              <a:ext uri="{FF2B5EF4-FFF2-40B4-BE49-F238E27FC236}">
                <a16:creationId xmlns:a16="http://schemas.microsoft.com/office/drawing/2014/main" id="{1420D7F7-CC5D-7806-D510-AE7C76ABFCB9}"/>
              </a:ext>
            </a:extLst>
          </p:cNvPr>
          <p:cNvSpPr txBox="1">
            <a:spLocks/>
          </p:cNvSpPr>
          <p:nvPr/>
        </p:nvSpPr>
        <p:spPr>
          <a:xfrm>
            <a:off x="668639" y="597256"/>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2400" dirty="0"/>
              <a:t>4.2 </a:t>
            </a:r>
            <a:r>
              <a:rPr lang="en-US" sz="2400" dirty="0" err="1"/>
              <a:t>Hướng</a:t>
            </a:r>
            <a:r>
              <a:rPr lang="en-US" sz="2400" dirty="0"/>
              <a:t> </a:t>
            </a:r>
            <a:r>
              <a:rPr lang="en-US" sz="2400" dirty="0" err="1"/>
              <a:t>dẫn</a:t>
            </a:r>
            <a:r>
              <a:rPr lang="en-US" sz="2400" dirty="0"/>
              <a:t> </a:t>
            </a:r>
            <a:r>
              <a:rPr lang="en-US" sz="2400" dirty="0" err="1"/>
              <a:t>sử</a:t>
            </a:r>
            <a:r>
              <a:rPr lang="en-US" sz="2400" dirty="0"/>
              <a:t> </a:t>
            </a:r>
            <a:r>
              <a:rPr lang="en-US" sz="2400" dirty="0" err="1"/>
              <a:t>dụng</a:t>
            </a:r>
            <a:r>
              <a:rPr lang="en-US" sz="2400" dirty="0"/>
              <a:t> </a:t>
            </a:r>
            <a:r>
              <a:rPr lang="en-US" sz="2400" dirty="0" err="1"/>
              <a:t>nền</a:t>
            </a:r>
            <a:r>
              <a:rPr lang="en-US" sz="2400" dirty="0"/>
              <a:t> </a:t>
            </a:r>
            <a:r>
              <a:rPr lang="en-US" sz="2400" dirty="0" err="1"/>
              <a:t>tảng</a:t>
            </a:r>
            <a:endParaRPr lang="vi-VN" sz="2400" dirty="0"/>
          </a:p>
        </p:txBody>
      </p:sp>
    </p:spTree>
    <p:extLst>
      <p:ext uri="{BB962C8B-B14F-4D97-AF65-F5344CB8AC3E}">
        <p14:creationId xmlns:p14="http://schemas.microsoft.com/office/powerpoint/2010/main" val="314902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5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5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5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5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01">
          <a:extLst>
            <a:ext uri="{FF2B5EF4-FFF2-40B4-BE49-F238E27FC236}">
              <a16:creationId xmlns:a16="http://schemas.microsoft.com/office/drawing/2014/main" id="{774C1087-CC32-F5DB-B4EC-BD036E694A06}"/>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0ED4BEAC-8E1C-C003-54DC-D094933F92D3}"/>
              </a:ext>
            </a:extLst>
          </p:cNvPr>
          <p:cNvGrpSpPr/>
          <p:nvPr/>
        </p:nvGrpSpPr>
        <p:grpSpPr>
          <a:xfrm>
            <a:off x="411361" y="216119"/>
            <a:ext cx="2624352" cy="960861"/>
            <a:chOff x="287608" y="103128"/>
            <a:chExt cx="2624352" cy="960861"/>
          </a:xfrm>
        </p:grpSpPr>
        <p:sp>
          <p:nvSpPr>
            <p:cNvPr id="5" name="Oval 4">
              <a:extLst>
                <a:ext uri="{FF2B5EF4-FFF2-40B4-BE49-F238E27FC236}">
                  <a16:creationId xmlns:a16="http://schemas.microsoft.com/office/drawing/2014/main" id="{00B1CE73-C1AB-248C-AB47-18EEAE356934}"/>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n a black background&#10;&#10;Description automatically generated">
              <a:extLst>
                <a:ext uri="{FF2B5EF4-FFF2-40B4-BE49-F238E27FC236}">
                  <a16:creationId xmlns:a16="http://schemas.microsoft.com/office/drawing/2014/main" id="{DA0A0074-9B84-DEAC-5068-7A7B42C38834}"/>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31" name="Google Shape;10463;p159">
            <a:extLst>
              <a:ext uri="{FF2B5EF4-FFF2-40B4-BE49-F238E27FC236}">
                <a16:creationId xmlns:a16="http://schemas.microsoft.com/office/drawing/2014/main" id="{3CA95E7F-7E42-8017-8A82-51BD93049F82}"/>
              </a:ext>
            </a:extLst>
          </p:cNvPr>
          <p:cNvSpPr txBox="1"/>
          <p:nvPr/>
        </p:nvSpPr>
        <p:spPr>
          <a:xfrm>
            <a:off x="2455118" y="3524554"/>
            <a:ext cx="3600853" cy="62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rgbClr val="213B55"/>
                </a:solidFill>
                <a:latin typeface="Josefin Sans" pitchFamily="2" charset="0"/>
              </a:rPr>
              <a:t>Người quản lý khóa học</a:t>
            </a:r>
            <a:endParaRPr sz="1600" b="1" dirty="0">
              <a:solidFill>
                <a:srgbClr val="213B55"/>
              </a:solidFill>
              <a:latin typeface="Josefin Sans" pitchFamily="2" charset="0"/>
            </a:endParaRPr>
          </a:p>
        </p:txBody>
      </p:sp>
      <p:sp>
        <p:nvSpPr>
          <p:cNvPr id="38" name="Google Shape;6657;p149">
            <a:extLst>
              <a:ext uri="{FF2B5EF4-FFF2-40B4-BE49-F238E27FC236}">
                <a16:creationId xmlns:a16="http://schemas.microsoft.com/office/drawing/2014/main" id="{361262D3-0D6C-2D6D-5FCE-0E77394753DE}"/>
              </a:ext>
            </a:extLst>
          </p:cNvPr>
          <p:cNvSpPr/>
          <p:nvPr/>
        </p:nvSpPr>
        <p:spPr>
          <a:xfrm>
            <a:off x="3168208" y="2501513"/>
            <a:ext cx="2223793" cy="109657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6668;p149">
            <a:extLst>
              <a:ext uri="{FF2B5EF4-FFF2-40B4-BE49-F238E27FC236}">
                <a16:creationId xmlns:a16="http://schemas.microsoft.com/office/drawing/2014/main" id="{9D370C5D-C3DD-4CB6-55A9-EE619ECD0660}"/>
              </a:ext>
            </a:extLst>
          </p:cNvPr>
          <p:cNvGrpSpPr/>
          <p:nvPr/>
        </p:nvGrpSpPr>
        <p:grpSpPr>
          <a:xfrm>
            <a:off x="3367325" y="2733180"/>
            <a:ext cx="1859071" cy="865005"/>
            <a:chOff x="2675275" y="4174282"/>
            <a:chExt cx="1003306" cy="451719"/>
          </a:xfrm>
        </p:grpSpPr>
        <p:sp>
          <p:nvSpPr>
            <p:cNvPr id="35" name="Google Shape;6669;p149">
              <a:extLst>
                <a:ext uri="{FF2B5EF4-FFF2-40B4-BE49-F238E27FC236}">
                  <a16:creationId xmlns:a16="http://schemas.microsoft.com/office/drawing/2014/main" id="{670F72FA-0FF2-ADB3-69DD-AE7C11F3C441}"/>
                </a:ext>
              </a:extLst>
            </p:cNvPr>
            <p:cNvSpPr/>
            <p:nvPr/>
          </p:nvSpPr>
          <p:spPr>
            <a:xfrm>
              <a:off x="2675275" y="4174282"/>
              <a:ext cx="1003306" cy="451719"/>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70;p149">
              <a:extLst>
                <a:ext uri="{FF2B5EF4-FFF2-40B4-BE49-F238E27FC236}">
                  <a16:creationId xmlns:a16="http://schemas.microsoft.com/office/drawing/2014/main" id="{E19FF6D3-4635-4049-FF4B-C5BEEA7E34D3}"/>
                </a:ext>
              </a:extLst>
            </p:cNvPr>
            <p:cNvSpPr/>
            <p:nvPr/>
          </p:nvSpPr>
          <p:spPr>
            <a:xfrm>
              <a:off x="2716046" y="4210984"/>
              <a:ext cx="921789" cy="415018"/>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71;p149">
              <a:extLst>
                <a:ext uri="{FF2B5EF4-FFF2-40B4-BE49-F238E27FC236}">
                  <a16:creationId xmlns:a16="http://schemas.microsoft.com/office/drawing/2014/main" id="{9DE39933-C5DC-EE29-E311-298A0C1D4353}"/>
                </a:ext>
              </a:extLst>
            </p:cNvPr>
            <p:cNvSpPr/>
            <p:nvPr/>
          </p:nvSpPr>
          <p:spPr>
            <a:xfrm>
              <a:off x="2762606" y="4252906"/>
              <a:ext cx="828676" cy="373095"/>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1501;p163">
            <a:extLst>
              <a:ext uri="{FF2B5EF4-FFF2-40B4-BE49-F238E27FC236}">
                <a16:creationId xmlns:a16="http://schemas.microsoft.com/office/drawing/2014/main" id="{9C523365-0F99-D2FA-2E0C-D6F0E41DA968}"/>
              </a:ext>
            </a:extLst>
          </p:cNvPr>
          <p:cNvGrpSpPr/>
          <p:nvPr/>
        </p:nvGrpSpPr>
        <p:grpSpPr>
          <a:xfrm>
            <a:off x="4043817" y="2982621"/>
            <a:ext cx="528185" cy="552032"/>
            <a:chOff x="3372700" y="3648425"/>
            <a:chExt cx="267300" cy="268000"/>
          </a:xfrm>
          <a:solidFill>
            <a:schemeClr val="bg1"/>
          </a:solidFill>
        </p:grpSpPr>
        <p:sp>
          <p:nvSpPr>
            <p:cNvPr id="50" name="Google Shape;11502;p163">
              <a:extLst>
                <a:ext uri="{FF2B5EF4-FFF2-40B4-BE49-F238E27FC236}">
                  <a16:creationId xmlns:a16="http://schemas.microsoft.com/office/drawing/2014/main" id="{51C60DBF-13A0-9747-873E-223BCBE4F4A7}"/>
                </a:ext>
              </a:extLst>
            </p:cNvPr>
            <p:cNvSpPr/>
            <p:nvPr/>
          </p:nvSpPr>
          <p:spPr>
            <a:xfrm>
              <a:off x="3479850" y="3648425"/>
              <a:ext cx="52425" cy="52425"/>
            </a:xfrm>
            <a:custGeom>
              <a:avLst/>
              <a:gdLst/>
              <a:ahLst/>
              <a:cxnLst/>
              <a:rect l="l" t="t" r="r" b="b"/>
              <a:pathLst>
                <a:path w="2097" h="2097" extrusionOk="0">
                  <a:moveTo>
                    <a:pt x="1049" y="0"/>
                  </a:moveTo>
                  <a:cubicBezTo>
                    <a:pt x="477" y="0"/>
                    <a:pt x="1" y="477"/>
                    <a:pt x="1" y="1048"/>
                  </a:cubicBezTo>
                  <a:cubicBezTo>
                    <a:pt x="1" y="1644"/>
                    <a:pt x="477" y="2096"/>
                    <a:pt x="1049" y="2096"/>
                  </a:cubicBezTo>
                  <a:cubicBezTo>
                    <a:pt x="1620" y="2096"/>
                    <a:pt x="2097" y="1644"/>
                    <a:pt x="2097" y="1048"/>
                  </a:cubicBezTo>
                  <a:cubicBezTo>
                    <a:pt x="2097" y="477"/>
                    <a:pt x="1620" y="0"/>
                    <a:pt x="10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503;p163">
              <a:extLst>
                <a:ext uri="{FF2B5EF4-FFF2-40B4-BE49-F238E27FC236}">
                  <a16:creationId xmlns:a16="http://schemas.microsoft.com/office/drawing/2014/main" id="{EFD6EE91-AD3D-466B-F636-16F37B9B689A}"/>
                </a:ext>
              </a:extLst>
            </p:cNvPr>
            <p:cNvSpPr/>
            <p:nvPr/>
          </p:nvSpPr>
          <p:spPr>
            <a:xfrm>
              <a:off x="3456650" y="3704975"/>
              <a:ext cx="98250" cy="32775"/>
            </a:xfrm>
            <a:custGeom>
              <a:avLst/>
              <a:gdLst/>
              <a:ahLst/>
              <a:cxnLst/>
              <a:rect l="l" t="t" r="r" b="b"/>
              <a:pathLst>
                <a:path w="3930" h="1311" extrusionOk="0">
                  <a:moveTo>
                    <a:pt x="810" y="1"/>
                  </a:moveTo>
                  <a:cubicBezTo>
                    <a:pt x="381" y="310"/>
                    <a:pt x="95" y="787"/>
                    <a:pt x="0" y="1311"/>
                  </a:cubicBezTo>
                  <a:lnTo>
                    <a:pt x="3930" y="1311"/>
                  </a:lnTo>
                  <a:cubicBezTo>
                    <a:pt x="3858" y="787"/>
                    <a:pt x="3572" y="310"/>
                    <a:pt x="3144" y="1"/>
                  </a:cubicBezTo>
                  <a:cubicBezTo>
                    <a:pt x="2810" y="310"/>
                    <a:pt x="2393" y="465"/>
                    <a:pt x="1977" y="465"/>
                  </a:cubicBezTo>
                  <a:cubicBezTo>
                    <a:pt x="1560" y="465"/>
                    <a:pt x="1143" y="310"/>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504;p163">
              <a:extLst>
                <a:ext uri="{FF2B5EF4-FFF2-40B4-BE49-F238E27FC236}">
                  <a16:creationId xmlns:a16="http://schemas.microsoft.com/office/drawing/2014/main" id="{F53CDE8D-0A38-6B8F-3CB5-B0F67C1FB088}"/>
                </a:ext>
              </a:extLst>
            </p:cNvPr>
            <p:cNvSpPr/>
            <p:nvPr/>
          </p:nvSpPr>
          <p:spPr>
            <a:xfrm>
              <a:off x="3428650" y="3753150"/>
              <a:ext cx="156825" cy="41825"/>
            </a:xfrm>
            <a:custGeom>
              <a:avLst/>
              <a:gdLst/>
              <a:ahLst/>
              <a:cxnLst/>
              <a:rect l="l" t="t" r="r" b="b"/>
              <a:pathLst>
                <a:path w="6273" h="1673" extrusionOk="0">
                  <a:moveTo>
                    <a:pt x="5856" y="0"/>
                  </a:moveTo>
                  <a:cubicBezTo>
                    <a:pt x="5842" y="0"/>
                    <a:pt x="5827" y="1"/>
                    <a:pt x="5812" y="3"/>
                  </a:cubicBezTo>
                  <a:lnTo>
                    <a:pt x="382" y="3"/>
                  </a:lnTo>
                  <a:cubicBezTo>
                    <a:pt x="1" y="50"/>
                    <a:pt x="1" y="598"/>
                    <a:pt x="382" y="622"/>
                  </a:cubicBezTo>
                  <a:lnTo>
                    <a:pt x="691" y="622"/>
                  </a:lnTo>
                  <a:lnTo>
                    <a:pt x="691" y="1360"/>
                  </a:lnTo>
                  <a:cubicBezTo>
                    <a:pt x="668" y="1527"/>
                    <a:pt x="811" y="1670"/>
                    <a:pt x="1001" y="1670"/>
                  </a:cubicBezTo>
                  <a:lnTo>
                    <a:pt x="5169" y="1670"/>
                  </a:lnTo>
                  <a:cubicBezTo>
                    <a:pt x="5183" y="1671"/>
                    <a:pt x="5196" y="1672"/>
                    <a:pt x="5210" y="1672"/>
                  </a:cubicBezTo>
                  <a:cubicBezTo>
                    <a:pt x="5379" y="1672"/>
                    <a:pt x="5502" y="1537"/>
                    <a:pt x="5502" y="1360"/>
                  </a:cubicBezTo>
                  <a:lnTo>
                    <a:pt x="5502" y="622"/>
                  </a:lnTo>
                  <a:lnTo>
                    <a:pt x="5812" y="622"/>
                  </a:lnTo>
                  <a:cubicBezTo>
                    <a:pt x="5827" y="623"/>
                    <a:pt x="5842" y="624"/>
                    <a:pt x="5856" y="624"/>
                  </a:cubicBezTo>
                  <a:cubicBezTo>
                    <a:pt x="6273" y="624"/>
                    <a:pt x="6273" y="0"/>
                    <a:pt x="5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505;p163">
              <a:extLst>
                <a:ext uri="{FF2B5EF4-FFF2-40B4-BE49-F238E27FC236}">
                  <a16:creationId xmlns:a16="http://schemas.microsoft.com/office/drawing/2014/main" id="{0D7C235A-DACC-CA2F-29C9-A87F453EB4D6}"/>
                </a:ext>
              </a:extLst>
            </p:cNvPr>
            <p:cNvSpPr/>
            <p:nvPr/>
          </p:nvSpPr>
          <p:spPr>
            <a:xfrm>
              <a:off x="3385800" y="3811550"/>
              <a:ext cx="52400" cy="52425"/>
            </a:xfrm>
            <a:custGeom>
              <a:avLst/>
              <a:gdLst/>
              <a:ahLst/>
              <a:cxnLst/>
              <a:rect l="l" t="t" r="r" b="b"/>
              <a:pathLst>
                <a:path w="2096" h="2097" extrusionOk="0">
                  <a:moveTo>
                    <a:pt x="1048" y="1"/>
                  </a:moveTo>
                  <a:cubicBezTo>
                    <a:pt x="453" y="1"/>
                    <a:pt x="0" y="477"/>
                    <a:pt x="0" y="1048"/>
                  </a:cubicBezTo>
                  <a:cubicBezTo>
                    <a:pt x="0" y="1644"/>
                    <a:pt x="453" y="2096"/>
                    <a:pt x="1048" y="2096"/>
                  </a:cubicBezTo>
                  <a:cubicBezTo>
                    <a:pt x="1620" y="2096"/>
                    <a:pt x="2096" y="1644"/>
                    <a:pt x="2096" y="1048"/>
                  </a:cubicBezTo>
                  <a:cubicBezTo>
                    <a:pt x="2096" y="477"/>
                    <a:pt x="1620" y="1"/>
                    <a:pt x="1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506;p163">
              <a:extLst>
                <a:ext uri="{FF2B5EF4-FFF2-40B4-BE49-F238E27FC236}">
                  <a16:creationId xmlns:a16="http://schemas.microsoft.com/office/drawing/2014/main" id="{B632C2D5-E347-D1DE-3416-E02D10A51B48}"/>
                </a:ext>
              </a:extLst>
            </p:cNvPr>
            <p:cNvSpPr/>
            <p:nvPr/>
          </p:nvSpPr>
          <p:spPr>
            <a:xfrm>
              <a:off x="3372700" y="3869300"/>
              <a:ext cx="78600" cy="47050"/>
            </a:xfrm>
            <a:custGeom>
              <a:avLst/>
              <a:gdLst/>
              <a:ahLst/>
              <a:cxnLst/>
              <a:rect l="l" t="t" r="r" b="b"/>
              <a:pathLst>
                <a:path w="3144" h="1882" extrusionOk="0">
                  <a:moveTo>
                    <a:pt x="2644" y="1"/>
                  </a:moveTo>
                  <a:cubicBezTo>
                    <a:pt x="2358" y="262"/>
                    <a:pt x="1953" y="429"/>
                    <a:pt x="1572" y="429"/>
                  </a:cubicBezTo>
                  <a:cubicBezTo>
                    <a:pt x="1167" y="429"/>
                    <a:pt x="786" y="286"/>
                    <a:pt x="477" y="24"/>
                  </a:cubicBezTo>
                  <a:cubicBezTo>
                    <a:pt x="167" y="310"/>
                    <a:pt x="0" y="739"/>
                    <a:pt x="0" y="1167"/>
                  </a:cubicBezTo>
                  <a:lnTo>
                    <a:pt x="0" y="1572"/>
                  </a:lnTo>
                  <a:cubicBezTo>
                    <a:pt x="0" y="1739"/>
                    <a:pt x="143" y="1882"/>
                    <a:pt x="310" y="1882"/>
                  </a:cubicBezTo>
                  <a:lnTo>
                    <a:pt x="2810" y="1882"/>
                  </a:lnTo>
                  <a:cubicBezTo>
                    <a:pt x="3001" y="1882"/>
                    <a:pt x="3144" y="1739"/>
                    <a:pt x="3144" y="1572"/>
                  </a:cubicBezTo>
                  <a:lnTo>
                    <a:pt x="3144" y="1144"/>
                  </a:lnTo>
                  <a:cubicBezTo>
                    <a:pt x="3144" y="715"/>
                    <a:pt x="2953" y="310"/>
                    <a:pt x="2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507;p163">
              <a:extLst>
                <a:ext uri="{FF2B5EF4-FFF2-40B4-BE49-F238E27FC236}">
                  <a16:creationId xmlns:a16="http://schemas.microsoft.com/office/drawing/2014/main" id="{B8CB3D97-4948-8DB7-7C41-747955C8426B}"/>
                </a:ext>
              </a:extLst>
            </p:cNvPr>
            <p:cNvSpPr/>
            <p:nvPr/>
          </p:nvSpPr>
          <p:spPr>
            <a:xfrm>
              <a:off x="3573925" y="3811550"/>
              <a:ext cx="52425" cy="52425"/>
            </a:xfrm>
            <a:custGeom>
              <a:avLst/>
              <a:gdLst/>
              <a:ahLst/>
              <a:cxnLst/>
              <a:rect l="l" t="t" r="r" b="b"/>
              <a:pathLst>
                <a:path w="2097" h="2097" extrusionOk="0">
                  <a:moveTo>
                    <a:pt x="1048" y="1"/>
                  </a:moveTo>
                  <a:cubicBezTo>
                    <a:pt x="477" y="1"/>
                    <a:pt x="1" y="477"/>
                    <a:pt x="1" y="1048"/>
                  </a:cubicBezTo>
                  <a:cubicBezTo>
                    <a:pt x="1" y="1644"/>
                    <a:pt x="477" y="2096"/>
                    <a:pt x="1048" y="2096"/>
                  </a:cubicBezTo>
                  <a:cubicBezTo>
                    <a:pt x="1620" y="2096"/>
                    <a:pt x="2096" y="1644"/>
                    <a:pt x="2096" y="1048"/>
                  </a:cubicBezTo>
                  <a:cubicBezTo>
                    <a:pt x="2096" y="477"/>
                    <a:pt x="1620" y="1"/>
                    <a:pt x="1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508;p163">
              <a:extLst>
                <a:ext uri="{FF2B5EF4-FFF2-40B4-BE49-F238E27FC236}">
                  <a16:creationId xmlns:a16="http://schemas.microsoft.com/office/drawing/2014/main" id="{C143F7FB-885C-0616-18E5-03B4974E890D}"/>
                </a:ext>
              </a:extLst>
            </p:cNvPr>
            <p:cNvSpPr/>
            <p:nvPr/>
          </p:nvSpPr>
          <p:spPr>
            <a:xfrm>
              <a:off x="3560825" y="3869900"/>
              <a:ext cx="79175" cy="46525"/>
            </a:xfrm>
            <a:custGeom>
              <a:avLst/>
              <a:gdLst/>
              <a:ahLst/>
              <a:cxnLst/>
              <a:rect l="l" t="t" r="r" b="b"/>
              <a:pathLst>
                <a:path w="3167" h="1861" extrusionOk="0">
                  <a:moveTo>
                    <a:pt x="501" y="0"/>
                  </a:moveTo>
                  <a:cubicBezTo>
                    <a:pt x="167" y="286"/>
                    <a:pt x="1" y="715"/>
                    <a:pt x="1" y="1143"/>
                  </a:cubicBezTo>
                  <a:lnTo>
                    <a:pt x="1" y="1548"/>
                  </a:lnTo>
                  <a:cubicBezTo>
                    <a:pt x="1" y="1715"/>
                    <a:pt x="144" y="1858"/>
                    <a:pt x="310" y="1858"/>
                  </a:cubicBezTo>
                  <a:lnTo>
                    <a:pt x="2835" y="1858"/>
                  </a:lnTo>
                  <a:cubicBezTo>
                    <a:pt x="2847" y="1860"/>
                    <a:pt x="2859" y="1860"/>
                    <a:pt x="2871" y="1860"/>
                  </a:cubicBezTo>
                  <a:cubicBezTo>
                    <a:pt x="3025" y="1860"/>
                    <a:pt x="3166" y="1725"/>
                    <a:pt x="3144" y="1548"/>
                  </a:cubicBezTo>
                  <a:lnTo>
                    <a:pt x="3144" y="1120"/>
                  </a:lnTo>
                  <a:cubicBezTo>
                    <a:pt x="3144" y="691"/>
                    <a:pt x="2977" y="286"/>
                    <a:pt x="2668" y="0"/>
                  </a:cubicBezTo>
                  <a:cubicBezTo>
                    <a:pt x="2346" y="262"/>
                    <a:pt x="1959" y="393"/>
                    <a:pt x="1575" y="393"/>
                  </a:cubicBezTo>
                  <a:cubicBezTo>
                    <a:pt x="1191" y="393"/>
                    <a:pt x="810" y="262"/>
                    <a:pt x="5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509;p163">
              <a:extLst>
                <a:ext uri="{FF2B5EF4-FFF2-40B4-BE49-F238E27FC236}">
                  <a16:creationId xmlns:a16="http://schemas.microsoft.com/office/drawing/2014/main" id="{E4B17D15-62F8-757F-1A08-AE9344BC01E5}"/>
                </a:ext>
              </a:extLst>
            </p:cNvPr>
            <p:cNvSpPr/>
            <p:nvPr/>
          </p:nvSpPr>
          <p:spPr>
            <a:xfrm>
              <a:off x="3479850" y="3811550"/>
              <a:ext cx="52425" cy="52425"/>
            </a:xfrm>
            <a:custGeom>
              <a:avLst/>
              <a:gdLst/>
              <a:ahLst/>
              <a:cxnLst/>
              <a:rect l="l" t="t" r="r" b="b"/>
              <a:pathLst>
                <a:path w="2097" h="2097" extrusionOk="0">
                  <a:moveTo>
                    <a:pt x="1049" y="1"/>
                  </a:moveTo>
                  <a:cubicBezTo>
                    <a:pt x="477" y="1"/>
                    <a:pt x="1" y="477"/>
                    <a:pt x="1" y="1048"/>
                  </a:cubicBezTo>
                  <a:cubicBezTo>
                    <a:pt x="1" y="1644"/>
                    <a:pt x="477" y="2096"/>
                    <a:pt x="1049" y="2096"/>
                  </a:cubicBezTo>
                  <a:cubicBezTo>
                    <a:pt x="1620" y="2096"/>
                    <a:pt x="2097" y="1644"/>
                    <a:pt x="2097" y="1048"/>
                  </a:cubicBezTo>
                  <a:cubicBezTo>
                    <a:pt x="2097" y="477"/>
                    <a:pt x="1620" y="1"/>
                    <a:pt x="1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510;p163">
              <a:extLst>
                <a:ext uri="{FF2B5EF4-FFF2-40B4-BE49-F238E27FC236}">
                  <a16:creationId xmlns:a16="http://schemas.microsoft.com/office/drawing/2014/main" id="{2D905C13-15F6-EB5C-7B1A-B06E06D8A547}"/>
                </a:ext>
              </a:extLst>
            </p:cNvPr>
            <p:cNvSpPr/>
            <p:nvPr/>
          </p:nvSpPr>
          <p:spPr>
            <a:xfrm>
              <a:off x="3466750" y="3869300"/>
              <a:ext cx="78625" cy="47125"/>
            </a:xfrm>
            <a:custGeom>
              <a:avLst/>
              <a:gdLst/>
              <a:ahLst/>
              <a:cxnLst/>
              <a:rect l="l" t="t" r="r" b="b"/>
              <a:pathLst>
                <a:path w="3145" h="1885" extrusionOk="0">
                  <a:moveTo>
                    <a:pt x="2668" y="1"/>
                  </a:moveTo>
                  <a:cubicBezTo>
                    <a:pt x="2359" y="262"/>
                    <a:pt x="1978" y="405"/>
                    <a:pt x="1573" y="405"/>
                  </a:cubicBezTo>
                  <a:lnTo>
                    <a:pt x="1573" y="429"/>
                  </a:lnTo>
                  <a:cubicBezTo>
                    <a:pt x="1168" y="429"/>
                    <a:pt x="787" y="286"/>
                    <a:pt x="477" y="24"/>
                  </a:cubicBezTo>
                  <a:cubicBezTo>
                    <a:pt x="168" y="310"/>
                    <a:pt x="1" y="739"/>
                    <a:pt x="1" y="1167"/>
                  </a:cubicBezTo>
                  <a:lnTo>
                    <a:pt x="1" y="1572"/>
                  </a:lnTo>
                  <a:cubicBezTo>
                    <a:pt x="1" y="1749"/>
                    <a:pt x="124" y="1884"/>
                    <a:pt x="274" y="1884"/>
                  </a:cubicBezTo>
                  <a:cubicBezTo>
                    <a:pt x="286" y="1884"/>
                    <a:pt x="298" y="1884"/>
                    <a:pt x="311" y="1882"/>
                  </a:cubicBezTo>
                  <a:lnTo>
                    <a:pt x="2835" y="1882"/>
                  </a:lnTo>
                  <a:cubicBezTo>
                    <a:pt x="2847" y="1884"/>
                    <a:pt x="2859" y="1884"/>
                    <a:pt x="2871" y="1884"/>
                  </a:cubicBezTo>
                  <a:cubicBezTo>
                    <a:pt x="3022" y="1884"/>
                    <a:pt x="3144" y="1749"/>
                    <a:pt x="3144" y="1572"/>
                  </a:cubicBezTo>
                  <a:lnTo>
                    <a:pt x="3144" y="1144"/>
                  </a:lnTo>
                  <a:cubicBezTo>
                    <a:pt x="3144" y="715"/>
                    <a:pt x="2954" y="310"/>
                    <a:pt x="26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2478;p135">
            <a:extLst>
              <a:ext uri="{FF2B5EF4-FFF2-40B4-BE49-F238E27FC236}">
                <a16:creationId xmlns:a16="http://schemas.microsoft.com/office/drawing/2014/main" id="{23471F95-BC31-2F91-056F-A2A60F559338}"/>
              </a:ext>
            </a:extLst>
          </p:cNvPr>
          <p:cNvSpPr/>
          <p:nvPr/>
        </p:nvSpPr>
        <p:spPr>
          <a:xfrm rot="16200000">
            <a:off x="455417" y="3279393"/>
            <a:ext cx="1316725" cy="2533700"/>
          </a:xfrm>
          <a:custGeom>
            <a:avLst/>
            <a:gdLst/>
            <a:ahLst/>
            <a:cxnLst/>
            <a:rect l="l" t="t" r="r" b="b"/>
            <a:pathLst>
              <a:path w="52669" h="101348" extrusionOk="0">
                <a:moveTo>
                  <a:pt x="0" y="1"/>
                </a:moveTo>
                <a:lnTo>
                  <a:pt x="0" y="101348"/>
                </a:lnTo>
                <a:lnTo>
                  <a:pt x="4232" y="101348"/>
                </a:lnTo>
                <a:cubicBezTo>
                  <a:pt x="5157" y="99969"/>
                  <a:pt x="6162" y="98640"/>
                  <a:pt x="7265" y="97375"/>
                </a:cubicBezTo>
                <a:cubicBezTo>
                  <a:pt x="17902" y="85294"/>
                  <a:pt x="34296" y="83673"/>
                  <a:pt x="45225" y="72014"/>
                </a:cubicBezTo>
                <a:cubicBezTo>
                  <a:pt x="47820" y="69225"/>
                  <a:pt x="50106" y="65803"/>
                  <a:pt x="51030" y="61717"/>
                </a:cubicBezTo>
                <a:cubicBezTo>
                  <a:pt x="52668" y="54371"/>
                  <a:pt x="49620" y="46702"/>
                  <a:pt x="45971" y="40540"/>
                </a:cubicBezTo>
                <a:cubicBezTo>
                  <a:pt x="42323" y="34378"/>
                  <a:pt x="37912" y="28573"/>
                  <a:pt x="36242" y="21227"/>
                </a:cubicBezTo>
                <a:cubicBezTo>
                  <a:pt x="34604" y="13979"/>
                  <a:pt x="36080" y="5806"/>
                  <a:pt x="39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79;p135">
            <a:extLst>
              <a:ext uri="{FF2B5EF4-FFF2-40B4-BE49-F238E27FC236}">
                <a16:creationId xmlns:a16="http://schemas.microsoft.com/office/drawing/2014/main" id="{111DA8EB-D259-33E9-2E39-BE6BD6880AD8}"/>
              </a:ext>
            </a:extLst>
          </p:cNvPr>
          <p:cNvSpPr/>
          <p:nvPr/>
        </p:nvSpPr>
        <p:spPr>
          <a:xfrm>
            <a:off x="0" y="4303733"/>
            <a:ext cx="1417835" cy="752777"/>
          </a:xfrm>
          <a:custGeom>
            <a:avLst/>
            <a:gdLst/>
            <a:ahLst/>
            <a:cxnLst/>
            <a:rect l="l" t="t" r="r" b="b"/>
            <a:pathLst>
              <a:path w="95445" h="50675" extrusionOk="0">
                <a:moveTo>
                  <a:pt x="19568" y="0"/>
                </a:moveTo>
                <a:cubicBezTo>
                  <a:pt x="17923" y="0"/>
                  <a:pt x="16272" y="114"/>
                  <a:pt x="14659" y="293"/>
                </a:cubicBezTo>
                <a:cubicBezTo>
                  <a:pt x="9778" y="844"/>
                  <a:pt x="4914" y="1931"/>
                  <a:pt x="0" y="2028"/>
                </a:cubicBezTo>
                <a:lnTo>
                  <a:pt x="0" y="50674"/>
                </a:lnTo>
                <a:lnTo>
                  <a:pt x="95445" y="50674"/>
                </a:lnTo>
                <a:lnTo>
                  <a:pt x="95429" y="50658"/>
                </a:lnTo>
                <a:cubicBezTo>
                  <a:pt x="83478" y="37086"/>
                  <a:pt x="64797" y="30227"/>
                  <a:pt x="46328" y="27438"/>
                </a:cubicBezTo>
                <a:cubicBezTo>
                  <a:pt x="41707" y="26740"/>
                  <a:pt x="36453" y="25913"/>
                  <a:pt x="33939" y="22200"/>
                </a:cubicBezTo>
                <a:cubicBezTo>
                  <a:pt x="31199" y="18162"/>
                  <a:pt x="33145" y="12925"/>
                  <a:pt x="33664" y="8157"/>
                </a:cubicBezTo>
                <a:cubicBezTo>
                  <a:pt x="33777" y="7217"/>
                  <a:pt x="33810" y="6228"/>
                  <a:pt x="33469" y="5336"/>
                </a:cubicBezTo>
                <a:cubicBezTo>
                  <a:pt x="33015" y="4201"/>
                  <a:pt x="31977" y="3358"/>
                  <a:pt x="30891" y="2709"/>
                </a:cubicBezTo>
                <a:cubicBezTo>
                  <a:pt x="27556" y="674"/>
                  <a:pt x="23578" y="0"/>
                  <a:pt x="19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80;p135">
            <a:extLst>
              <a:ext uri="{FF2B5EF4-FFF2-40B4-BE49-F238E27FC236}">
                <a16:creationId xmlns:a16="http://schemas.microsoft.com/office/drawing/2014/main" id="{078537D5-B0F4-4BC6-B159-D0DCB1B17722}"/>
              </a:ext>
            </a:extLst>
          </p:cNvPr>
          <p:cNvSpPr/>
          <p:nvPr/>
        </p:nvSpPr>
        <p:spPr>
          <a:xfrm rot="10800000">
            <a:off x="-77210" y="4066575"/>
            <a:ext cx="1738459" cy="1076925"/>
          </a:xfrm>
          <a:custGeom>
            <a:avLst/>
            <a:gdLst/>
            <a:ahLst/>
            <a:cxnLst/>
            <a:rect l="l" t="t" r="r" b="b"/>
            <a:pathLst>
              <a:path w="88992" h="55128" extrusionOk="0">
                <a:moveTo>
                  <a:pt x="11465" y="1"/>
                </a:moveTo>
                <a:cubicBezTo>
                  <a:pt x="13702" y="4055"/>
                  <a:pt x="15227" y="8514"/>
                  <a:pt x="15178" y="13119"/>
                </a:cubicBezTo>
                <a:cubicBezTo>
                  <a:pt x="15178" y="14546"/>
                  <a:pt x="14919" y="15957"/>
                  <a:pt x="14416" y="17287"/>
                </a:cubicBezTo>
                <a:cubicBezTo>
                  <a:pt x="13897" y="18600"/>
                  <a:pt x="13070" y="19719"/>
                  <a:pt x="11870" y="20400"/>
                </a:cubicBezTo>
                <a:cubicBezTo>
                  <a:pt x="10654" y="21081"/>
                  <a:pt x="9308" y="21211"/>
                  <a:pt x="7913" y="21340"/>
                </a:cubicBezTo>
                <a:cubicBezTo>
                  <a:pt x="6535" y="21486"/>
                  <a:pt x="5141" y="21584"/>
                  <a:pt x="3908" y="22184"/>
                </a:cubicBezTo>
                <a:cubicBezTo>
                  <a:pt x="16" y="24081"/>
                  <a:pt x="0" y="30178"/>
                  <a:pt x="3033" y="33275"/>
                </a:cubicBezTo>
                <a:cubicBezTo>
                  <a:pt x="4541" y="34832"/>
                  <a:pt x="6486" y="35772"/>
                  <a:pt x="8562" y="36291"/>
                </a:cubicBezTo>
                <a:cubicBezTo>
                  <a:pt x="10385" y="36591"/>
                  <a:pt x="12287" y="36754"/>
                  <a:pt x="14208" y="36754"/>
                </a:cubicBezTo>
                <a:cubicBezTo>
                  <a:pt x="21311" y="36754"/>
                  <a:pt x="28661" y="34527"/>
                  <a:pt x="33129" y="28783"/>
                </a:cubicBezTo>
                <a:cubicBezTo>
                  <a:pt x="36582" y="24729"/>
                  <a:pt x="36988" y="19265"/>
                  <a:pt x="40636" y="15211"/>
                </a:cubicBezTo>
                <a:cubicBezTo>
                  <a:pt x="42878" y="12970"/>
                  <a:pt x="45999" y="11993"/>
                  <a:pt x="49138" y="11993"/>
                </a:cubicBezTo>
                <a:cubicBezTo>
                  <a:pt x="49973" y="11993"/>
                  <a:pt x="50809" y="12062"/>
                  <a:pt x="51630" y="12195"/>
                </a:cubicBezTo>
                <a:cubicBezTo>
                  <a:pt x="52895" y="12373"/>
                  <a:pt x="54128" y="12681"/>
                  <a:pt x="55328" y="13087"/>
                </a:cubicBezTo>
                <a:cubicBezTo>
                  <a:pt x="58927" y="14335"/>
                  <a:pt x="62171" y="16622"/>
                  <a:pt x="64246" y="19800"/>
                </a:cubicBezTo>
                <a:cubicBezTo>
                  <a:pt x="65284" y="21405"/>
                  <a:pt x="65997" y="23189"/>
                  <a:pt x="66338" y="25070"/>
                </a:cubicBezTo>
                <a:cubicBezTo>
                  <a:pt x="67992" y="30599"/>
                  <a:pt x="64133" y="34653"/>
                  <a:pt x="62106" y="39323"/>
                </a:cubicBezTo>
                <a:cubicBezTo>
                  <a:pt x="60890" y="42567"/>
                  <a:pt x="62316" y="45810"/>
                  <a:pt x="64749" y="48242"/>
                </a:cubicBezTo>
                <a:cubicBezTo>
                  <a:pt x="70285" y="53599"/>
                  <a:pt x="77889" y="55127"/>
                  <a:pt x="85232" y="55127"/>
                </a:cubicBezTo>
                <a:cubicBezTo>
                  <a:pt x="86491" y="55127"/>
                  <a:pt x="87743" y="55082"/>
                  <a:pt x="88975" y="55004"/>
                </a:cubicBezTo>
                <a:lnTo>
                  <a:pt x="88991" y="55004"/>
                </a:lnTo>
                <a:lnTo>
                  <a:pt x="889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81;p135">
            <a:extLst>
              <a:ext uri="{FF2B5EF4-FFF2-40B4-BE49-F238E27FC236}">
                <a16:creationId xmlns:a16="http://schemas.microsoft.com/office/drawing/2014/main" id="{4769F1DB-3F82-A101-8711-9EFD25A90B49}"/>
              </a:ext>
            </a:extLst>
          </p:cNvPr>
          <p:cNvSpPr/>
          <p:nvPr/>
        </p:nvSpPr>
        <p:spPr>
          <a:xfrm>
            <a:off x="0" y="-61454"/>
            <a:ext cx="934025" cy="689175"/>
          </a:xfrm>
          <a:custGeom>
            <a:avLst/>
            <a:gdLst/>
            <a:ahLst/>
            <a:cxnLst/>
            <a:rect l="l" t="t" r="r" b="b"/>
            <a:pathLst>
              <a:path w="37361" h="27567" extrusionOk="0">
                <a:moveTo>
                  <a:pt x="0" y="0"/>
                </a:moveTo>
                <a:lnTo>
                  <a:pt x="0" y="27566"/>
                </a:lnTo>
                <a:cubicBezTo>
                  <a:pt x="5854" y="26999"/>
                  <a:pt x="11140" y="23772"/>
                  <a:pt x="14302" y="18794"/>
                </a:cubicBezTo>
                <a:cubicBezTo>
                  <a:pt x="15194" y="17399"/>
                  <a:pt x="15940" y="15859"/>
                  <a:pt x="17108" y="14740"/>
                </a:cubicBezTo>
                <a:cubicBezTo>
                  <a:pt x="19686" y="12275"/>
                  <a:pt x="23480" y="12535"/>
                  <a:pt x="26772" y="11627"/>
                </a:cubicBezTo>
                <a:cubicBezTo>
                  <a:pt x="31604" y="10297"/>
                  <a:pt x="35674" y="6032"/>
                  <a:pt x="37166" y="778"/>
                </a:cubicBezTo>
                <a:cubicBezTo>
                  <a:pt x="37231" y="519"/>
                  <a:pt x="37296" y="260"/>
                  <a:pt x="373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78;p135">
            <a:extLst>
              <a:ext uri="{FF2B5EF4-FFF2-40B4-BE49-F238E27FC236}">
                <a16:creationId xmlns:a16="http://schemas.microsoft.com/office/drawing/2014/main" id="{6BD10F35-EBBF-49FB-5381-AA78485726B7}"/>
              </a:ext>
            </a:extLst>
          </p:cNvPr>
          <p:cNvSpPr/>
          <p:nvPr/>
        </p:nvSpPr>
        <p:spPr>
          <a:xfrm rot="5400000" flipH="1">
            <a:off x="7858695" y="3296499"/>
            <a:ext cx="1316725" cy="2533700"/>
          </a:xfrm>
          <a:custGeom>
            <a:avLst/>
            <a:gdLst/>
            <a:ahLst/>
            <a:cxnLst/>
            <a:rect l="l" t="t" r="r" b="b"/>
            <a:pathLst>
              <a:path w="52669" h="101348" extrusionOk="0">
                <a:moveTo>
                  <a:pt x="0" y="1"/>
                </a:moveTo>
                <a:lnTo>
                  <a:pt x="0" y="101348"/>
                </a:lnTo>
                <a:lnTo>
                  <a:pt x="4232" y="101348"/>
                </a:lnTo>
                <a:cubicBezTo>
                  <a:pt x="5157" y="99969"/>
                  <a:pt x="6162" y="98640"/>
                  <a:pt x="7265" y="97375"/>
                </a:cubicBezTo>
                <a:cubicBezTo>
                  <a:pt x="17902" y="85294"/>
                  <a:pt x="34296" y="83673"/>
                  <a:pt x="45225" y="72014"/>
                </a:cubicBezTo>
                <a:cubicBezTo>
                  <a:pt x="47820" y="69225"/>
                  <a:pt x="50106" y="65803"/>
                  <a:pt x="51030" y="61717"/>
                </a:cubicBezTo>
                <a:cubicBezTo>
                  <a:pt x="52668" y="54371"/>
                  <a:pt x="49620" y="46702"/>
                  <a:pt x="45971" y="40540"/>
                </a:cubicBezTo>
                <a:cubicBezTo>
                  <a:pt x="42323" y="34378"/>
                  <a:pt x="37912" y="28573"/>
                  <a:pt x="36242" y="21227"/>
                </a:cubicBezTo>
                <a:cubicBezTo>
                  <a:pt x="34604" y="13979"/>
                  <a:pt x="36080" y="5806"/>
                  <a:pt x="39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79;p135">
            <a:extLst>
              <a:ext uri="{FF2B5EF4-FFF2-40B4-BE49-F238E27FC236}">
                <a16:creationId xmlns:a16="http://schemas.microsoft.com/office/drawing/2014/main" id="{72CADAAB-B163-C3EF-F91F-844A6345A643}"/>
              </a:ext>
            </a:extLst>
          </p:cNvPr>
          <p:cNvSpPr/>
          <p:nvPr/>
        </p:nvSpPr>
        <p:spPr>
          <a:xfrm flipH="1">
            <a:off x="7403278" y="4320839"/>
            <a:ext cx="1417835" cy="752777"/>
          </a:xfrm>
          <a:custGeom>
            <a:avLst/>
            <a:gdLst/>
            <a:ahLst/>
            <a:cxnLst/>
            <a:rect l="l" t="t" r="r" b="b"/>
            <a:pathLst>
              <a:path w="95445" h="50675" extrusionOk="0">
                <a:moveTo>
                  <a:pt x="19568" y="0"/>
                </a:moveTo>
                <a:cubicBezTo>
                  <a:pt x="17923" y="0"/>
                  <a:pt x="16272" y="114"/>
                  <a:pt x="14659" y="293"/>
                </a:cubicBezTo>
                <a:cubicBezTo>
                  <a:pt x="9778" y="844"/>
                  <a:pt x="4914" y="1931"/>
                  <a:pt x="0" y="2028"/>
                </a:cubicBezTo>
                <a:lnTo>
                  <a:pt x="0" y="50674"/>
                </a:lnTo>
                <a:lnTo>
                  <a:pt x="95445" y="50674"/>
                </a:lnTo>
                <a:lnTo>
                  <a:pt x="95429" y="50658"/>
                </a:lnTo>
                <a:cubicBezTo>
                  <a:pt x="83478" y="37086"/>
                  <a:pt x="64797" y="30227"/>
                  <a:pt x="46328" y="27438"/>
                </a:cubicBezTo>
                <a:cubicBezTo>
                  <a:pt x="41707" y="26740"/>
                  <a:pt x="36453" y="25913"/>
                  <a:pt x="33939" y="22200"/>
                </a:cubicBezTo>
                <a:cubicBezTo>
                  <a:pt x="31199" y="18162"/>
                  <a:pt x="33145" y="12925"/>
                  <a:pt x="33664" y="8157"/>
                </a:cubicBezTo>
                <a:cubicBezTo>
                  <a:pt x="33777" y="7217"/>
                  <a:pt x="33810" y="6228"/>
                  <a:pt x="33469" y="5336"/>
                </a:cubicBezTo>
                <a:cubicBezTo>
                  <a:pt x="33015" y="4201"/>
                  <a:pt x="31977" y="3358"/>
                  <a:pt x="30891" y="2709"/>
                </a:cubicBezTo>
                <a:cubicBezTo>
                  <a:pt x="27556" y="674"/>
                  <a:pt x="23578" y="0"/>
                  <a:pt x="19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80;p135">
            <a:extLst>
              <a:ext uri="{FF2B5EF4-FFF2-40B4-BE49-F238E27FC236}">
                <a16:creationId xmlns:a16="http://schemas.microsoft.com/office/drawing/2014/main" id="{84A8A366-C7D2-BCC9-45E8-6D5976C94C1A}"/>
              </a:ext>
            </a:extLst>
          </p:cNvPr>
          <p:cNvSpPr/>
          <p:nvPr/>
        </p:nvSpPr>
        <p:spPr>
          <a:xfrm rot="10800000" flipH="1">
            <a:off x="7326068" y="4083681"/>
            <a:ext cx="1738459" cy="1076925"/>
          </a:xfrm>
          <a:custGeom>
            <a:avLst/>
            <a:gdLst/>
            <a:ahLst/>
            <a:cxnLst/>
            <a:rect l="l" t="t" r="r" b="b"/>
            <a:pathLst>
              <a:path w="88992" h="55128" extrusionOk="0">
                <a:moveTo>
                  <a:pt x="11465" y="1"/>
                </a:moveTo>
                <a:cubicBezTo>
                  <a:pt x="13702" y="4055"/>
                  <a:pt x="15227" y="8514"/>
                  <a:pt x="15178" y="13119"/>
                </a:cubicBezTo>
                <a:cubicBezTo>
                  <a:pt x="15178" y="14546"/>
                  <a:pt x="14919" y="15957"/>
                  <a:pt x="14416" y="17287"/>
                </a:cubicBezTo>
                <a:cubicBezTo>
                  <a:pt x="13897" y="18600"/>
                  <a:pt x="13070" y="19719"/>
                  <a:pt x="11870" y="20400"/>
                </a:cubicBezTo>
                <a:cubicBezTo>
                  <a:pt x="10654" y="21081"/>
                  <a:pt x="9308" y="21211"/>
                  <a:pt x="7913" y="21340"/>
                </a:cubicBezTo>
                <a:cubicBezTo>
                  <a:pt x="6535" y="21486"/>
                  <a:pt x="5141" y="21584"/>
                  <a:pt x="3908" y="22184"/>
                </a:cubicBezTo>
                <a:cubicBezTo>
                  <a:pt x="16" y="24081"/>
                  <a:pt x="0" y="30178"/>
                  <a:pt x="3033" y="33275"/>
                </a:cubicBezTo>
                <a:cubicBezTo>
                  <a:pt x="4541" y="34832"/>
                  <a:pt x="6486" y="35772"/>
                  <a:pt x="8562" y="36291"/>
                </a:cubicBezTo>
                <a:cubicBezTo>
                  <a:pt x="10385" y="36591"/>
                  <a:pt x="12287" y="36754"/>
                  <a:pt x="14208" y="36754"/>
                </a:cubicBezTo>
                <a:cubicBezTo>
                  <a:pt x="21311" y="36754"/>
                  <a:pt x="28661" y="34527"/>
                  <a:pt x="33129" y="28783"/>
                </a:cubicBezTo>
                <a:cubicBezTo>
                  <a:pt x="36582" y="24729"/>
                  <a:pt x="36988" y="19265"/>
                  <a:pt x="40636" y="15211"/>
                </a:cubicBezTo>
                <a:cubicBezTo>
                  <a:pt x="42878" y="12970"/>
                  <a:pt x="45999" y="11993"/>
                  <a:pt x="49138" y="11993"/>
                </a:cubicBezTo>
                <a:cubicBezTo>
                  <a:pt x="49973" y="11993"/>
                  <a:pt x="50809" y="12062"/>
                  <a:pt x="51630" y="12195"/>
                </a:cubicBezTo>
                <a:cubicBezTo>
                  <a:pt x="52895" y="12373"/>
                  <a:pt x="54128" y="12681"/>
                  <a:pt x="55328" y="13087"/>
                </a:cubicBezTo>
                <a:cubicBezTo>
                  <a:pt x="58927" y="14335"/>
                  <a:pt x="62171" y="16622"/>
                  <a:pt x="64246" y="19800"/>
                </a:cubicBezTo>
                <a:cubicBezTo>
                  <a:pt x="65284" y="21405"/>
                  <a:pt x="65997" y="23189"/>
                  <a:pt x="66338" y="25070"/>
                </a:cubicBezTo>
                <a:cubicBezTo>
                  <a:pt x="67992" y="30599"/>
                  <a:pt x="64133" y="34653"/>
                  <a:pt x="62106" y="39323"/>
                </a:cubicBezTo>
                <a:cubicBezTo>
                  <a:pt x="60890" y="42567"/>
                  <a:pt x="62316" y="45810"/>
                  <a:pt x="64749" y="48242"/>
                </a:cubicBezTo>
                <a:cubicBezTo>
                  <a:pt x="70285" y="53599"/>
                  <a:pt x="77889" y="55127"/>
                  <a:pt x="85232" y="55127"/>
                </a:cubicBezTo>
                <a:cubicBezTo>
                  <a:pt x="86491" y="55127"/>
                  <a:pt x="87743" y="55082"/>
                  <a:pt x="88975" y="55004"/>
                </a:cubicBezTo>
                <a:lnTo>
                  <a:pt x="88991" y="55004"/>
                </a:lnTo>
                <a:lnTo>
                  <a:pt x="889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roup 11">
            <a:extLst>
              <a:ext uri="{FF2B5EF4-FFF2-40B4-BE49-F238E27FC236}">
                <a16:creationId xmlns:a16="http://schemas.microsoft.com/office/drawing/2014/main" id="{57086490-187A-85DE-164D-529DC1DD6992}"/>
              </a:ext>
            </a:extLst>
          </p:cNvPr>
          <p:cNvGrpSpPr/>
          <p:nvPr/>
        </p:nvGrpSpPr>
        <p:grpSpPr>
          <a:xfrm>
            <a:off x="3697819" y="1679375"/>
            <a:ext cx="5104338" cy="912664"/>
            <a:chOff x="3697819" y="1679375"/>
            <a:chExt cx="5104338" cy="912664"/>
          </a:xfrm>
        </p:grpSpPr>
        <p:sp>
          <p:nvSpPr>
            <p:cNvPr id="73" name="Google Shape;6659;p149">
              <a:extLst>
                <a:ext uri="{FF2B5EF4-FFF2-40B4-BE49-F238E27FC236}">
                  <a16:creationId xmlns:a16="http://schemas.microsoft.com/office/drawing/2014/main" id="{F889CD85-77A8-19A2-53DB-D4310BB555E1}"/>
                </a:ext>
              </a:extLst>
            </p:cNvPr>
            <p:cNvSpPr/>
            <p:nvPr/>
          </p:nvSpPr>
          <p:spPr>
            <a:xfrm>
              <a:off x="4399621" y="2467378"/>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6664;p149">
              <a:extLst>
                <a:ext uri="{FF2B5EF4-FFF2-40B4-BE49-F238E27FC236}">
                  <a16:creationId xmlns:a16="http://schemas.microsoft.com/office/drawing/2014/main" id="{2817C17D-1F5B-96FC-0B61-3D75C6D5FE13}"/>
                </a:ext>
              </a:extLst>
            </p:cNvPr>
            <p:cNvCxnSpPr>
              <a:cxnSpLocks/>
            </p:cNvCxnSpPr>
            <p:nvPr/>
          </p:nvCxnSpPr>
          <p:spPr>
            <a:xfrm rot="5400000" flipH="1" flipV="1">
              <a:off x="4332188" y="2052454"/>
              <a:ext cx="592506" cy="329817"/>
            </a:xfrm>
            <a:prstGeom prst="bentConnector3">
              <a:avLst>
                <a:gd name="adj1" fmla="val 98735"/>
              </a:avLst>
            </a:prstGeom>
            <a:solidFill>
              <a:schemeClr val="tx1"/>
            </a:solidFill>
            <a:ln w="19050" cap="flat" cmpd="sng">
              <a:solidFill>
                <a:srgbClr val="869FB2"/>
              </a:solidFill>
              <a:prstDash val="solid"/>
              <a:round/>
              <a:headEnd type="none" w="med" len="med"/>
              <a:tailEnd type="none" w="med" len="med"/>
            </a:ln>
          </p:spPr>
        </p:cxnSp>
        <p:sp>
          <p:nvSpPr>
            <p:cNvPr id="83" name="Google Shape;2734;p145" descr="Timeline background shape">
              <a:extLst>
                <a:ext uri="{FF2B5EF4-FFF2-40B4-BE49-F238E27FC236}">
                  <a16:creationId xmlns:a16="http://schemas.microsoft.com/office/drawing/2014/main" id="{421080F9-61BE-9ECC-B336-13DCA28AABBE}"/>
                </a:ext>
              </a:extLst>
            </p:cNvPr>
            <p:cNvSpPr/>
            <p:nvPr/>
          </p:nvSpPr>
          <p:spPr>
            <a:xfrm rot="10800000">
              <a:off x="4808845" y="1718186"/>
              <a:ext cx="3799373" cy="388174"/>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TextBox 95">
              <a:extLst>
                <a:ext uri="{FF2B5EF4-FFF2-40B4-BE49-F238E27FC236}">
                  <a16:creationId xmlns:a16="http://schemas.microsoft.com/office/drawing/2014/main" id="{91734668-D9D6-9169-E6B7-FF1F960BDC92}"/>
                </a:ext>
              </a:extLst>
            </p:cNvPr>
            <p:cNvSpPr txBox="1"/>
            <p:nvPr/>
          </p:nvSpPr>
          <p:spPr>
            <a:xfrm>
              <a:off x="3697819" y="1679375"/>
              <a:ext cx="5104338" cy="430887"/>
            </a:xfrm>
            <a:prstGeom prst="rect">
              <a:avLst/>
            </a:prstGeom>
            <a:noFill/>
          </p:spPr>
          <p:txBody>
            <a:bodyPr wrap="square">
              <a:spAutoFit/>
            </a:bodyPr>
            <a:lstStyle/>
            <a:p>
              <a:pPr marL="1371600" marR="0" lvl="3">
                <a:lnSpc>
                  <a:spcPct val="150000"/>
                </a:lnSpc>
                <a:spcBef>
                  <a:spcPts val="0"/>
                </a:spcBef>
                <a:spcAft>
                  <a:spcPts val="0"/>
                </a:spcAft>
              </a:pP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Bài</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tập</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dạng</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đánh</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giá</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phản</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hồi</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r>
                <a:rPr lang="en-US" sz="1600" i="0" dirty="0" err="1">
                  <a:solidFill>
                    <a:schemeClr val="tx1"/>
                  </a:solidFill>
                  <a:effectLst/>
                  <a:latin typeface="Josefin Sans" pitchFamily="2" charset="0"/>
                  <a:ea typeface="SimSun" panose="02010600030101010101" pitchFamily="2" charset="-122"/>
                  <a:cs typeface="Times New Roman" panose="02020603050405020304" pitchFamily="18" charset="0"/>
                </a:rPr>
                <a:t>mở</a:t>
              </a:r>
              <a:r>
                <a:rPr lang="en-US" sz="1600" i="0" dirty="0">
                  <a:solidFill>
                    <a:schemeClr val="tx1"/>
                  </a:solidFill>
                  <a:effectLst/>
                  <a:latin typeface="Josefin Sans" pitchFamily="2" charset="0"/>
                  <a:ea typeface="SimSun" panose="02010600030101010101" pitchFamily="2" charset="-122"/>
                  <a:cs typeface="Times New Roman" panose="02020603050405020304" pitchFamily="18" charset="0"/>
                </a:rPr>
                <a:t> </a:t>
              </a:r>
              <a:endParaRPr lang="en-US" sz="1600" i="1" dirty="0">
                <a:solidFill>
                  <a:schemeClr val="tx1"/>
                </a:solidFill>
                <a:effectLst/>
                <a:latin typeface="Josefin Sans" pitchFamily="2" charset="0"/>
                <a:ea typeface="SimSun" panose="02010600030101010101" pitchFamily="2" charset="-122"/>
              </a:endParaRPr>
            </a:p>
          </p:txBody>
        </p:sp>
      </p:grpSp>
      <p:grpSp>
        <p:nvGrpSpPr>
          <p:cNvPr id="10" name="Group 9">
            <a:extLst>
              <a:ext uri="{FF2B5EF4-FFF2-40B4-BE49-F238E27FC236}">
                <a16:creationId xmlns:a16="http://schemas.microsoft.com/office/drawing/2014/main" id="{C93D38E2-9857-B04B-FCDD-06B09C9EDD74}"/>
              </a:ext>
            </a:extLst>
          </p:cNvPr>
          <p:cNvGrpSpPr/>
          <p:nvPr/>
        </p:nvGrpSpPr>
        <p:grpSpPr>
          <a:xfrm>
            <a:off x="-421082" y="2214594"/>
            <a:ext cx="4221317" cy="505294"/>
            <a:chOff x="-421082" y="2214594"/>
            <a:chExt cx="4221317" cy="505294"/>
          </a:xfrm>
        </p:grpSpPr>
        <p:sp>
          <p:nvSpPr>
            <p:cNvPr id="42" name="Google Shape;6661;p149">
              <a:extLst>
                <a:ext uri="{FF2B5EF4-FFF2-40B4-BE49-F238E27FC236}">
                  <a16:creationId xmlns:a16="http://schemas.microsoft.com/office/drawing/2014/main" id="{C5734363-F982-C8F2-31DB-8B36180F0DD9}"/>
                </a:ext>
              </a:extLst>
            </p:cNvPr>
            <p:cNvSpPr/>
            <p:nvPr/>
          </p:nvSpPr>
          <p:spPr>
            <a:xfrm>
              <a:off x="3679608" y="2595227"/>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6663;p149">
              <a:extLst>
                <a:ext uri="{FF2B5EF4-FFF2-40B4-BE49-F238E27FC236}">
                  <a16:creationId xmlns:a16="http://schemas.microsoft.com/office/drawing/2014/main" id="{5F5A3B9D-0F68-F0DA-623E-2BD069A3416E}"/>
                </a:ext>
              </a:extLst>
            </p:cNvPr>
            <p:cNvCxnSpPr>
              <a:stCxn id="42" idx="0"/>
            </p:cNvCxnSpPr>
            <p:nvPr/>
          </p:nvCxnSpPr>
          <p:spPr>
            <a:xfrm rot="5400000" flipH="1">
              <a:off x="3488756" y="2344063"/>
              <a:ext cx="131555" cy="370774"/>
            </a:xfrm>
            <a:prstGeom prst="bentConnector2">
              <a:avLst/>
            </a:prstGeom>
            <a:solidFill>
              <a:schemeClr val="tx1"/>
            </a:solidFill>
            <a:ln w="19050" cap="flat" cmpd="sng">
              <a:solidFill>
                <a:srgbClr val="869FB2"/>
              </a:solidFill>
              <a:prstDash val="solid"/>
              <a:round/>
              <a:headEnd type="none" w="med" len="med"/>
              <a:tailEnd type="none" w="med" len="med"/>
            </a:ln>
          </p:spPr>
        </p:cxnSp>
        <p:sp>
          <p:nvSpPr>
            <p:cNvPr id="60" name="Google Shape;2734;p145" descr="Timeline background shape">
              <a:extLst>
                <a:ext uri="{FF2B5EF4-FFF2-40B4-BE49-F238E27FC236}">
                  <a16:creationId xmlns:a16="http://schemas.microsoft.com/office/drawing/2014/main" id="{75681E29-16C7-5B6C-F29A-F8DF0B94C012}"/>
                </a:ext>
              </a:extLst>
            </p:cNvPr>
            <p:cNvSpPr/>
            <p:nvPr/>
          </p:nvSpPr>
          <p:spPr>
            <a:xfrm>
              <a:off x="341845" y="2270600"/>
              <a:ext cx="3025480" cy="373635"/>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TextBox 97">
              <a:extLst>
                <a:ext uri="{FF2B5EF4-FFF2-40B4-BE49-F238E27FC236}">
                  <a16:creationId xmlns:a16="http://schemas.microsoft.com/office/drawing/2014/main" id="{9B44DF50-DFFB-EE7C-E26E-061BA271529D}"/>
                </a:ext>
              </a:extLst>
            </p:cNvPr>
            <p:cNvSpPr txBox="1"/>
            <p:nvPr/>
          </p:nvSpPr>
          <p:spPr>
            <a:xfrm>
              <a:off x="-421082" y="2214594"/>
              <a:ext cx="3394641" cy="430887"/>
            </a:xfrm>
            <a:prstGeom prst="rect">
              <a:avLst/>
            </a:prstGeom>
            <a:noFill/>
          </p:spPr>
          <p:txBody>
            <a:bodyPr wrap="square">
              <a:spAutoFit/>
            </a:bodyPr>
            <a:lstStyle/>
            <a:p>
              <a:pPr marL="1371600" marR="0" lvl="3">
                <a:lnSpc>
                  <a:spcPct val="150000"/>
                </a:lnSpc>
                <a:spcBef>
                  <a:spcPts val="0"/>
                </a:spcBef>
                <a:spcAft>
                  <a:spcPts val="0"/>
                </a:spcAft>
              </a:pPr>
              <a:r>
                <a:rPr lang="en-US" sz="1600" dirty="0">
                  <a:solidFill>
                    <a:schemeClr val="tx1"/>
                  </a:solidFill>
                  <a:latin typeface="Josefin Sans" pitchFamily="2" charset="0"/>
                  <a:ea typeface="SimSun" panose="02010600030101010101" pitchFamily="2" charset="-122"/>
                </a:rPr>
                <a:t>Export </a:t>
              </a:r>
              <a:r>
                <a:rPr lang="en-US" sz="1600" dirty="0" err="1">
                  <a:solidFill>
                    <a:schemeClr val="tx1"/>
                  </a:solidFill>
                  <a:latin typeface="Josefin Sans" pitchFamily="2" charset="0"/>
                  <a:ea typeface="SimSun" panose="02010600030101010101" pitchFamily="2" charset="-122"/>
                </a:rPr>
                <a:t>khóa</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học</a:t>
              </a:r>
              <a:endParaRPr lang="en-US" sz="1600" i="1" dirty="0">
                <a:solidFill>
                  <a:schemeClr val="tx1"/>
                </a:solidFill>
                <a:effectLst/>
                <a:latin typeface="Josefin Sans" pitchFamily="2" charset="0"/>
                <a:ea typeface="SimSun" panose="02010600030101010101" pitchFamily="2" charset="-122"/>
              </a:endParaRPr>
            </a:p>
          </p:txBody>
        </p:sp>
      </p:grpSp>
      <p:grpSp>
        <p:nvGrpSpPr>
          <p:cNvPr id="11" name="Group 10">
            <a:extLst>
              <a:ext uri="{FF2B5EF4-FFF2-40B4-BE49-F238E27FC236}">
                <a16:creationId xmlns:a16="http://schemas.microsoft.com/office/drawing/2014/main" id="{89DB6630-58F8-E8B9-12BD-5CD605F7B7DB}"/>
              </a:ext>
            </a:extLst>
          </p:cNvPr>
          <p:cNvGrpSpPr/>
          <p:nvPr/>
        </p:nvGrpSpPr>
        <p:grpSpPr>
          <a:xfrm>
            <a:off x="-1031201" y="1681562"/>
            <a:ext cx="5432822" cy="910218"/>
            <a:chOff x="-1031201" y="1681562"/>
            <a:chExt cx="5432822" cy="910218"/>
          </a:xfrm>
        </p:grpSpPr>
        <p:sp>
          <p:nvSpPr>
            <p:cNvPr id="40" name="Google Shape;6659;p149">
              <a:extLst>
                <a:ext uri="{FF2B5EF4-FFF2-40B4-BE49-F238E27FC236}">
                  <a16:creationId xmlns:a16="http://schemas.microsoft.com/office/drawing/2014/main" id="{4083F562-ED5C-AD19-2BDB-9973B8813884}"/>
                </a:ext>
              </a:extLst>
            </p:cNvPr>
            <p:cNvSpPr/>
            <p:nvPr/>
          </p:nvSpPr>
          <p:spPr>
            <a:xfrm>
              <a:off x="4013023" y="2467119"/>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6664;p149">
              <a:extLst>
                <a:ext uri="{FF2B5EF4-FFF2-40B4-BE49-F238E27FC236}">
                  <a16:creationId xmlns:a16="http://schemas.microsoft.com/office/drawing/2014/main" id="{B70B2B7E-3104-B066-3C83-43F0DE36926B}"/>
                </a:ext>
              </a:extLst>
            </p:cNvPr>
            <p:cNvCxnSpPr>
              <a:cxnSpLocks/>
            </p:cNvCxnSpPr>
            <p:nvPr/>
          </p:nvCxnSpPr>
          <p:spPr>
            <a:xfrm rot="16200000" flipV="1">
              <a:off x="3657763" y="2068811"/>
              <a:ext cx="555489" cy="287788"/>
            </a:xfrm>
            <a:prstGeom prst="bentConnector3">
              <a:avLst>
                <a:gd name="adj1" fmla="val 98270"/>
              </a:avLst>
            </a:prstGeom>
            <a:solidFill>
              <a:schemeClr val="tx1"/>
            </a:solidFill>
            <a:ln w="19050" cap="flat" cmpd="sng">
              <a:solidFill>
                <a:srgbClr val="869FB2"/>
              </a:solidFill>
              <a:prstDash val="solid"/>
              <a:round/>
              <a:headEnd type="none" w="med" len="med"/>
              <a:tailEnd type="none" w="med" len="med"/>
            </a:ln>
          </p:spPr>
        </p:cxnSp>
        <p:sp>
          <p:nvSpPr>
            <p:cNvPr id="84" name="Google Shape;2734;p145" descr="Timeline background shape">
              <a:extLst>
                <a:ext uri="{FF2B5EF4-FFF2-40B4-BE49-F238E27FC236}">
                  <a16:creationId xmlns:a16="http://schemas.microsoft.com/office/drawing/2014/main" id="{EEB96ED4-92E3-DC88-8E18-18C703570389}"/>
                </a:ext>
              </a:extLst>
            </p:cNvPr>
            <p:cNvSpPr/>
            <p:nvPr/>
          </p:nvSpPr>
          <p:spPr>
            <a:xfrm>
              <a:off x="341845" y="1731776"/>
              <a:ext cx="3442022" cy="422594"/>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TextBox 101">
              <a:extLst>
                <a:ext uri="{FF2B5EF4-FFF2-40B4-BE49-F238E27FC236}">
                  <a16:creationId xmlns:a16="http://schemas.microsoft.com/office/drawing/2014/main" id="{8D10C49A-158A-C261-FF23-EDD1199A7151}"/>
                </a:ext>
              </a:extLst>
            </p:cNvPr>
            <p:cNvSpPr txBox="1"/>
            <p:nvPr/>
          </p:nvSpPr>
          <p:spPr>
            <a:xfrm>
              <a:off x="-1031201" y="1681562"/>
              <a:ext cx="5432822" cy="430887"/>
            </a:xfrm>
            <a:prstGeom prst="rect">
              <a:avLst/>
            </a:prstGeom>
            <a:noFill/>
          </p:spPr>
          <p:txBody>
            <a:bodyPr wrap="square">
              <a:spAutoFit/>
            </a:bodyPr>
            <a:lstStyle/>
            <a:p>
              <a:pPr marL="1371600" marR="0" lvl="3">
                <a:lnSpc>
                  <a:spcPct val="150000"/>
                </a:lnSpc>
                <a:spcBef>
                  <a:spcPts val="0"/>
                </a:spcBef>
                <a:spcAft>
                  <a:spcPts val="0"/>
                </a:spcAft>
              </a:pPr>
              <a:r>
                <a:rPr lang="en-US" sz="1600" dirty="0" err="1">
                  <a:solidFill>
                    <a:schemeClr val="tx1"/>
                  </a:solidFill>
                  <a:latin typeface="Josefin Sans" pitchFamily="2" charset="0"/>
                  <a:ea typeface="SimSun" panose="02010600030101010101" pitchFamily="2" charset="-122"/>
                </a:rPr>
                <a:t>Bài</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tập</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dạng</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kéo</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thả</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hình</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ảnh</a:t>
              </a:r>
              <a:r>
                <a:rPr lang="en-US" sz="1600" dirty="0">
                  <a:solidFill>
                    <a:schemeClr val="tx1"/>
                  </a:solidFill>
                  <a:latin typeface="Josefin Sans" pitchFamily="2" charset="0"/>
                  <a:ea typeface="SimSun" panose="02010600030101010101" pitchFamily="2" charset="-122"/>
                </a:rPr>
                <a:t> </a:t>
              </a:r>
              <a:endParaRPr lang="en-US" sz="1600" i="1" dirty="0">
                <a:solidFill>
                  <a:schemeClr val="tx1"/>
                </a:solidFill>
                <a:effectLst/>
                <a:latin typeface="Josefin Sans" pitchFamily="2" charset="0"/>
                <a:ea typeface="SimSun" panose="02010600030101010101" pitchFamily="2" charset="-122"/>
              </a:endParaRPr>
            </a:p>
          </p:txBody>
        </p:sp>
      </p:grpSp>
      <p:grpSp>
        <p:nvGrpSpPr>
          <p:cNvPr id="13" name="Group 12">
            <a:extLst>
              <a:ext uri="{FF2B5EF4-FFF2-40B4-BE49-F238E27FC236}">
                <a16:creationId xmlns:a16="http://schemas.microsoft.com/office/drawing/2014/main" id="{442556B4-9C48-20B8-1CCA-6328FAE5C2F3}"/>
              </a:ext>
            </a:extLst>
          </p:cNvPr>
          <p:cNvGrpSpPr/>
          <p:nvPr/>
        </p:nvGrpSpPr>
        <p:grpSpPr>
          <a:xfrm>
            <a:off x="5118807" y="2811770"/>
            <a:ext cx="3096506" cy="359497"/>
            <a:chOff x="5118807" y="2811770"/>
            <a:chExt cx="3096506" cy="359497"/>
          </a:xfrm>
        </p:grpSpPr>
        <p:sp>
          <p:nvSpPr>
            <p:cNvPr id="41" name="Google Shape;6660;p149">
              <a:extLst>
                <a:ext uri="{FF2B5EF4-FFF2-40B4-BE49-F238E27FC236}">
                  <a16:creationId xmlns:a16="http://schemas.microsoft.com/office/drawing/2014/main" id="{2B1DA3FC-D7B9-3833-7BFA-11C9568F49B1}"/>
                </a:ext>
              </a:extLst>
            </p:cNvPr>
            <p:cNvSpPr/>
            <p:nvPr/>
          </p:nvSpPr>
          <p:spPr>
            <a:xfrm>
              <a:off x="5118807" y="2929191"/>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6667;p149">
              <a:extLst>
                <a:ext uri="{FF2B5EF4-FFF2-40B4-BE49-F238E27FC236}">
                  <a16:creationId xmlns:a16="http://schemas.microsoft.com/office/drawing/2014/main" id="{CE52F4BA-4E99-C533-8CCA-7427D0576AB3}"/>
                </a:ext>
              </a:extLst>
            </p:cNvPr>
            <p:cNvCxnSpPr>
              <a:stCxn id="41" idx="6"/>
            </p:cNvCxnSpPr>
            <p:nvPr/>
          </p:nvCxnSpPr>
          <p:spPr>
            <a:xfrm>
              <a:off x="5239432" y="2991521"/>
              <a:ext cx="284612" cy="1149"/>
            </a:xfrm>
            <a:prstGeom prst="bentConnector3">
              <a:avLst>
                <a:gd name="adj1" fmla="val 50000"/>
              </a:avLst>
            </a:prstGeom>
            <a:solidFill>
              <a:schemeClr val="tx1"/>
            </a:solidFill>
            <a:ln w="19050" cap="flat" cmpd="sng">
              <a:solidFill>
                <a:srgbClr val="869FB2"/>
              </a:solidFill>
              <a:prstDash val="solid"/>
              <a:round/>
              <a:headEnd type="none" w="med" len="med"/>
              <a:tailEnd type="none" w="med" len="med"/>
            </a:ln>
          </p:spPr>
        </p:cxnSp>
        <p:sp>
          <p:nvSpPr>
            <p:cNvPr id="62" name="Google Shape;2734;p145" descr="Timeline background shape">
              <a:extLst>
                <a:ext uri="{FF2B5EF4-FFF2-40B4-BE49-F238E27FC236}">
                  <a16:creationId xmlns:a16="http://schemas.microsoft.com/office/drawing/2014/main" id="{0B7F73C3-EDEE-55FE-915E-8F184D03C256}"/>
                </a:ext>
              </a:extLst>
            </p:cNvPr>
            <p:cNvSpPr/>
            <p:nvPr/>
          </p:nvSpPr>
          <p:spPr>
            <a:xfrm rot="10800000">
              <a:off x="5501057" y="2811770"/>
              <a:ext cx="2582211" cy="359497"/>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TextBox 103">
              <a:extLst>
                <a:ext uri="{FF2B5EF4-FFF2-40B4-BE49-F238E27FC236}">
                  <a16:creationId xmlns:a16="http://schemas.microsoft.com/office/drawing/2014/main" id="{DE682813-E9A0-2231-BA40-24D3934D0892}"/>
                </a:ext>
              </a:extLst>
            </p:cNvPr>
            <p:cNvSpPr txBox="1"/>
            <p:nvPr/>
          </p:nvSpPr>
          <p:spPr>
            <a:xfrm>
              <a:off x="5666664" y="2814585"/>
              <a:ext cx="2548649" cy="338554"/>
            </a:xfrm>
            <a:prstGeom prst="rect">
              <a:avLst/>
            </a:prstGeom>
            <a:noFill/>
          </p:spPr>
          <p:txBody>
            <a:bodyPr wrap="square">
              <a:spAutoFit/>
            </a:bodyPr>
            <a:lstStyle/>
            <a:p>
              <a:r>
                <a:rPr lang="en-US" sz="1600" dirty="0">
                  <a:solidFill>
                    <a:schemeClr val="tx1"/>
                  </a:solidFill>
                  <a:latin typeface="Josefin Sans" pitchFamily="2" charset="0"/>
                  <a:ea typeface="Times New Roman" panose="02020603050405020304" pitchFamily="18" charset="0"/>
                </a:rPr>
                <a:t>Import </a:t>
              </a:r>
              <a:r>
                <a:rPr lang="en-US" sz="1600" dirty="0" err="1">
                  <a:solidFill>
                    <a:schemeClr val="tx1"/>
                  </a:solidFill>
                  <a:latin typeface="Josefin Sans" pitchFamily="2" charset="0"/>
                  <a:ea typeface="Times New Roman" panose="02020603050405020304" pitchFamily="18" charset="0"/>
                </a:rPr>
                <a:t>khóa</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học</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có</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sẵn</a:t>
              </a:r>
              <a:r>
                <a:rPr lang="en-US" sz="1600" dirty="0">
                  <a:solidFill>
                    <a:schemeClr val="tx1"/>
                  </a:solidFill>
                  <a:latin typeface="Josefin Sans" pitchFamily="2" charset="0"/>
                  <a:ea typeface="Times New Roman" panose="02020603050405020304" pitchFamily="18" charset="0"/>
                </a:rPr>
                <a:t> </a:t>
              </a:r>
              <a:endParaRPr lang="en-US" sz="1600" dirty="0">
                <a:solidFill>
                  <a:schemeClr val="tx1"/>
                </a:solidFill>
                <a:latin typeface="Josefin Sans" pitchFamily="2" charset="0"/>
              </a:endParaRPr>
            </a:p>
          </p:txBody>
        </p:sp>
      </p:grpSp>
      <p:grpSp>
        <p:nvGrpSpPr>
          <p:cNvPr id="8" name="Group 7">
            <a:extLst>
              <a:ext uri="{FF2B5EF4-FFF2-40B4-BE49-F238E27FC236}">
                <a16:creationId xmlns:a16="http://schemas.microsoft.com/office/drawing/2014/main" id="{73ABC019-0855-48D9-24BF-CEC70D93C5E4}"/>
              </a:ext>
            </a:extLst>
          </p:cNvPr>
          <p:cNvGrpSpPr/>
          <p:nvPr/>
        </p:nvGrpSpPr>
        <p:grpSpPr>
          <a:xfrm>
            <a:off x="242888" y="2809088"/>
            <a:ext cx="3201956" cy="354808"/>
            <a:chOff x="242888" y="2809088"/>
            <a:chExt cx="3201956" cy="354808"/>
          </a:xfrm>
        </p:grpSpPr>
        <p:sp>
          <p:nvSpPr>
            <p:cNvPr id="43" name="Google Shape;6662;p149">
              <a:extLst>
                <a:ext uri="{FF2B5EF4-FFF2-40B4-BE49-F238E27FC236}">
                  <a16:creationId xmlns:a16="http://schemas.microsoft.com/office/drawing/2014/main" id="{9B471C55-9568-5F84-734A-2BB54EF5F7A9}"/>
                </a:ext>
              </a:extLst>
            </p:cNvPr>
            <p:cNvSpPr/>
            <p:nvPr/>
          </p:nvSpPr>
          <p:spPr>
            <a:xfrm>
              <a:off x="3324217" y="2929191"/>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6666;p149">
              <a:extLst>
                <a:ext uri="{FF2B5EF4-FFF2-40B4-BE49-F238E27FC236}">
                  <a16:creationId xmlns:a16="http://schemas.microsoft.com/office/drawing/2014/main" id="{3276859A-9157-0FE7-00A2-21E71D7F4D0A}"/>
                </a:ext>
              </a:extLst>
            </p:cNvPr>
            <p:cNvCxnSpPr>
              <a:stCxn id="43" idx="2"/>
            </p:cNvCxnSpPr>
            <p:nvPr/>
          </p:nvCxnSpPr>
          <p:spPr>
            <a:xfrm flipH="1">
              <a:off x="3035713" y="2991521"/>
              <a:ext cx="288504" cy="1149"/>
            </a:xfrm>
            <a:prstGeom prst="bentConnector3">
              <a:avLst>
                <a:gd name="adj1" fmla="val 50000"/>
              </a:avLst>
            </a:prstGeom>
            <a:solidFill>
              <a:schemeClr val="tx1"/>
            </a:solidFill>
            <a:ln w="19050" cap="flat" cmpd="sng">
              <a:solidFill>
                <a:srgbClr val="869FB2"/>
              </a:solidFill>
              <a:prstDash val="solid"/>
              <a:round/>
              <a:headEnd type="none" w="med" len="med"/>
              <a:tailEnd type="none" w="med" len="med"/>
            </a:ln>
          </p:spPr>
        </p:cxnSp>
        <p:sp>
          <p:nvSpPr>
            <p:cNvPr id="59" name="Google Shape;2734;p145" descr="Timeline background shape">
              <a:extLst>
                <a:ext uri="{FF2B5EF4-FFF2-40B4-BE49-F238E27FC236}">
                  <a16:creationId xmlns:a16="http://schemas.microsoft.com/office/drawing/2014/main" id="{BE2D7CFE-3D2F-4288-8ECD-C7EF401F23DE}"/>
                </a:ext>
              </a:extLst>
            </p:cNvPr>
            <p:cNvSpPr/>
            <p:nvPr/>
          </p:nvSpPr>
          <p:spPr>
            <a:xfrm>
              <a:off x="242888" y="2809088"/>
              <a:ext cx="2792825" cy="354808"/>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2EC89BE-87E1-9260-79A4-B841B3A68512}"/>
                </a:ext>
              </a:extLst>
            </p:cNvPr>
            <p:cNvSpPr txBox="1"/>
            <p:nvPr/>
          </p:nvSpPr>
          <p:spPr>
            <a:xfrm>
              <a:off x="467012" y="2810518"/>
              <a:ext cx="2327595" cy="338554"/>
            </a:xfrm>
            <a:prstGeom prst="rect">
              <a:avLst/>
            </a:prstGeom>
            <a:noFill/>
          </p:spPr>
          <p:txBody>
            <a:bodyPr wrap="square">
              <a:spAutoFit/>
            </a:bodyPr>
            <a:lstStyle/>
            <a:p>
              <a:r>
                <a:rPr lang="en-US" sz="1600" dirty="0" err="1">
                  <a:solidFill>
                    <a:schemeClr val="tx1"/>
                  </a:solidFill>
                  <a:latin typeface="Josefin Sans" pitchFamily="2" charset="0"/>
                  <a:ea typeface="Times New Roman" panose="02020603050405020304" pitchFamily="18" charset="0"/>
                </a:rPr>
                <a:t>Tạo</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các</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bài</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kiểm</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tra</a:t>
              </a:r>
              <a:endParaRPr lang="en-US" sz="1600" dirty="0">
                <a:solidFill>
                  <a:schemeClr val="tx1"/>
                </a:solidFill>
                <a:latin typeface="Josefin Sans" pitchFamily="2" charset="0"/>
              </a:endParaRPr>
            </a:p>
          </p:txBody>
        </p:sp>
      </p:grpSp>
      <p:grpSp>
        <p:nvGrpSpPr>
          <p:cNvPr id="14" name="Group 13">
            <a:extLst>
              <a:ext uri="{FF2B5EF4-FFF2-40B4-BE49-F238E27FC236}">
                <a16:creationId xmlns:a16="http://schemas.microsoft.com/office/drawing/2014/main" id="{1CC5353A-22D3-98F3-56DE-CFFA2B77CD34}"/>
              </a:ext>
            </a:extLst>
          </p:cNvPr>
          <p:cNvGrpSpPr/>
          <p:nvPr/>
        </p:nvGrpSpPr>
        <p:grpSpPr>
          <a:xfrm>
            <a:off x="4748535" y="2308586"/>
            <a:ext cx="6145921" cy="411302"/>
            <a:chOff x="4748535" y="2308586"/>
            <a:chExt cx="6145921" cy="411302"/>
          </a:xfrm>
        </p:grpSpPr>
        <p:sp>
          <p:nvSpPr>
            <p:cNvPr id="39" name="Google Shape;6658;p149">
              <a:extLst>
                <a:ext uri="{FF2B5EF4-FFF2-40B4-BE49-F238E27FC236}">
                  <a16:creationId xmlns:a16="http://schemas.microsoft.com/office/drawing/2014/main" id="{6A12C2EC-8B00-9B7B-C9C1-A8BCE7C0E322}"/>
                </a:ext>
              </a:extLst>
            </p:cNvPr>
            <p:cNvSpPr/>
            <p:nvPr/>
          </p:nvSpPr>
          <p:spPr>
            <a:xfrm>
              <a:off x="4748535" y="2595227"/>
              <a:ext cx="120627"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6664;p149">
              <a:extLst>
                <a:ext uri="{FF2B5EF4-FFF2-40B4-BE49-F238E27FC236}">
                  <a16:creationId xmlns:a16="http://schemas.microsoft.com/office/drawing/2014/main" id="{B3DF2A77-2083-8268-CE13-208BEED50347}"/>
                </a:ext>
              </a:extLst>
            </p:cNvPr>
            <p:cNvCxnSpPr>
              <a:cxnSpLocks/>
              <a:stCxn id="39" idx="0"/>
              <a:endCxn id="61" idx="3"/>
            </p:cNvCxnSpPr>
            <p:nvPr/>
          </p:nvCxnSpPr>
          <p:spPr>
            <a:xfrm rot="5400000" flipH="1" flipV="1">
              <a:off x="5023715" y="2273470"/>
              <a:ext cx="106893" cy="536626"/>
            </a:xfrm>
            <a:prstGeom prst="bentConnector2">
              <a:avLst/>
            </a:prstGeom>
            <a:solidFill>
              <a:schemeClr val="tx1"/>
            </a:solidFill>
            <a:ln w="19050" cap="flat" cmpd="sng">
              <a:solidFill>
                <a:srgbClr val="869FB2"/>
              </a:solidFill>
              <a:prstDash val="solid"/>
              <a:round/>
              <a:headEnd type="none" w="med" len="med"/>
              <a:tailEnd type="none" w="med" len="med"/>
            </a:ln>
          </p:spPr>
        </p:cxnSp>
        <p:sp>
          <p:nvSpPr>
            <p:cNvPr id="61" name="Google Shape;2734;p145" descr="Timeline background shape">
              <a:extLst>
                <a:ext uri="{FF2B5EF4-FFF2-40B4-BE49-F238E27FC236}">
                  <a16:creationId xmlns:a16="http://schemas.microsoft.com/office/drawing/2014/main" id="{7E45ABE2-5451-D93B-34E4-71056F684233}"/>
                </a:ext>
              </a:extLst>
            </p:cNvPr>
            <p:cNvSpPr/>
            <p:nvPr/>
          </p:nvSpPr>
          <p:spPr>
            <a:xfrm rot="10800000">
              <a:off x="5345474" y="2308586"/>
              <a:ext cx="3580389" cy="359498"/>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0BFA4F5C-8D1A-D303-51BE-ECCC5C6713D2}"/>
                </a:ext>
              </a:extLst>
            </p:cNvPr>
            <p:cNvSpPr txBox="1"/>
            <p:nvPr/>
          </p:nvSpPr>
          <p:spPr>
            <a:xfrm>
              <a:off x="5586650" y="2321380"/>
              <a:ext cx="5307806" cy="338554"/>
            </a:xfrm>
            <a:prstGeom prst="rect">
              <a:avLst/>
            </a:prstGeom>
            <a:noFill/>
          </p:spPr>
          <p:txBody>
            <a:bodyPr wrap="square">
              <a:spAutoFit/>
            </a:bodyPr>
            <a:lstStyle/>
            <a:p>
              <a:r>
                <a:rPr lang="vi-VN" sz="1600" dirty="0">
                  <a:solidFill>
                    <a:schemeClr val="tx1"/>
                  </a:solidFill>
                  <a:effectLst/>
                  <a:latin typeface="Josefin Sans" pitchFamily="2" charset="0"/>
                  <a:ea typeface="Times New Roman" panose="02020603050405020304" pitchFamily="18" charset="0"/>
                </a:rPr>
                <a:t>Xem </a:t>
              </a:r>
              <a:r>
                <a:rPr lang="en-US" sz="1600" dirty="0" err="1">
                  <a:solidFill>
                    <a:schemeClr val="tx1"/>
                  </a:solidFill>
                  <a:latin typeface="Josefin Sans" pitchFamily="2" charset="0"/>
                  <a:ea typeface="Times New Roman" panose="02020603050405020304" pitchFamily="18" charset="0"/>
                </a:rPr>
                <a:t>dữ</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liệu</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của</a:t>
              </a:r>
              <a:r>
                <a:rPr lang="en-US" sz="1600" dirty="0">
                  <a:solidFill>
                    <a:schemeClr val="tx1"/>
                  </a:solidFill>
                  <a:latin typeface="Josefin Sans" pitchFamily="2" charset="0"/>
                  <a:ea typeface="Times New Roman" panose="02020603050405020304" pitchFamily="18" charset="0"/>
                </a:rPr>
                <a:t> </a:t>
              </a:r>
              <a:r>
                <a:rPr lang="vi-VN" sz="1600" dirty="0">
                  <a:solidFill>
                    <a:schemeClr val="tx1"/>
                  </a:solidFill>
                  <a:effectLst/>
                  <a:latin typeface="Josefin Sans" pitchFamily="2" charset="0"/>
                  <a:ea typeface="Times New Roman" panose="02020603050405020304" pitchFamily="18" charset="0"/>
                </a:rPr>
                <a:t>người học</a:t>
              </a:r>
              <a:endParaRPr lang="en-US" sz="1600" dirty="0">
                <a:solidFill>
                  <a:schemeClr val="tx1"/>
                </a:solidFill>
                <a:latin typeface="Josefin Sans" pitchFamily="2" charset="0"/>
              </a:endParaRPr>
            </a:p>
          </p:txBody>
        </p:sp>
      </p:grpSp>
      <p:sp>
        <p:nvSpPr>
          <p:cNvPr id="9" name="TextBox 8">
            <a:extLst>
              <a:ext uri="{FF2B5EF4-FFF2-40B4-BE49-F238E27FC236}">
                <a16:creationId xmlns:a16="http://schemas.microsoft.com/office/drawing/2014/main" id="{EFC7ECD4-86EC-755E-314E-572BCA634954}"/>
              </a:ext>
            </a:extLst>
          </p:cNvPr>
          <p:cNvSpPr txBox="1"/>
          <p:nvPr/>
        </p:nvSpPr>
        <p:spPr>
          <a:xfrm>
            <a:off x="8458200" y="4489560"/>
            <a:ext cx="537757" cy="400110"/>
          </a:xfrm>
          <a:prstGeom prst="rect">
            <a:avLst/>
          </a:prstGeom>
          <a:noFill/>
        </p:spPr>
        <p:txBody>
          <a:bodyPr wrap="square" rtlCol="0">
            <a:spAutoFit/>
          </a:bodyPr>
          <a:lstStyle/>
          <a:p>
            <a:r>
              <a:rPr lang="en-US" sz="2000" b="1" dirty="0">
                <a:solidFill>
                  <a:schemeClr val="bg1"/>
                </a:solidFill>
                <a:latin typeface="Josefin Sans" pitchFamily="2" charset="0"/>
              </a:rPr>
              <a:t>42</a:t>
            </a:r>
          </a:p>
        </p:txBody>
      </p:sp>
      <p:sp>
        <p:nvSpPr>
          <p:cNvPr id="15" name="Google Shape;1163;p86">
            <a:extLst>
              <a:ext uri="{FF2B5EF4-FFF2-40B4-BE49-F238E27FC236}">
                <a16:creationId xmlns:a16="http://schemas.microsoft.com/office/drawing/2014/main" id="{2A318358-C033-6DA7-16B9-8F59EEE753BF}"/>
              </a:ext>
            </a:extLst>
          </p:cNvPr>
          <p:cNvSpPr txBox="1">
            <a:spLocks/>
          </p:cNvSpPr>
          <p:nvPr/>
        </p:nvSpPr>
        <p:spPr>
          <a:xfrm>
            <a:off x="668639" y="597256"/>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2400" dirty="0"/>
              <a:t>4.2 </a:t>
            </a:r>
            <a:r>
              <a:rPr lang="en-US" sz="2400" dirty="0" err="1"/>
              <a:t>Hướng</a:t>
            </a:r>
            <a:r>
              <a:rPr lang="en-US" sz="2400" dirty="0"/>
              <a:t> </a:t>
            </a:r>
            <a:r>
              <a:rPr lang="en-US" sz="2400" dirty="0" err="1"/>
              <a:t>dẫn</a:t>
            </a:r>
            <a:r>
              <a:rPr lang="en-US" sz="2400" dirty="0"/>
              <a:t> </a:t>
            </a:r>
            <a:r>
              <a:rPr lang="en-US" sz="2400" dirty="0" err="1"/>
              <a:t>sử</a:t>
            </a:r>
            <a:r>
              <a:rPr lang="en-US" sz="2400" dirty="0"/>
              <a:t> </a:t>
            </a:r>
            <a:r>
              <a:rPr lang="en-US" sz="2400" dirty="0" err="1"/>
              <a:t>dụng</a:t>
            </a:r>
            <a:r>
              <a:rPr lang="en-US" sz="2400" dirty="0"/>
              <a:t> </a:t>
            </a:r>
            <a:r>
              <a:rPr lang="en-US" sz="2400" dirty="0" err="1"/>
              <a:t>nền</a:t>
            </a:r>
            <a:r>
              <a:rPr lang="en-US" sz="2400" dirty="0"/>
              <a:t> </a:t>
            </a:r>
            <a:r>
              <a:rPr lang="en-US" sz="2400" dirty="0" err="1"/>
              <a:t>tảng</a:t>
            </a:r>
            <a:endParaRPr lang="vi-VN" sz="2400" dirty="0"/>
          </a:p>
        </p:txBody>
      </p:sp>
    </p:spTree>
    <p:extLst>
      <p:ext uri="{BB962C8B-B14F-4D97-AF65-F5344CB8AC3E}">
        <p14:creationId xmlns:p14="http://schemas.microsoft.com/office/powerpoint/2010/main" val="83898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5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5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5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25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01">
          <a:extLst>
            <a:ext uri="{FF2B5EF4-FFF2-40B4-BE49-F238E27FC236}">
              <a16:creationId xmlns:a16="http://schemas.microsoft.com/office/drawing/2014/main" id="{59932FD0-8AF7-6746-3FD5-99F407C1EAB0}"/>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46AF919F-BCB1-7014-9F63-0E6619C299F5}"/>
              </a:ext>
            </a:extLst>
          </p:cNvPr>
          <p:cNvGrpSpPr/>
          <p:nvPr/>
        </p:nvGrpSpPr>
        <p:grpSpPr>
          <a:xfrm>
            <a:off x="411361" y="216119"/>
            <a:ext cx="2624352" cy="960861"/>
            <a:chOff x="287608" y="103128"/>
            <a:chExt cx="2624352" cy="960861"/>
          </a:xfrm>
        </p:grpSpPr>
        <p:sp>
          <p:nvSpPr>
            <p:cNvPr id="5" name="Oval 4">
              <a:extLst>
                <a:ext uri="{FF2B5EF4-FFF2-40B4-BE49-F238E27FC236}">
                  <a16:creationId xmlns:a16="http://schemas.microsoft.com/office/drawing/2014/main" id="{BC808F6B-9DDF-9980-89F4-118BC851B6BE}"/>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n a black background&#10;&#10;Description automatically generated">
              <a:extLst>
                <a:ext uri="{FF2B5EF4-FFF2-40B4-BE49-F238E27FC236}">
                  <a16:creationId xmlns:a16="http://schemas.microsoft.com/office/drawing/2014/main" id="{86B17056-E9B7-B240-B792-F1F9316841A0}"/>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38" name="Google Shape;6657;p149">
            <a:extLst>
              <a:ext uri="{FF2B5EF4-FFF2-40B4-BE49-F238E27FC236}">
                <a16:creationId xmlns:a16="http://schemas.microsoft.com/office/drawing/2014/main" id="{F630C8B3-DF50-88E3-2E85-C74926EA99DF}"/>
              </a:ext>
            </a:extLst>
          </p:cNvPr>
          <p:cNvSpPr/>
          <p:nvPr/>
        </p:nvSpPr>
        <p:spPr>
          <a:xfrm>
            <a:off x="3168171" y="2501512"/>
            <a:ext cx="2223197" cy="109657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6668;p149">
            <a:extLst>
              <a:ext uri="{FF2B5EF4-FFF2-40B4-BE49-F238E27FC236}">
                <a16:creationId xmlns:a16="http://schemas.microsoft.com/office/drawing/2014/main" id="{1EC450E9-9871-A79D-2BA9-6EE95042CEF6}"/>
              </a:ext>
            </a:extLst>
          </p:cNvPr>
          <p:cNvGrpSpPr/>
          <p:nvPr/>
        </p:nvGrpSpPr>
        <p:grpSpPr>
          <a:xfrm>
            <a:off x="3367235" y="2733179"/>
            <a:ext cx="1858572" cy="865005"/>
            <a:chOff x="2675275" y="4174282"/>
            <a:chExt cx="1003306" cy="451719"/>
          </a:xfrm>
        </p:grpSpPr>
        <p:sp>
          <p:nvSpPr>
            <p:cNvPr id="35" name="Google Shape;6669;p149">
              <a:extLst>
                <a:ext uri="{FF2B5EF4-FFF2-40B4-BE49-F238E27FC236}">
                  <a16:creationId xmlns:a16="http://schemas.microsoft.com/office/drawing/2014/main" id="{2EAA1D3B-C911-713C-4CA0-637B39575244}"/>
                </a:ext>
              </a:extLst>
            </p:cNvPr>
            <p:cNvSpPr/>
            <p:nvPr/>
          </p:nvSpPr>
          <p:spPr>
            <a:xfrm>
              <a:off x="2675275" y="4174282"/>
              <a:ext cx="1003306" cy="451719"/>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70;p149">
              <a:extLst>
                <a:ext uri="{FF2B5EF4-FFF2-40B4-BE49-F238E27FC236}">
                  <a16:creationId xmlns:a16="http://schemas.microsoft.com/office/drawing/2014/main" id="{150BAC13-7879-6A74-C0EF-27FE6D95387E}"/>
                </a:ext>
              </a:extLst>
            </p:cNvPr>
            <p:cNvSpPr/>
            <p:nvPr/>
          </p:nvSpPr>
          <p:spPr>
            <a:xfrm>
              <a:off x="2716046" y="4210984"/>
              <a:ext cx="921789" cy="415018"/>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71;p149">
              <a:extLst>
                <a:ext uri="{FF2B5EF4-FFF2-40B4-BE49-F238E27FC236}">
                  <a16:creationId xmlns:a16="http://schemas.microsoft.com/office/drawing/2014/main" id="{5ABC566E-3D64-71FA-B8FF-4D8F0E98FF93}"/>
                </a:ext>
              </a:extLst>
            </p:cNvPr>
            <p:cNvSpPr/>
            <p:nvPr/>
          </p:nvSpPr>
          <p:spPr>
            <a:xfrm>
              <a:off x="2762606" y="4252906"/>
              <a:ext cx="828676" cy="373095"/>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2478;p135">
            <a:extLst>
              <a:ext uri="{FF2B5EF4-FFF2-40B4-BE49-F238E27FC236}">
                <a16:creationId xmlns:a16="http://schemas.microsoft.com/office/drawing/2014/main" id="{CED8E18D-9BA4-04CF-3DE0-336E97731071}"/>
              </a:ext>
            </a:extLst>
          </p:cNvPr>
          <p:cNvSpPr/>
          <p:nvPr/>
        </p:nvSpPr>
        <p:spPr>
          <a:xfrm rot="16200000">
            <a:off x="455417" y="3279393"/>
            <a:ext cx="1316725" cy="2533700"/>
          </a:xfrm>
          <a:custGeom>
            <a:avLst/>
            <a:gdLst/>
            <a:ahLst/>
            <a:cxnLst/>
            <a:rect l="l" t="t" r="r" b="b"/>
            <a:pathLst>
              <a:path w="52669" h="101348" extrusionOk="0">
                <a:moveTo>
                  <a:pt x="0" y="1"/>
                </a:moveTo>
                <a:lnTo>
                  <a:pt x="0" y="101348"/>
                </a:lnTo>
                <a:lnTo>
                  <a:pt x="4232" y="101348"/>
                </a:lnTo>
                <a:cubicBezTo>
                  <a:pt x="5157" y="99969"/>
                  <a:pt x="6162" y="98640"/>
                  <a:pt x="7265" y="97375"/>
                </a:cubicBezTo>
                <a:cubicBezTo>
                  <a:pt x="17902" y="85294"/>
                  <a:pt x="34296" y="83673"/>
                  <a:pt x="45225" y="72014"/>
                </a:cubicBezTo>
                <a:cubicBezTo>
                  <a:pt x="47820" y="69225"/>
                  <a:pt x="50106" y="65803"/>
                  <a:pt x="51030" y="61717"/>
                </a:cubicBezTo>
                <a:cubicBezTo>
                  <a:pt x="52668" y="54371"/>
                  <a:pt x="49620" y="46702"/>
                  <a:pt x="45971" y="40540"/>
                </a:cubicBezTo>
                <a:cubicBezTo>
                  <a:pt x="42323" y="34378"/>
                  <a:pt x="37912" y="28573"/>
                  <a:pt x="36242" y="21227"/>
                </a:cubicBezTo>
                <a:cubicBezTo>
                  <a:pt x="34604" y="13979"/>
                  <a:pt x="36080" y="5806"/>
                  <a:pt x="39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79;p135">
            <a:extLst>
              <a:ext uri="{FF2B5EF4-FFF2-40B4-BE49-F238E27FC236}">
                <a16:creationId xmlns:a16="http://schemas.microsoft.com/office/drawing/2014/main" id="{316420EE-AB0E-FFB1-E47E-CE6C59491B53}"/>
              </a:ext>
            </a:extLst>
          </p:cNvPr>
          <p:cNvSpPr/>
          <p:nvPr/>
        </p:nvSpPr>
        <p:spPr>
          <a:xfrm>
            <a:off x="0" y="4303733"/>
            <a:ext cx="1417835" cy="752777"/>
          </a:xfrm>
          <a:custGeom>
            <a:avLst/>
            <a:gdLst/>
            <a:ahLst/>
            <a:cxnLst/>
            <a:rect l="l" t="t" r="r" b="b"/>
            <a:pathLst>
              <a:path w="95445" h="50675" extrusionOk="0">
                <a:moveTo>
                  <a:pt x="19568" y="0"/>
                </a:moveTo>
                <a:cubicBezTo>
                  <a:pt x="17923" y="0"/>
                  <a:pt x="16272" y="114"/>
                  <a:pt x="14659" y="293"/>
                </a:cubicBezTo>
                <a:cubicBezTo>
                  <a:pt x="9778" y="844"/>
                  <a:pt x="4914" y="1931"/>
                  <a:pt x="0" y="2028"/>
                </a:cubicBezTo>
                <a:lnTo>
                  <a:pt x="0" y="50674"/>
                </a:lnTo>
                <a:lnTo>
                  <a:pt x="95445" y="50674"/>
                </a:lnTo>
                <a:lnTo>
                  <a:pt x="95429" y="50658"/>
                </a:lnTo>
                <a:cubicBezTo>
                  <a:pt x="83478" y="37086"/>
                  <a:pt x="64797" y="30227"/>
                  <a:pt x="46328" y="27438"/>
                </a:cubicBezTo>
                <a:cubicBezTo>
                  <a:pt x="41707" y="26740"/>
                  <a:pt x="36453" y="25913"/>
                  <a:pt x="33939" y="22200"/>
                </a:cubicBezTo>
                <a:cubicBezTo>
                  <a:pt x="31199" y="18162"/>
                  <a:pt x="33145" y="12925"/>
                  <a:pt x="33664" y="8157"/>
                </a:cubicBezTo>
                <a:cubicBezTo>
                  <a:pt x="33777" y="7217"/>
                  <a:pt x="33810" y="6228"/>
                  <a:pt x="33469" y="5336"/>
                </a:cubicBezTo>
                <a:cubicBezTo>
                  <a:pt x="33015" y="4201"/>
                  <a:pt x="31977" y="3358"/>
                  <a:pt x="30891" y="2709"/>
                </a:cubicBezTo>
                <a:cubicBezTo>
                  <a:pt x="27556" y="674"/>
                  <a:pt x="23578" y="0"/>
                  <a:pt x="19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80;p135">
            <a:extLst>
              <a:ext uri="{FF2B5EF4-FFF2-40B4-BE49-F238E27FC236}">
                <a16:creationId xmlns:a16="http://schemas.microsoft.com/office/drawing/2014/main" id="{C0DEAED7-E411-2DFF-9ECC-C901D11B70D4}"/>
              </a:ext>
            </a:extLst>
          </p:cNvPr>
          <p:cNvSpPr/>
          <p:nvPr/>
        </p:nvSpPr>
        <p:spPr>
          <a:xfrm rot="10800000">
            <a:off x="-77210" y="4066575"/>
            <a:ext cx="1738459" cy="1076925"/>
          </a:xfrm>
          <a:custGeom>
            <a:avLst/>
            <a:gdLst/>
            <a:ahLst/>
            <a:cxnLst/>
            <a:rect l="l" t="t" r="r" b="b"/>
            <a:pathLst>
              <a:path w="88992" h="55128" extrusionOk="0">
                <a:moveTo>
                  <a:pt x="11465" y="1"/>
                </a:moveTo>
                <a:cubicBezTo>
                  <a:pt x="13702" y="4055"/>
                  <a:pt x="15227" y="8514"/>
                  <a:pt x="15178" y="13119"/>
                </a:cubicBezTo>
                <a:cubicBezTo>
                  <a:pt x="15178" y="14546"/>
                  <a:pt x="14919" y="15957"/>
                  <a:pt x="14416" y="17287"/>
                </a:cubicBezTo>
                <a:cubicBezTo>
                  <a:pt x="13897" y="18600"/>
                  <a:pt x="13070" y="19719"/>
                  <a:pt x="11870" y="20400"/>
                </a:cubicBezTo>
                <a:cubicBezTo>
                  <a:pt x="10654" y="21081"/>
                  <a:pt x="9308" y="21211"/>
                  <a:pt x="7913" y="21340"/>
                </a:cubicBezTo>
                <a:cubicBezTo>
                  <a:pt x="6535" y="21486"/>
                  <a:pt x="5141" y="21584"/>
                  <a:pt x="3908" y="22184"/>
                </a:cubicBezTo>
                <a:cubicBezTo>
                  <a:pt x="16" y="24081"/>
                  <a:pt x="0" y="30178"/>
                  <a:pt x="3033" y="33275"/>
                </a:cubicBezTo>
                <a:cubicBezTo>
                  <a:pt x="4541" y="34832"/>
                  <a:pt x="6486" y="35772"/>
                  <a:pt x="8562" y="36291"/>
                </a:cubicBezTo>
                <a:cubicBezTo>
                  <a:pt x="10385" y="36591"/>
                  <a:pt x="12287" y="36754"/>
                  <a:pt x="14208" y="36754"/>
                </a:cubicBezTo>
                <a:cubicBezTo>
                  <a:pt x="21311" y="36754"/>
                  <a:pt x="28661" y="34527"/>
                  <a:pt x="33129" y="28783"/>
                </a:cubicBezTo>
                <a:cubicBezTo>
                  <a:pt x="36582" y="24729"/>
                  <a:pt x="36988" y="19265"/>
                  <a:pt x="40636" y="15211"/>
                </a:cubicBezTo>
                <a:cubicBezTo>
                  <a:pt x="42878" y="12970"/>
                  <a:pt x="45999" y="11993"/>
                  <a:pt x="49138" y="11993"/>
                </a:cubicBezTo>
                <a:cubicBezTo>
                  <a:pt x="49973" y="11993"/>
                  <a:pt x="50809" y="12062"/>
                  <a:pt x="51630" y="12195"/>
                </a:cubicBezTo>
                <a:cubicBezTo>
                  <a:pt x="52895" y="12373"/>
                  <a:pt x="54128" y="12681"/>
                  <a:pt x="55328" y="13087"/>
                </a:cubicBezTo>
                <a:cubicBezTo>
                  <a:pt x="58927" y="14335"/>
                  <a:pt x="62171" y="16622"/>
                  <a:pt x="64246" y="19800"/>
                </a:cubicBezTo>
                <a:cubicBezTo>
                  <a:pt x="65284" y="21405"/>
                  <a:pt x="65997" y="23189"/>
                  <a:pt x="66338" y="25070"/>
                </a:cubicBezTo>
                <a:cubicBezTo>
                  <a:pt x="67992" y="30599"/>
                  <a:pt x="64133" y="34653"/>
                  <a:pt x="62106" y="39323"/>
                </a:cubicBezTo>
                <a:cubicBezTo>
                  <a:pt x="60890" y="42567"/>
                  <a:pt x="62316" y="45810"/>
                  <a:pt x="64749" y="48242"/>
                </a:cubicBezTo>
                <a:cubicBezTo>
                  <a:pt x="70285" y="53599"/>
                  <a:pt x="77889" y="55127"/>
                  <a:pt x="85232" y="55127"/>
                </a:cubicBezTo>
                <a:cubicBezTo>
                  <a:pt x="86491" y="55127"/>
                  <a:pt x="87743" y="55082"/>
                  <a:pt x="88975" y="55004"/>
                </a:cubicBezTo>
                <a:lnTo>
                  <a:pt x="88991" y="55004"/>
                </a:lnTo>
                <a:lnTo>
                  <a:pt x="889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81;p135">
            <a:extLst>
              <a:ext uri="{FF2B5EF4-FFF2-40B4-BE49-F238E27FC236}">
                <a16:creationId xmlns:a16="http://schemas.microsoft.com/office/drawing/2014/main" id="{258B4163-9DE7-D27B-B8CB-967AA88B97B6}"/>
              </a:ext>
            </a:extLst>
          </p:cNvPr>
          <p:cNvSpPr/>
          <p:nvPr/>
        </p:nvSpPr>
        <p:spPr>
          <a:xfrm>
            <a:off x="0" y="-61454"/>
            <a:ext cx="934025" cy="689175"/>
          </a:xfrm>
          <a:custGeom>
            <a:avLst/>
            <a:gdLst/>
            <a:ahLst/>
            <a:cxnLst/>
            <a:rect l="l" t="t" r="r" b="b"/>
            <a:pathLst>
              <a:path w="37361" h="27567" extrusionOk="0">
                <a:moveTo>
                  <a:pt x="0" y="0"/>
                </a:moveTo>
                <a:lnTo>
                  <a:pt x="0" y="27566"/>
                </a:lnTo>
                <a:cubicBezTo>
                  <a:pt x="5854" y="26999"/>
                  <a:pt x="11140" y="23772"/>
                  <a:pt x="14302" y="18794"/>
                </a:cubicBezTo>
                <a:cubicBezTo>
                  <a:pt x="15194" y="17399"/>
                  <a:pt x="15940" y="15859"/>
                  <a:pt x="17108" y="14740"/>
                </a:cubicBezTo>
                <a:cubicBezTo>
                  <a:pt x="19686" y="12275"/>
                  <a:pt x="23480" y="12535"/>
                  <a:pt x="26772" y="11627"/>
                </a:cubicBezTo>
                <a:cubicBezTo>
                  <a:pt x="31604" y="10297"/>
                  <a:pt x="35674" y="6032"/>
                  <a:pt x="37166" y="778"/>
                </a:cubicBezTo>
                <a:cubicBezTo>
                  <a:pt x="37231" y="519"/>
                  <a:pt x="37296" y="260"/>
                  <a:pt x="373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78;p135">
            <a:extLst>
              <a:ext uri="{FF2B5EF4-FFF2-40B4-BE49-F238E27FC236}">
                <a16:creationId xmlns:a16="http://schemas.microsoft.com/office/drawing/2014/main" id="{93C3199A-400F-F0C9-D52D-0F477E69F132}"/>
              </a:ext>
            </a:extLst>
          </p:cNvPr>
          <p:cNvSpPr/>
          <p:nvPr/>
        </p:nvSpPr>
        <p:spPr>
          <a:xfrm rot="5400000" flipH="1">
            <a:off x="7858695" y="3296499"/>
            <a:ext cx="1316725" cy="2533700"/>
          </a:xfrm>
          <a:custGeom>
            <a:avLst/>
            <a:gdLst/>
            <a:ahLst/>
            <a:cxnLst/>
            <a:rect l="l" t="t" r="r" b="b"/>
            <a:pathLst>
              <a:path w="52669" h="101348" extrusionOk="0">
                <a:moveTo>
                  <a:pt x="0" y="1"/>
                </a:moveTo>
                <a:lnTo>
                  <a:pt x="0" y="101348"/>
                </a:lnTo>
                <a:lnTo>
                  <a:pt x="4232" y="101348"/>
                </a:lnTo>
                <a:cubicBezTo>
                  <a:pt x="5157" y="99969"/>
                  <a:pt x="6162" y="98640"/>
                  <a:pt x="7265" y="97375"/>
                </a:cubicBezTo>
                <a:cubicBezTo>
                  <a:pt x="17902" y="85294"/>
                  <a:pt x="34296" y="83673"/>
                  <a:pt x="45225" y="72014"/>
                </a:cubicBezTo>
                <a:cubicBezTo>
                  <a:pt x="47820" y="69225"/>
                  <a:pt x="50106" y="65803"/>
                  <a:pt x="51030" y="61717"/>
                </a:cubicBezTo>
                <a:cubicBezTo>
                  <a:pt x="52668" y="54371"/>
                  <a:pt x="49620" y="46702"/>
                  <a:pt x="45971" y="40540"/>
                </a:cubicBezTo>
                <a:cubicBezTo>
                  <a:pt x="42323" y="34378"/>
                  <a:pt x="37912" y="28573"/>
                  <a:pt x="36242" y="21227"/>
                </a:cubicBezTo>
                <a:cubicBezTo>
                  <a:pt x="34604" y="13979"/>
                  <a:pt x="36080" y="5806"/>
                  <a:pt x="39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79;p135">
            <a:extLst>
              <a:ext uri="{FF2B5EF4-FFF2-40B4-BE49-F238E27FC236}">
                <a16:creationId xmlns:a16="http://schemas.microsoft.com/office/drawing/2014/main" id="{19896375-190D-2A6D-4C9C-6A470B8952F4}"/>
              </a:ext>
            </a:extLst>
          </p:cNvPr>
          <p:cNvSpPr/>
          <p:nvPr/>
        </p:nvSpPr>
        <p:spPr>
          <a:xfrm flipH="1">
            <a:off x="7403278" y="4320839"/>
            <a:ext cx="1417835" cy="752777"/>
          </a:xfrm>
          <a:custGeom>
            <a:avLst/>
            <a:gdLst/>
            <a:ahLst/>
            <a:cxnLst/>
            <a:rect l="l" t="t" r="r" b="b"/>
            <a:pathLst>
              <a:path w="95445" h="50675" extrusionOk="0">
                <a:moveTo>
                  <a:pt x="19568" y="0"/>
                </a:moveTo>
                <a:cubicBezTo>
                  <a:pt x="17923" y="0"/>
                  <a:pt x="16272" y="114"/>
                  <a:pt x="14659" y="293"/>
                </a:cubicBezTo>
                <a:cubicBezTo>
                  <a:pt x="9778" y="844"/>
                  <a:pt x="4914" y="1931"/>
                  <a:pt x="0" y="2028"/>
                </a:cubicBezTo>
                <a:lnTo>
                  <a:pt x="0" y="50674"/>
                </a:lnTo>
                <a:lnTo>
                  <a:pt x="95445" y="50674"/>
                </a:lnTo>
                <a:lnTo>
                  <a:pt x="95429" y="50658"/>
                </a:lnTo>
                <a:cubicBezTo>
                  <a:pt x="83478" y="37086"/>
                  <a:pt x="64797" y="30227"/>
                  <a:pt x="46328" y="27438"/>
                </a:cubicBezTo>
                <a:cubicBezTo>
                  <a:pt x="41707" y="26740"/>
                  <a:pt x="36453" y="25913"/>
                  <a:pt x="33939" y="22200"/>
                </a:cubicBezTo>
                <a:cubicBezTo>
                  <a:pt x="31199" y="18162"/>
                  <a:pt x="33145" y="12925"/>
                  <a:pt x="33664" y="8157"/>
                </a:cubicBezTo>
                <a:cubicBezTo>
                  <a:pt x="33777" y="7217"/>
                  <a:pt x="33810" y="6228"/>
                  <a:pt x="33469" y="5336"/>
                </a:cubicBezTo>
                <a:cubicBezTo>
                  <a:pt x="33015" y="4201"/>
                  <a:pt x="31977" y="3358"/>
                  <a:pt x="30891" y="2709"/>
                </a:cubicBezTo>
                <a:cubicBezTo>
                  <a:pt x="27556" y="674"/>
                  <a:pt x="23578" y="0"/>
                  <a:pt x="19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80;p135">
            <a:extLst>
              <a:ext uri="{FF2B5EF4-FFF2-40B4-BE49-F238E27FC236}">
                <a16:creationId xmlns:a16="http://schemas.microsoft.com/office/drawing/2014/main" id="{61499693-3529-B070-FE0B-956C7A800A73}"/>
              </a:ext>
            </a:extLst>
          </p:cNvPr>
          <p:cNvSpPr/>
          <p:nvPr/>
        </p:nvSpPr>
        <p:spPr>
          <a:xfrm rot="10800000" flipH="1">
            <a:off x="7326068" y="4083681"/>
            <a:ext cx="1738459" cy="1076925"/>
          </a:xfrm>
          <a:custGeom>
            <a:avLst/>
            <a:gdLst/>
            <a:ahLst/>
            <a:cxnLst/>
            <a:rect l="l" t="t" r="r" b="b"/>
            <a:pathLst>
              <a:path w="88992" h="55128" extrusionOk="0">
                <a:moveTo>
                  <a:pt x="11465" y="1"/>
                </a:moveTo>
                <a:cubicBezTo>
                  <a:pt x="13702" y="4055"/>
                  <a:pt x="15227" y="8514"/>
                  <a:pt x="15178" y="13119"/>
                </a:cubicBezTo>
                <a:cubicBezTo>
                  <a:pt x="15178" y="14546"/>
                  <a:pt x="14919" y="15957"/>
                  <a:pt x="14416" y="17287"/>
                </a:cubicBezTo>
                <a:cubicBezTo>
                  <a:pt x="13897" y="18600"/>
                  <a:pt x="13070" y="19719"/>
                  <a:pt x="11870" y="20400"/>
                </a:cubicBezTo>
                <a:cubicBezTo>
                  <a:pt x="10654" y="21081"/>
                  <a:pt x="9308" y="21211"/>
                  <a:pt x="7913" y="21340"/>
                </a:cubicBezTo>
                <a:cubicBezTo>
                  <a:pt x="6535" y="21486"/>
                  <a:pt x="5141" y="21584"/>
                  <a:pt x="3908" y="22184"/>
                </a:cubicBezTo>
                <a:cubicBezTo>
                  <a:pt x="16" y="24081"/>
                  <a:pt x="0" y="30178"/>
                  <a:pt x="3033" y="33275"/>
                </a:cubicBezTo>
                <a:cubicBezTo>
                  <a:pt x="4541" y="34832"/>
                  <a:pt x="6486" y="35772"/>
                  <a:pt x="8562" y="36291"/>
                </a:cubicBezTo>
                <a:cubicBezTo>
                  <a:pt x="10385" y="36591"/>
                  <a:pt x="12287" y="36754"/>
                  <a:pt x="14208" y="36754"/>
                </a:cubicBezTo>
                <a:cubicBezTo>
                  <a:pt x="21311" y="36754"/>
                  <a:pt x="28661" y="34527"/>
                  <a:pt x="33129" y="28783"/>
                </a:cubicBezTo>
                <a:cubicBezTo>
                  <a:pt x="36582" y="24729"/>
                  <a:pt x="36988" y="19265"/>
                  <a:pt x="40636" y="15211"/>
                </a:cubicBezTo>
                <a:cubicBezTo>
                  <a:pt x="42878" y="12970"/>
                  <a:pt x="45999" y="11993"/>
                  <a:pt x="49138" y="11993"/>
                </a:cubicBezTo>
                <a:cubicBezTo>
                  <a:pt x="49973" y="11993"/>
                  <a:pt x="50809" y="12062"/>
                  <a:pt x="51630" y="12195"/>
                </a:cubicBezTo>
                <a:cubicBezTo>
                  <a:pt x="52895" y="12373"/>
                  <a:pt x="54128" y="12681"/>
                  <a:pt x="55328" y="13087"/>
                </a:cubicBezTo>
                <a:cubicBezTo>
                  <a:pt x="58927" y="14335"/>
                  <a:pt x="62171" y="16622"/>
                  <a:pt x="64246" y="19800"/>
                </a:cubicBezTo>
                <a:cubicBezTo>
                  <a:pt x="65284" y="21405"/>
                  <a:pt x="65997" y="23189"/>
                  <a:pt x="66338" y="25070"/>
                </a:cubicBezTo>
                <a:cubicBezTo>
                  <a:pt x="67992" y="30599"/>
                  <a:pt x="64133" y="34653"/>
                  <a:pt x="62106" y="39323"/>
                </a:cubicBezTo>
                <a:cubicBezTo>
                  <a:pt x="60890" y="42567"/>
                  <a:pt x="62316" y="45810"/>
                  <a:pt x="64749" y="48242"/>
                </a:cubicBezTo>
                <a:cubicBezTo>
                  <a:pt x="70285" y="53599"/>
                  <a:pt x="77889" y="55127"/>
                  <a:pt x="85232" y="55127"/>
                </a:cubicBezTo>
                <a:cubicBezTo>
                  <a:pt x="86491" y="55127"/>
                  <a:pt x="87743" y="55082"/>
                  <a:pt x="88975" y="55004"/>
                </a:cubicBezTo>
                <a:lnTo>
                  <a:pt x="88991" y="55004"/>
                </a:lnTo>
                <a:lnTo>
                  <a:pt x="889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roup 25">
            <a:extLst>
              <a:ext uri="{FF2B5EF4-FFF2-40B4-BE49-F238E27FC236}">
                <a16:creationId xmlns:a16="http://schemas.microsoft.com/office/drawing/2014/main" id="{C7F7F737-4CAA-D666-45DC-2F7ADDD13F1E}"/>
              </a:ext>
            </a:extLst>
          </p:cNvPr>
          <p:cNvGrpSpPr/>
          <p:nvPr/>
        </p:nvGrpSpPr>
        <p:grpSpPr>
          <a:xfrm>
            <a:off x="3782639" y="1726518"/>
            <a:ext cx="5163339" cy="914981"/>
            <a:chOff x="3882190" y="1352367"/>
            <a:chExt cx="5163339" cy="914981"/>
          </a:xfrm>
        </p:grpSpPr>
        <p:cxnSp>
          <p:nvCxnSpPr>
            <p:cNvPr id="75" name="Google Shape;6664;p149">
              <a:extLst>
                <a:ext uri="{FF2B5EF4-FFF2-40B4-BE49-F238E27FC236}">
                  <a16:creationId xmlns:a16="http://schemas.microsoft.com/office/drawing/2014/main" id="{582100C7-820D-0200-C720-4CCD9A579D4D}"/>
                </a:ext>
              </a:extLst>
            </p:cNvPr>
            <p:cNvCxnSpPr>
              <a:cxnSpLocks/>
            </p:cNvCxnSpPr>
            <p:nvPr/>
          </p:nvCxnSpPr>
          <p:spPr>
            <a:xfrm rot="5400000" flipH="1" flipV="1">
              <a:off x="4674850" y="1737907"/>
              <a:ext cx="592506" cy="329728"/>
            </a:xfrm>
            <a:prstGeom prst="bentConnector3">
              <a:avLst>
                <a:gd name="adj1" fmla="val 97539"/>
              </a:avLst>
            </a:prstGeom>
            <a:solidFill>
              <a:schemeClr val="tx1"/>
            </a:solidFill>
            <a:ln w="19050" cap="flat" cmpd="sng">
              <a:solidFill>
                <a:srgbClr val="869FB2"/>
              </a:solidFill>
              <a:prstDash val="solid"/>
              <a:round/>
              <a:headEnd type="none" w="med" len="med"/>
              <a:tailEnd type="none" w="med" len="med"/>
            </a:ln>
          </p:spPr>
        </p:cxnSp>
        <p:grpSp>
          <p:nvGrpSpPr>
            <p:cNvPr id="23" name="Group 22">
              <a:extLst>
                <a:ext uri="{FF2B5EF4-FFF2-40B4-BE49-F238E27FC236}">
                  <a16:creationId xmlns:a16="http://schemas.microsoft.com/office/drawing/2014/main" id="{4DD1FA32-A9FD-38E4-A44C-D84FEF4F31BC}"/>
                </a:ext>
              </a:extLst>
            </p:cNvPr>
            <p:cNvGrpSpPr/>
            <p:nvPr/>
          </p:nvGrpSpPr>
          <p:grpSpPr>
            <a:xfrm>
              <a:off x="3882190" y="1352367"/>
              <a:ext cx="5163339" cy="914981"/>
              <a:chOff x="3783867" y="1726988"/>
              <a:chExt cx="5163339" cy="914981"/>
            </a:xfrm>
          </p:grpSpPr>
          <p:sp>
            <p:nvSpPr>
              <p:cNvPr id="73" name="Google Shape;6659;p149">
                <a:extLst>
                  <a:ext uri="{FF2B5EF4-FFF2-40B4-BE49-F238E27FC236}">
                    <a16:creationId xmlns:a16="http://schemas.microsoft.com/office/drawing/2014/main" id="{1F606B7A-E77C-D257-12A8-EE03EE132C40}"/>
                  </a:ext>
                </a:extLst>
              </p:cNvPr>
              <p:cNvSpPr/>
              <p:nvPr/>
            </p:nvSpPr>
            <p:spPr>
              <a:xfrm>
                <a:off x="4652242" y="2517308"/>
                <a:ext cx="120594"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34;p145" descr="Timeline background shape">
                <a:extLst>
                  <a:ext uri="{FF2B5EF4-FFF2-40B4-BE49-F238E27FC236}">
                    <a16:creationId xmlns:a16="http://schemas.microsoft.com/office/drawing/2014/main" id="{C956A6D6-7B60-17AD-085F-61FBD826F982}"/>
                  </a:ext>
                </a:extLst>
              </p:cNvPr>
              <p:cNvSpPr/>
              <p:nvPr/>
            </p:nvSpPr>
            <p:spPr>
              <a:xfrm rot="10800000">
                <a:off x="5047023" y="1802007"/>
                <a:ext cx="3799373" cy="388174"/>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TextBox 95">
                <a:extLst>
                  <a:ext uri="{FF2B5EF4-FFF2-40B4-BE49-F238E27FC236}">
                    <a16:creationId xmlns:a16="http://schemas.microsoft.com/office/drawing/2014/main" id="{D5AC13C3-25A9-FABC-373B-0EC0BE707872}"/>
                  </a:ext>
                </a:extLst>
              </p:cNvPr>
              <p:cNvSpPr txBox="1"/>
              <p:nvPr/>
            </p:nvSpPr>
            <p:spPr>
              <a:xfrm>
                <a:off x="3783867" y="1726988"/>
                <a:ext cx="5163339" cy="430887"/>
              </a:xfrm>
              <a:prstGeom prst="rect">
                <a:avLst/>
              </a:prstGeom>
              <a:noFill/>
            </p:spPr>
            <p:txBody>
              <a:bodyPr wrap="square">
                <a:spAutoFit/>
              </a:bodyPr>
              <a:lstStyle/>
              <a:p>
                <a:pPr marL="1371600">
                  <a:lnSpc>
                    <a:spcPct val="150000"/>
                  </a:lnSpc>
                </a:pPr>
                <a:r>
                  <a:rPr lang="vi-VN" sz="1600" i="0" dirty="0">
                    <a:solidFill>
                      <a:schemeClr val="tx1"/>
                    </a:solidFill>
                    <a:effectLst/>
                    <a:latin typeface="Josefin Sans" pitchFamily="2" charset="0"/>
                    <a:ea typeface="SimSun" panose="02010600030101010101" pitchFamily="2" charset="-122"/>
                    <a:cs typeface="Times New Roman" panose="02020603050405020304" pitchFamily="18" charset="0"/>
                  </a:rPr>
                  <a:t>Truy cập các khóa học từ Dashboard</a:t>
                </a:r>
                <a:endParaRPr lang="en-US" sz="1600" i="1" dirty="0">
                  <a:solidFill>
                    <a:schemeClr val="tx1"/>
                  </a:solidFill>
                  <a:effectLst/>
                  <a:latin typeface="Josefin Sans" pitchFamily="2" charset="0"/>
                  <a:ea typeface="SimSun" panose="02010600030101010101" pitchFamily="2" charset="-122"/>
                </a:endParaRPr>
              </a:p>
            </p:txBody>
          </p:sp>
        </p:grpSp>
      </p:grpSp>
      <p:grpSp>
        <p:nvGrpSpPr>
          <p:cNvPr id="21" name="Group 20">
            <a:extLst>
              <a:ext uri="{FF2B5EF4-FFF2-40B4-BE49-F238E27FC236}">
                <a16:creationId xmlns:a16="http://schemas.microsoft.com/office/drawing/2014/main" id="{5CC55D1A-98C1-500E-F093-56BEDBA79F3B}"/>
              </a:ext>
            </a:extLst>
          </p:cNvPr>
          <p:cNvGrpSpPr/>
          <p:nvPr/>
        </p:nvGrpSpPr>
        <p:grpSpPr>
          <a:xfrm>
            <a:off x="-421082" y="2214594"/>
            <a:ext cx="4221110" cy="505293"/>
            <a:chOff x="-421082" y="2214594"/>
            <a:chExt cx="4221110" cy="505293"/>
          </a:xfrm>
        </p:grpSpPr>
        <p:sp>
          <p:nvSpPr>
            <p:cNvPr id="42" name="Google Shape;6661;p149">
              <a:extLst>
                <a:ext uri="{FF2B5EF4-FFF2-40B4-BE49-F238E27FC236}">
                  <a16:creationId xmlns:a16="http://schemas.microsoft.com/office/drawing/2014/main" id="{547DEDEF-DD9F-A144-03A5-0E507220F65C}"/>
                </a:ext>
              </a:extLst>
            </p:cNvPr>
            <p:cNvSpPr/>
            <p:nvPr/>
          </p:nvSpPr>
          <p:spPr>
            <a:xfrm>
              <a:off x="3679434" y="2595226"/>
              <a:ext cx="120594"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6663;p149">
              <a:extLst>
                <a:ext uri="{FF2B5EF4-FFF2-40B4-BE49-F238E27FC236}">
                  <a16:creationId xmlns:a16="http://schemas.microsoft.com/office/drawing/2014/main" id="{3EDAD881-A0DC-3366-C3DF-262DF3920DF8}"/>
                </a:ext>
              </a:extLst>
            </p:cNvPr>
            <p:cNvCxnSpPr>
              <a:stCxn id="42" idx="0"/>
            </p:cNvCxnSpPr>
            <p:nvPr/>
          </p:nvCxnSpPr>
          <p:spPr>
            <a:xfrm rot="5400000" flipH="1">
              <a:off x="3488616" y="2344111"/>
              <a:ext cx="131555" cy="370675"/>
            </a:xfrm>
            <a:prstGeom prst="bentConnector2">
              <a:avLst/>
            </a:prstGeom>
            <a:solidFill>
              <a:schemeClr val="tx1"/>
            </a:solidFill>
            <a:ln w="19050" cap="flat" cmpd="sng">
              <a:solidFill>
                <a:srgbClr val="869FB2"/>
              </a:solidFill>
              <a:prstDash val="solid"/>
              <a:round/>
              <a:headEnd type="none" w="med" len="med"/>
              <a:tailEnd type="none" w="med" len="med"/>
            </a:ln>
          </p:spPr>
        </p:cxnSp>
        <p:sp>
          <p:nvSpPr>
            <p:cNvPr id="60" name="Google Shape;2734;p145" descr="Timeline background shape">
              <a:extLst>
                <a:ext uri="{FF2B5EF4-FFF2-40B4-BE49-F238E27FC236}">
                  <a16:creationId xmlns:a16="http://schemas.microsoft.com/office/drawing/2014/main" id="{593244A0-2781-8CD2-BD8F-D320CE7776EF}"/>
                </a:ext>
              </a:extLst>
            </p:cNvPr>
            <p:cNvSpPr/>
            <p:nvPr/>
          </p:nvSpPr>
          <p:spPr>
            <a:xfrm>
              <a:off x="341845" y="2270600"/>
              <a:ext cx="3025480" cy="373635"/>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TextBox 97">
              <a:extLst>
                <a:ext uri="{FF2B5EF4-FFF2-40B4-BE49-F238E27FC236}">
                  <a16:creationId xmlns:a16="http://schemas.microsoft.com/office/drawing/2014/main" id="{5D4CDAAB-D51D-7D07-58AC-A2D0D1D403C1}"/>
                </a:ext>
              </a:extLst>
            </p:cNvPr>
            <p:cNvSpPr txBox="1"/>
            <p:nvPr/>
          </p:nvSpPr>
          <p:spPr>
            <a:xfrm>
              <a:off x="-421082" y="2214594"/>
              <a:ext cx="3394641" cy="430887"/>
            </a:xfrm>
            <a:prstGeom prst="rect">
              <a:avLst/>
            </a:prstGeom>
            <a:noFill/>
          </p:spPr>
          <p:txBody>
            <a:bodyPr wrap="square">
              <a:spAutoFit/>
            </a:bodyPr>
            <a:lstStyle/>
            <a:p>
              <a:pPr marL="1371600" marR="0" lvl="3">
                <a:lnSpc>
                  <a:spcPct val="150000"/>
                </a:lnSpc>
                <a:spcBef>
                  <a:spcPts val="0"/>
                </a:spcBef>
                <a:spcAft>
                  <a:spcPts val="0"/>
                </a:spcAft>
              </a:pPr>
              <a:r>
                <a:rPr lang="en-US" sz="1600" dirty="0" err="1">
                  <a:solidFill>
                    <a:schemeClr val="tx1"/>
                  </a:solidFill>
                  <a:latin typeface="Josefin Sans" pitchFamily="2" charset="0"/>
                  <a:ea typeface="SimSun" panose="02010600030101010101" pitchFamily="2" charset="-122"/>
                </a:rPr>
                <a:t>Ghi</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danh</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khóa</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học</a:t>
              </a:r>
              <a:endParaRPr lang="en-US" sz="1600" i="1" dirty="0">
                <a:solidFill>
                  <a:schemeClr val="tx1"/>
                </a:solidFill>
                <a:effectLst/>
                <a:latin typeface="Josefin Sans" pitchFamily="2" charset="0"/>
                <a:ea typeface="SimSun" panose="02010600030101010101" pitchFamily="2" charset="-122"/>
              </a:endParaRPr>
            </a:p>
          </p:txBody>
        </p:sp>
      </p:grpSp>
      <p:grpSp>
        <p:nvGrpSpPr>
          <p:cNvPr id="22" name="Group 21">
            <a:extLst>
              <a:ext uri="{FF2B5EF4-FFF2-40B4-BE49-F238E27FC236}">
                <a16:creationId xmlns:a16="http://schemas.microsoft.com/office/drawing/2014/main" id="{8BAC0A3E-4962-2A6C-8004-EE6613E5FE11}"/>
              </a:ext>
            </a:extLst>
          </p:cNvPr>
          <p:cNvGrpSpPr/>
          <p:nvPr/>
        </p:nvGrpSpPr>
        <p:grpSpPr>
          <a:xfrm>
            <a:off x="-681017" y="1673757"/>
            <a:ext cx="5432822" cy="917659"/>
            <a:chOff x="-659986" y="1680480"/>
            <a:chExt cx="5432822" cy="917659"/>
          </a:xfrm>
        </p:grpSpPr>
        <p:sp>
          <p:nvSpPr>
            <p:cNvPr id="40" name="Google Shape;6659;p149">
              <a:extLst>
                <a:ext uri="{FF2B5EF4-FFF2-40B4-BE49-F238E27FC236}">
                  <a16:creationId xmlns:a16="http://schemas.microsoft.com/office/drawing/2014/main" id="{2B93D526-4080-F7C4-0630-023D6D3C7A5C}"/>
                </a:ext>
              </a:extLst>
            </p:cNvPr>
            <p:cNvSpPr/>
            <p:nvPr/>
          </p:nvSpPr>
          <p:spPr>
            <a:xfrm>
              <a:off x="4176412" y="2473478"/>
              <a:ext cx="120594"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6664;p149">
              <a:extLst>
                <a:ext uri="{FF2B5EF4-FFF2-40B4-BE49-F238E27FC236}">
                  <a16:creationId xmlns:a16="http://schemas.microsoft.com/office/drawing/2014/main" id="{EED0E647-4288-A806-03EB-449E980FCFE3}"/>
                </a:ext>
              </a:extLst>
            </p:cNvPr>
            <p:cNvCxnSpPr>
              <a:cxnSpLocks/>
            </p:cNvCxnSpPr>
            <p:nvPr/>
          </p:nvCxnSpPr>
          <p:spPr>
            <a:xfrm rot="16200000" flipV="1">
              <a:off x="3835776" y="2067560"/>
              <a:ext cx="555489" cy="287711"/>
            </a:xfrm>
            <a:prstGeom prst="bentConnector3">
              <a:avLst>
                <a:gd name="adj1" fmla="val 98270"/>
              </a:avLst>
            </a:prstGeom>
            <a:solidFill>
              <a:schemeClr val="tx1"/>
            </a:solidFill>
            <a:ln w="19050" cap="flat" cmpd="sng">
              <a:solidFill>
                <a:srgbClr val="869FB2"/>
              </a:solidFill>
              <a:prstDash val="solid"/>
              <a:round/>
              <a:headEnd type="none" w="med" len="med"/>
              <a:tailEnd type="none" w="med" len="med"/>
            </a:ln>
          </p:spPr>
        </p:cxnSp>
        <p:sp>
          <p:nvSpPr>
            <p:cNvPr id="84" name="Google Shape;2734;p145" descr="Timeline background shape">
              <a:extLst>
                <a:ext uri="{FF2B5EF4-FFF2-40B4-BE49-F238E27FC236}">
                  <a16:creationId xmlns:a16="http://schemas.microsoft.com/office/drawing/2014/main" id="{617F8C2D-E2A8-C3D2-D8F8-2B71945B3BE0}"/>
                </a:ext>
              </a:extLst>
            </p:cNvPr>
            <p:cNvSpPr/>
            <p:nvPr/>
          </p:nvSpPr>
          <p:spPr>
            <a:xfrm>
              <a:off x="526924" y="1731931"/>
              <a:ext cx="3442022" cy="422594"/>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TextBox 101">
              <a:extLst>
                <a:ext uri="{FF2B5EF4-FFF2-40B4-BE49-F238E27FC236}">
                  <a16:creationId xmlns:a16="http://schemas.microsoft.com/office/drawing/2014/main" id="{D7CF3FC5-BF87-0243-FA97-B1B8E7387A75}"/>
                </a:ext>
              </a:extLst>
            </p:cNvPr>
            <p:cNvSpPr txBox="1"/>
            <p:nvPr/>
          </p:nvSpPr>
          <p:spPr>
            <a:xfrm>
              <a:off x="-659986" y="1680480"/>
              <a:ext cx="5432822" cy="430887"/>
            </a:xfrm>
            <a:prstGeom prst="rect">
              <a:avLst/>
            </a:prstGeom>
            <a:noFill/>
          </p:spPr>
          <p:txBody>
            <a:bodyPr wrap="square">
              <a:spAutoFit/>
            </a:bodyPr>
            <a:lstStyle/>
            <a:p>
              <a:pPr marL="1371600" marR="0" lvl="3">
                <a:lnSpc>
                  <a:spcPct val="150000"/>
                </a:lnSpc>
                <a:spcBef>
                  <a:spcPts val="0"/>
                </a:spcBef>
                <a:spcAft>
                  <a:spcPts val="0"/>
                </a:spcAft>
              </a:pPr>
              <a:r>
                <a:rPr lang="en-US" sz="1600" dirty="0" err="1">
                  <a:solidFill>
                    <a:schemeClr val="tx1"/>
                  </a:solidFill>
                  <a:latin typeface="Josefin Sans" pitchFamily="2" charset="0"/>
                  <a:ea typeface="SimSun" panose="02010600030101010101" pitchFamily="2" charset="-122"/>
                </a:rPr>
                <a:t>Đăng</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ký</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tài</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khoản</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trên</a:t>
              </a:r>
              <a:r>
                <a:rPr lang="en-US" sz="1600" dirty="0">
                  <a:solidFill>
                    <a:schemeClr val="tx1"/>
                  </a:solidFill>
                  <a:latin typeface="Josefin Sans" pitchFamily="2" charset="0"/>
                  <a:ea typeface="SimSun" panose="02010600030101010101" pitchFamily="2" charset="-122"/>
                </a:rPr>
                <a:t> </a:t>
              </a:r>
              <a:r>
                <a:rPr lang="en-US" sz="1600" dirty="0" err="1">
                  <a:solidFill>
                    <a:schemeClr val="tx1"/>
                  </a:solidFill>
                  <a:latin typeface="Josefin Sans" pitchFamily="2" charset="0"/>
                  <a:ea typeface="SimSun" panose="02010600030101010101" pitchFamily="2" charset="-122"/>
                </a:rPr>
                <a:t>Lms</a:t>
              </a:r>
              <a:r>
                <a:rPr lang="en-US" sz="1600" dirty="0">
                  <a:solidFill>
                    <a:schemeClr val="tx1"/>
                  </a:solidFill>
                  <a:latin typeface="Josefin Sans" pitchFamily="2" charset="0"/>
                  <a:ea typeface="SimSun" panose="02010600030101010101" pitchFamily="2" charset="-122"/>
                </a:rPr>
                <a:t> </a:t>
              </a:r>
              <a:endParaRPr lang="en-US" sz="1600" i="1" dirty="0">
                <a:solidFill>
                  <a:schemeClr val="tx1"/>
                </a:solidFill>
                <a:effectLst/>
                <a:latin typeface="Josefin Sans" pitchFamily="2" charset="0"/>
                <a:ea typeface="SimSun" panose="02010600030101010101" pitchFamily="2" charset="-122"/>
              </a:endParaRPr>
            </a:p>
          </p:txBody>
        </p:sp>
      </p:grpSp>
      <p:grpSp>
        <p:nvGrpSpPr>
          <p:cNvPr id="20" name="Group 19">
            <a:extLst>
              <a:ext uri="{FF2B5EF4-FFF2-40B4-BE49-F238E27FC236}">
                <a16:creationId xmlns:a16="http://schemas.microsoft.com/office/drawing/2014/main" id="{5085F4EF-9647-E4F9-5878-F071341045DB}"/>
              </a:ext>
            </a:extLst>
          </p:cNvPr>
          <p:cNvGrpSpPr/>
          <p:nvPr/>
        </p:nvGrpSpPr>
        <p:grpSpPr>
          <a:xfrm>
            <a:off x="242888" y="2809088"/>
            <a:ext cx="3201844" cy="354808"/>
            <a:chOff x="242888" y="2809088"/>
            <a:chExt cx="3201844" cy="354808"/>
          </a:xfrm>
        </p:grpSpPr>
        <p:sp>
          <p:nvSpPr>
            <p:cNvPr id="43" name="Google Shape;6662;p149">
              <a:extLst>
                <a:ext uri="{FF2B5EF4-FFF2-40B4-BE49-F238E27FC236}">
                  <a16:creationId xmlns:a16="http://schemas.microsoft.com/office/drawing/2014/main" id="{EF3A986F-8CFC-115F-BF81-2D01E8A2C885}"/>
                </a:ext>
              </a:extLst>
            </p:cNvPr>
            <p:cNvSpPr/>
            <p:nvPr/>
          </p:nvSpPr>
          <p:spPr>
            <a:xfrm>
              <a:off x="3324138" y="2929190"/>
              <a:ext cx="120594"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6666;p149">
              <a:extLst>
                <a:ext uri="{FF2B5EF4-FFF2-40B4-BE49-F238E27FC236}">
                  <a16:creationId xmlns:a16="http://schemas.microsoft.com/office/drawing/2014/main" id="{82968F09-F7F8-F03F-F92C-ADADD6C0EA13}"/>
                </a:ext>
              </a:extLst>
            </p:cNvPr>
            <p:cNvCxnSpPr>
              <a:stCxn id="43" idx="2"/>
            </p:cNvCxnSpPr>
            <p:nvPr/>
          </p:nvCxnSpPr>
          <p:spPr>
            <a:xfrm flipH="1">
              <a:off x="3035712" y="2991520"/>
              <a:ext cx="288426" cy="1149"/>
            </a:xfrm>
            <a:prstGeom prst="bentConnector3">
              <a:avLst>
                <a:gd name="adj1" fmla="val 50000"/>
              </a:avLst>
            </a:prstGeom>
            <a:solidFill>
              <a:schemeClr val="tx1"/>
            </a:solidFill>
            <a:ln w="19050" cap="flat" cmpd="sng">
              <a:solidFill>
                <a:srgbClr val="869FB2"/>
              </a:solidFill>
              <a:prstDash val="solid"/>
              <a:round/>
              <a:headEnd type="none" w="med" len="med"/>
              <a:tailEnd type="none" w="med" len="med"/>
            </a:ln>
          </p:spPr>
        </p:cxnSp>
        <p:sp>
          <p:nvSpPr>
            <p:cNvPr id="59" name="Google Shape;2734;p145" descr="Timeline background shape">
              <a:extLst>
                <a:ext uri="{FF2B5EF4-FFF2-40B4-BE49-F238E27FC236}">
                  <a16:creationId xmlns:a16="http://schemas.microsoft.com/office/drawing/2014/main" id="{395E4EA8-FC3F-853D-BE07-002F74C78CA3}"/>
                </a:ext>
              </a:extLst>
            </p:cNvPr>
            <p:cNvSpPr/>
            <p:nvPr/>
          </p:nvSpPr>
          <p:spPr>
            <a:xfrm>
              <a:off x="242888" y="2809088"/>
              <a:ext cx="2792825" cy="354808"/>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E26A173-3993-A2F0-1351-96E5D26EEF65}"/>
                </a:ext>
              </a:extLst>
            </p:cNvPr>
            <p:cNvSpPr txBox="1"/>
            <p:nvPr/>
          </p:nvSpPr>
          <p:spPr>
            <a:xfrm>
              <a:off x="467012" y="2810518"/>
              <a:ext cx="2691600" cy="338554"/>
            </a:xfrm>
            <a:prstGeom prst="rect">
              <a:avLst/>
            </a:prstGeom>
            <a:noFill/>
          </p:spPr>
          <p:txBody>
            <a:bodyPr wrap="square">
              <a:spAutoFit/>
            </a:bodyPr>
            <a:lstStyle/>
            <a:p>
              <a:r>
                <a:rPr lang="en-US" sz="1600" dirty="0" err="1">
                  <a:solidFill>
                    <a:schemeClr val="tx1"/>
                  </a:solidFill>
                  <a:latin typeface="Josefin Sans" pitchFamily="2" charset="0"/>
                  <a:ea typeface="Times New Roman" panose="02020603050405020304" pitchFamily="18" charset="0"/>
                </a:rPr>
                <a:t>Xem</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tiến</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trình</a:t>
              </a:r>
              <a:r>
                <a:rPr lang="en-US" sz="1600" dirty="0">
                  <a:solidFill>
                    <a:schemeClr val="tx1"/>
                  </a:solidFill>
                  <a:latin typeface="Josefin Sans" pitchFamily="2" charset="0"/>
                  <a:ea typeface="Times New Roman" panose="02020603050405020304" pitchFamily="18" charset="0"/>
                </a:rPr>
                <a:t> </a:t>
              </a:r>
              <a:r>
                <a:rPr lang="en-US" sz="1600" dirty="0" err="1">
                  <a:solidFill>
                    <a:schemeClr val="tx1"/>
                  </a:solidFill>
                  <a:latin typeface="Josefin Sans" pitchFamily="2" charset="0"/>
                  <a:ea typeface="Times New Roman" panose="02020603050405020304" pitchFamily="18" charset="0"/>
                </a:rPr>
                <a:t>học</a:t>
              </a:r>
              <a:endParaRPr lang="en-US" sz="1600" dirty="0">
                <a:solidFill>
                  <a:schemeClr val="tx1"/>
                </a:solidFill>
                <a:latin typeface="Josefin Sans" pitchFamily="2" charset="0"/>
              </a:endParaRPr>
            </a:p>
          </p:txBody>
        </p:sp>
      </p:grpSp>
      <p:grpSp>
        <p:nvGrpSpPr>
          <p:cNvPr id="24" name="Group 23">
            <a:extLst>
              <a:ext uri="{FF2B5EF4-FFF2-40B4-BE49-F238E27FC236}">
                <a16:creationId xmlns:a16="http://schemas.microsoft.com/office/drawing/2014/main" id="{57472E56-2BD6-ABBE-A5D3-41D82A078451}"/>
              </a:ext>
            </a:extLst>
          </p:cNvPr>
          <p:cNvGrpSpPr/>
          <p:nvPr/>
        </p:nvGrpSpPr>
        <p:grpSpPr>
          <a:xfrm>
            <a:off x="5148309" y="2395557"/>
            <a:ext cx="5924337" cy="700493"/>
            <a:chOff x="5148309" y="2395557"/>
            <a:chExt cx="5924337" cy="700493"/>
          </a:xfrm>
        </p:grpSpPr>
        <p:sp>
          <p:nvSpPr>
            <p:cNvPr id="39" name="Google Shape;6658;p149">
              <a:extLst>
                <a:ext uri="{FF2B5EF4-FFF2-40B4-BE49-F238E27FC236}">
                  <a16:creationId xmlns:a16="http://schemas.microsoft.com/office/drawing/2014/main" id="{C76AD23B-84EE-3BC6-D3A0-12526069A960}"/>
                </a:ext>
              </a:extLst>
            </p:cNvPr>
            <p:cNvSpPr/>
            <p:nvPr/>
          </p:nvSpPr>
          <p:spPr>
            <a:xfrm>
              <a:off x="5148309" y="2971389"/>
              <a:ext cx="120594" cy="124661"/>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5" name="Google Shape;6664;p149">
              <a:extLst>
                <a:ext uri="{FF2B5EF4-FFF2-40B4-BE49-F238E27FC236}">
                  <a16:creationId xmlns:a16="http://schemas.microsoft.com/office/drawing/2014/main" id="{CA710B5F-DA56-B3FB-12A8-8F99B6021EB9}"/>
                </a:ext>
              </a:extLst>
            </p:cNvPr>
            <p:cNvCxnSpPr>
              <a:cxnSpLocks/>
              <a:stCxn id="39" idx="0"/>
            </p:cNvCxnSpPr>
            <p:nvPr/>
          </p:nvCxnSpPr>
          <p:spPr>
            <a:xfrm rot="5400000" flipH="1" flipV="1">
              <a:off x="5181369" y="2605421"/>
              <a:ext cx="393205" cy="338731"/>
            </a:xfrm>
            <a:prstGeom prst="bentConnector3">
              <a:avLst>
                <a:gd name="adj1" fmla="val 100871"/>
              </a:avLst>
            </a:prstGeom>
            <a:solidFill>
              <a:schemeClr val="tx1"/>
            </a:solidFill>
            <a:ln w="19050" cap="flat" cmpd="sng">
              <a:solidFill>
                <a:srgbClr val="869FB2"/>
              </a:solidFill>
              <a:prstDash val="solid"/>
              <a:round/>
              <a:headEnd type="none" w="med" len="med"/>
              <a:tailEnd type="none" w="med" len="med"/>
            </a:ln>
          </p:spPr>
        </p:cxnSp>
        <p:grpSp>
          <p:nvGrpSpPr>
            <p:cNvPr id="19" name="Group 18">
              <a:extLst>
                <a:ext uri="{FF2B5EF4-FFF2-40B4-BE49-F238E27FC236}">
                  <a16:creationId xmlns:a16="http://schemas.microsoft.com/office/drawing/2014/main" id="{04C0D699-B255-AE02-0753-9A30B97B6238}"/>
                </a:ext>
              </a:extLst>
            </p:cNvPr>
            <p:cNvGrpSpPr/>
            <p:nvPr/>
          </p:nvGrpSpPr>
          <p:grpSpPr>
            <a:xfrm>
              <a:off x="5547337" y="2395557"/>
              <a:ext cx="5525309" cy="365254"/>
              <a:chOff x="5345474" y="2308586"/>
              <a:chExt cx="5526791" cy="365254"/>
            </a:xfrm>
          </p:grpSpPr>
          <p:sp>
            <p:nvSpPr>
              <p:cNvPr id="61" name="Google Shape;2734;p145" descr="Timeline background shape">
                <a:extLst>
                  <a:ext uri="{FF2B5EF4-FFF2-40B4-BE49-F238E27FC236}">
                    <a16:creationId xmlns:a16="http://schemas.microsoft.com/office/drawing/2014/main" id="{24D44BC0-CED3-1580-BBD5-0E7A62968AD8}"/>
                  </a:ext>
                </a:extLst>
              </p:cNvPr>
              <p:cNvSpPr/>
              <p:nvPr/>
            </p:nvSpPr>
            <p:spPr>
              <a:xfrm rot="10800000">
                <a:off x="5345474" y="2308586"/>
                <a:ext cx="3580389" cy="359498"/>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3D55C7AD-683F-61E4-7D89-6DA35446EF36}"/>
                  </a:ext>
                </a:extLst>
              </p:cNvPr>
              <p:cNvSpPr txBox="1"/>
              <p:nvPr/>
            </p:nvSpPr>
            <p:spPr>
              <a:xfrm>
                <a:off x="5564459" y="2335286"/>
                <a:ext cx="5307806" cy="338554"/>
              </a:xfrm>
              <a:prstGeom prst="rect">
                <a:avLst/>
              </a:prstGeom>
              <a:noFill/>
            </p:spPr>
            <p:txBody>
              <a:bodyPr wrap="square">
                <a:spAutoFit/>
              </a:bodyPr>
              <a:lstStyle/>
              <a:p>
                <a:r>
                  <a:rPr lang="vi-VN" sz="1600" dirty="0">
                    <a:solidFill>
                      <a:schemeClr val="tx1"/>
                    </a:solidFill>
                    <a:effectLst/>
                    <a:latin typeface="Josefin Sans" pitchFamily="2" charset="0"/>
                    <a:ea typeface="Times New Roman" panose="02020603050405020304" pitchFamily="18" charset="0"/>
                  </a:rPr>
                  <a:t>Cập nhật thông tin hồ sơ cá nhân</a:t>
                </a:r>
                <a:endParaRPr lang="en-US" sz="1600" dirty="0">
                  <a:solidFill>
                    <a:schemeClr val="tx1"/>
                  </a:solidFill>
                  <a:latin typeface="Josefin Sans" pitchFamily="2" charset="0"/>
                </a:endParaRPr>
              </a:p>
            </p:txBody>
          </p:sp>
        </p:grpSp>
      </p:grpSp>
      <p:grpSp>
        <p:nvGrpSpPr>
          <p:cNvPr id="18" name="Group 17">
            <a:extLst>
              <a:ext uri="{FF2B5EF4-FFF2-40B4-BE49-F238E27FC236}">
                <a16:creationId xmlns:a16="http://schemas.microsoft.com/office/drawing/2014/main" id="{386E6784-461B-E964-E5A4-E66360A0CBF5}"/>
              </a:ext>
            </a:extLst>
          </p:cNvPr>
          <p:cNvGrpSpPr/>
          <p:nvPr/>
        </p:nvGrpSpPr>
        <p:grpSpPr>
          <a:xfrm>
            <a:off x="2507436" y="3048131"/>
            <a:ext cx="3600853" cy="1043060"/>
            <a:chOff x="2507436" y="3048131"/>
            <a:chExt cx="3600853" cy="1043060"/>
          </a:xfrm>
        </p:grpSpPr>
        <p:sp>
          <p:nvSpPr>
            <p:cNvPr id="8" name="Google Shape;10463;p159">
              <a:extLst>
                <a:ext uri="{FF2B5EF4-FFF2-40B4-BE49-F238E27FC236}">
                  <a16:creationId xmlns:a16="http://schemas.microsoft.com/office/drawing/2014/main" id="{856B3055-4D3E-CF2C-66F4-9691F72B456F}"/>
                </a:ext>
              </a:extLst>
            </p:cNvPr>
            <p:cNvSpPr txBox="1"/>
            <p:nvPr/>
          </p:nvSpPr>
          <p:spPr>
            <a:xfrm>
              <a:off x="2507436" y="3464491"/>
              <a:ext cx="3600853" cy="62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rgbClr val="213B55"/>
                  </a:solidFill>
                  <a:latin typeface="Josefin Sans" pitchFamily="2" charset="0"/>
                </a:rPr>
                <a:t>Người học</a:t>
              </a:r>
              <a:endParaRPr sz="1600" b="1" dirty="0">
                <a:solidFill>
                  <a:srgbClr val="213B55"/>
                </a:solidFill>
                <a:latin typeface="Josefin Sans" pitchFamily="2" charset="0"/>
              </a:endParaRPr>
            </a:p>
          </p:txBody>
        </p:sp>
        <p:grpSp>
          <p:nvGrpSpPr>
            <p:cNvPr id="9" name="Google Shape;9010;p154">
              <a:extLst>
                <a:ext uri="{FF2B5EF4-FFF2-40B4-BE49-F238E27FC236}">
                  <a16:creationId xmlns:a16="http://schemas.microsoft.com/office/drawing/2014/main" id="{F4D8BA91-DE5D-11F3-148E-1DC1E3E57113}"/>
                </a:ext>
              </a:extLst>
            </p:cNvPr>
            <p:cNvGrpSpPr/>
            <p:nvPr/>
          </p:nvGrpSpPr>
          <p:grpSpPr>
            <a:xfrm>
              <a:off x="4064832" y="3048131"/>
              <a:ext cx="518170" cy="452979"/>
              <a:chOff x="-52458650" y="3194400"/>
              <a:chExt cx="316625" cy="317225"/>
            </a:xfrm>
            <a:solidFill>
              <a:schemeClr val="bg1"/>
            </a:solidFill>
          </p:grpSpPr>
          <p:sp>
            <p:nvSpPr>
              <p:cNvPr id="10" name="Google Shape;9011;p154">
                <a:extLst>
                  <a:ext uri="{FF2B5EF4-FFF2-40B4-BE49-F238E27FC236}">
                    <a16:creationId xmlns:a16="http://schemas.microsoft.com/office/drawing/2014/main" id="{E3B59F14-8B2E-0E4D-E1BB-FEBE4105D6B8}"/>
                  </a:ext>
                </a:extLst>
              </p:cNvPr>
              <p:cNvSpPr/>
              <p:nvPr/>
            </p:nvSpPr>
            <p:spPr>
              <a:xfrm>
                <a:off x="-52458650" y="3194400"/>
                <a:ext cx="316625" cy="166000"/>
              </a:xfrm>
              <a:custGeom>
                <a:avLst/>
                <a:gdLst/>
                <a:ahLst/>
                <a:cxnLst/>
                <a:rect l="l" t="t" r="r" b="b"/>
                <a:pathLst>
                  <a:path w="12665" h="6640" extrusionOk="0">
                    <a:moveTo>
                      <a:pt x="6309" y="0"/>
                    </a:moveTo>
                    <a:cubicBezTo>
                      <a:pt x="6254" y="0"/>
                      <a:pt x="6207" y="8"/>
                      <a:pt x="6175" y="24"/>
                    </a:cubicBezTo>
                    <a:lnTo>
                      <a:pt x="189" y="3017"/>
                    </a:lnTo>
                    <a:cubicBezTo>
                      <a:pt x="63" y="3080"/>
                      <a:pt x="0" y="3206"/>
                      <a:pt x="0" y="3332"/>
                    </a:cubicBezTo>
                    <a:cubicBezTo>
                      <a:pt x="0" y="3489"/>
                      <a:pt x="63" y="3615"/>
                      <a:pt x="189" y="3647"/>
                    </a:cubicBezTo>
                    <a:lnTo>
                      <a:pt x="2394" y="4434"/>
                    </a:lnTo>
                    <a:lnTo>
                      <a:pt x="3025" y="3143"/>
                    </a:lnTo>
                    <a:cubicBezTo>
                      <a:pt x="3088" y="3017"/>
                      <a:pt x="3214" y="2922"/>
                      <a:pt x="3340" y="2922"/>
                    </a:cubicBezTo>
                    <a:lnTo>
                      <a:pt x="9326" y="2922"/>
                    </a:lnTo>
                    <a:cubicBezTo>
                      <a:pt x="9483" y="2922"/>
                      <a:pt x="9609" y="3017"/>
                      <a:pt x="9641" y="3143"/>
                    </a:cubicBezTo>
                    <a:lnTo>
                      <a:pt x="10271" y="4434"/>
                    </a:lnTo>
                    <a:lnTo>
                      <a:pt x="11940" y="3836"/>
                    </a:lnTo>
                    <a:lnTo>
                      <a:pt x="11940" y="6293"/>
                    </a:lnTo>
                    <a:cubicBezTo>
                      <a:pt x="11940" y="6482"/>
                      <a:pt x="12098" y="6640"/>
                      <a:pt x="12287" y="6640"/>
                    </a:cubicBezTo>
                    <a:cubicBezTo>
                      <a:pt x="12476" y="6640"/>
                      <a:pt x="12634" y="6482"/>
                      <a:pt x="12634" y="6293"/>
                    </a:cubicBezTo>
                    <a:lnTo>
                      <a:pt x="12634" y="3300"/>
                    </a:lnTo>
                    <a:cubicBezTo>
                      <a:pt x="12665" y="3206"/>
                      <a:pt x="12634" y="3048"/>
                      <a:pt x="12508" y="3017"/>
                    </a:cubicBezTo>
                    <a:lnTo>
                      <a:pt x="6490" y="24"/>
                    </a:lnTo>
                    <a:cubicBezTo>
                      <a:pt x="6427" y="8"/>
                      <a:pt x="6364" y="0"/>
                      <a:pt x="63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12;p154">
                <a:extLst>
                  <a:ext uri="{FF2B5EF4-FFF2-40B4-BE49-F238E27FC236}">
                    <a16:creationId xmlns:a16="http://schemas.microsoft.com/office/drawing/2014/main" id="{594F1B3F-B082-CD40-1D68-6251D71C667F}"/>
                  </a:ext>
                </a:extLst>
              </p:cNvPr>
              <p:cNvSpPr/>
              <p:nvPr/>
            </p:nvSpPr>
            <p:spPr>
              <a:xfrm>
                <a:off x="-52379100" y="3287125"/>
                <a:ext cx="156750" cy="18925"/>
              </a:xfrm>
              <a:custGeom>
                <a:avLst/>
                <a:gdLst/>
                <a:ahLst/>
                <a:cxnLst/>
                <a:rect l="l" t="t" r="r" b="b"/>
                <a:pathLst>
                  <a:path w="6270" h="757" extrusionOk="0">
                    <a:moveTo>
                      <a:pt x="378" y="1"/>
                    </a:moveTo>
                    <a:lnTo>
                      <a:pt x="0" y="757"/>
                    </a:lnTo>
                    <a:lnTo>
                      <a:pt x="6270" y="757"/>
                    </a:lnTo>
                    <a:lnTo>
                      <a:pt x="58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013;p154">
                <a:extLst>
                  <a:ext uri="{FF2B5EF4-FFF2-40B4-BE49-F238E27FC236}">
                    <a16:creationId xmlns:a16="http://schemas.microsoft.com/office/drawing/2014/main" id="{9A6E9EFD-1EE8-0EE1-0276-00A0F20BAC69}"/>
                  </a:ext>
                </a:extLst>
              </p:cNvPr>
              <p:cNvSpPr/>
              <p:nvPr/>
            </p:nvSpPr>
            <p:spPr>
              <a:xfrm>
                <a:off x="-52383825" y="3361950"/>
                <a:ext cx="55150" cy="37050"/>
              </a:xfrm>
              <a:custGeom>
                <a:avLst/>
                <a:gdLst/>
                <a:ahLst/>
                <a:cxnLst/>
                <a:rect l="l" t="t" r="r" b="b"/>
                <a:pathLst>
                  <a:path w="2206" h="1482" extrusionOk="0">
                    <a:moveTo>
                      <a:pt x="347" y="1"/>
                    </a:moveTo>
                    <a:cubicBezTo>
                      <a:pt x="158" y="1"/>
                      <a:pt x="0" y="158"/>
                      <a:pt x="0" y="379"/>
                    </a:cubicBezTo>
                    <a:lnTo>
                      <a:pt x="0" y="1104"/>
                    </a:lnTo>
                    <a:cubicBezTo>
                      <a:pt x="0" y="1293"/>
                      <a:pt x="158" y="1450"/>
                      <a:pt x="347" y="1450"/>
                    </a:cubicBezTo>
                    <a:lnTo>
                      <a:pt x="1103" y="1450"/>
                    </a:lnTo>
                    <a:lnTo>
                      <a:pt x="1103" y="1482"/>
                    </a:lnTo>
                    <a:cubicBezTo>
                      <a:pt x="1733" y="1482"/>
                      <a:pt x="2205" y="946"/>
                      <a:pt x="2205" y="379"/>
                    </a:cubicBezTo>
                    <a:cubicBezTo>
                      <a:pt x="2205" y="158"/>
                      <a:pt x="2048" y="1"/>
                      <a:pt x="18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14;p154">
                <a:extLst>
                  <a:ext uri="{FF2B5EF4-FFF2-40B4-BE49-F238E27FC236}">
                    <a16:creationId xmlns:a16="http://schemas.microsoft.com/office/drawing/2014/main" id="{55FECC3A-4DFD-2269-74F8-83888D93177C}"/>
                  </a:ext>
                </a:extLst>
              </p:cNvPr>
              <p:cNvSpPr/>
              <p:nvPr/>
            </p:nvSpPr>
            <p:spPr>
              <a:xfrm>
                <a:off x="-52401950" y="3380075"/>
                <a:ext cx="204800" cy="131550"/>
              </a:xfrm>
              <a:custGeom>
                <a:avLst/>
                <a:gdLst/>
                <a:ahLst/>
                <a:cxnLst/>
                <a:rect l="l" t="t" r="r" b="b"/>
                <a:pathLst>
                  <a:path w="8192" h="5262" extrusionOk="0">
                    <a:moveTo>
                      <a:pt x="5085" y="1804"/>
                    </a:moveTo>
                    <a:cubicBezTo>
                      <a:pt x="5175" y="1804"/>
                      <a:pt x="5262" y="1843"/>
                      <a:pt x="5325" y="1922"/>
                    </a:cubicBezTo>
                    <a:cubicBezTo>
                      <a:pt x="5514" y="2080"/>
                      <a:pt x="5514" y="2332"/>
                      <a:pt x="5356" y="2426"/>
                    </a:cubicBezTo>
                    <a:cubicBezTo>
                      <a:pt x="5010" y="2804"/>
                      <a:pt x="4537" y="2993"/>
                      <a:pt x="4065" y="2993"/>
                    </a:cubicBezTo>
                    <a:cubicBezTo>
                      <a:pt x="3561" y="2993"/>
                      <a:pt x="3088" y="2804"/>
                      <a:pt x="2710" y="2426"/>
                    </a:cubicBezTo>
                    <a:cubicBezTo>
                      <a:pt x="2552" y="2269"/>
                      <a:pt x="2552" y="2048"/>
                      <a:pt x="2710" y="1922"/>
                    </a:cubicBezTo>
                    <a:cubicBezTo>
                      <a:pt x="2789" y="1843"/>
                      <a:pt x="2891" y="1804"/>
                      <a:pt x="2990" y="1804"/>
                    </a:cubicBezTo>
                    <a:cubicBezTo>
                      <a:pt x="3088" y="1804"/>
                      <a:pt x="3182" y="1843"/>
                      <a:pt x="3245" y="1922"/>
                    </a:cubicBezTo>
                    <a:cubicBezTo>
                      <a:pt x="3450" y="2143"/>
                      <a:pt x="3734" y="2253"/>
                      <a:pt x="4021" y="2253"/>
                    </a:cubicBezTo>
                    <a:cubicBezTo>
                      <a:pt x="4309" y="2253"/>
                      <a:pt x="4600" y="2143"/>
                      <a:pt x="4821" y="1922"/>
                    </a:cubicBezTo>
                    <a:cubicBezTo>
                      <a:pt x="4899" y="1843"/>
                      <a:pt x="4994" y="1804"/>
                      <a:pt x="5085" y="1804"/>
                    </a:cubicBezTo>
                    <a:close/>
                    <a:moveTo>
                      <a:pt x="3655" y="0"/>
                    </a:moveTo>
                    <a:cubicBezTo>
                      <a:pt x="3498" y="851"/>
                      <a:pt x="2710" y="1481"/>
                      <a:pt x="1859" y="1481"/>
                    </a:cubicBezTo>
                    <a:lnTo>
                      <a:pt x="1103" y="1481"/>
                    </a:lnTo>
                    <a:cubicBezTo>
                      <a:pt x="473" y="1481"/>
                      <a:pt x="0" y="977"/>
                      <a:pt x="0" y="379"/>
                    </a:cubicBezTo>
                    <a:lnTo>
                      <a:pt x="0" y="1135"/>
                    </a:lnTo>
                    <a:cubicBezTo>
                      <a:pt x="0" y="3371"/>
                      <a:pt x="1859" y="5262"/>
                      <a:pt x="4096" y="5262"/>
                    </a:cubicBezTo>
                    <a:cubicBezTo>
                      <a:pt x="6333" y="5262"/>
                      <a:pt x="8192" y="3403"/>
                      <a:pt x="8192" y="1135"/>
                    </a:cubicBezTo>
                    <a:lnTo>
                      <a:pt x="8192" y="379"/>
                    </a:lnTo>
                    <a:cubicBezTo>
                      <a:pt x="8160" y="1009"/>
                      <a:pt x="7656" y="1481"/>
                      <a:pt x="7058" y="1481"/>
                    </a:cubicBezTo>
                    <a:lnTo>
                      <a:pt x="6301" y="1481"/>
                    </a:lnTo>
                    <a:cubicBezTo>
                      <a:pt x="5388" y="1481"/>
                      <a:pt x="4663" y="851"/>
                      <a:pt x="45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15;p154">
                <a:extLst>
                  <a:ext uri="{FF2B5EF4-FFF2-40B4-BE49-F238E27FC236}">
                    <a16:creationId xmlns:a16="http://schemas.microsoft.com/office/drawing/2014/main" id="{BF48E4BE-B4EC-B9D2-8FD3-4E434F781007}"/>
                  </a:ext>
                </a:extLst>
              </p:cNvPr>
              <p:cNvSpPr/>
              <p:nvPr/>
            </p:nvSpPr>
            <p:spPr>
              <a:xfrm>
                <a:off x="-52272000" y="3361950"/>
                <a:ext cx="55175" cy="37050"/>
              </a:xfrm>
              <a:custGeom>
                <a:avLst/>
                <a:gdLst/>
                <a:ahLst/>
                <a:cxnLst/>
                <a:rect l="l" t="t" r="r" b="b"/>
                <a:pathLst>
                  <a:path w="2207" h="1482" extrusionOk="0">
                    <a:moveTo>
                      <a:pt x="347" y="1"/>
                    </a:moveTo>
                    <a:cubicBezTo>
                      <a:pt x="158" y="1"/>
                      <a:pt x="1" y="158"/>
                      <a:pt x="1" y="379"/>
                    </a:cubicBezTo>
                    <a:cubicBezTo>
                      <a:pt x="1" y="1009"/>
                      <a:pt x="505" y="1482"/>
                      <a:pt x="1103" y="1482"/>
                    </a:cubicBezTo>
                    <a:lnTo>
                      <a:pt x="1860" y="1482"/>
                    </a:lnTo>
                    <a:cubicBezTo>
                      <a:pt x="2049" y="1482"/>
                      <a:pt x="2206" y="1324"/>
                      <a:pt x="2206" y="1104"/>
                    </a:cubicBezTo>
                    <a:lnTo>
                      <a:pt x="2206" y="379"/>
                    </a:lnTo>
                    <a:cubicBezTo>
                      <a:pt x="2206" y="158"/>
                      <a:pt x="2049" y="1"/>
                      <a:pt x="18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16;p154">
                <a:extLst>
                  <a:ext uri="{FF2B5EF4-FFF2-40B4-BE49-F238E27FC236}">
                    <a16:creationId xmlns:a16="http://schemas.microsoft.com/office/drawing/2014/main" id="{324FC5A1-9F35-EEAC-C778-61A495B13ADE}"/>
                  </a:ext>
                </a:extLst>
              </p:cNvPr>
              <p:cNvSpPr/>
              <p:nvPr/>
            </p:nvSpPr>
            <p:spPr>
              <a:xfrm>
                <a:off x="-52402750" y="3324950"/>
                <a:ext cx="204825" cy="46475"/>
              </a:xfrm>
              <a:custGeom>
                <a:avLst/>
                <a:gdLst/>
                <a:ahLst/>
                <a:cxnLst/>
                <a:rect l="l" t="t" r="r" b="b"/>
                <a:pathLst>
                  <a:path w="8193" h="1859" extrusionOk="0">
                    <a:moveTo>
                      <a:pt x="1" y="0"/>
                    </a:moveTo>
                    <a:lnTo>
                      <a:pt x="1" y="1859"/>
                    </a:lnTo>
                    <a:cubicBezTo>
                      <a:pt x="1" y="1229"/>
                      <a:pt x="505" y="725"/>
                      <a:pt x="1104" y="725"/>
                    </a:cubicBezTo>
                    <a:lnTo>
                      <a:pt x="2584" y="725"/>
                    </a:lnTo>
                    <a:cubicBezTo>
                      <a:pt x="3057" y="725"/>
                      <a:pt x="3498" y="1071"/>
                      <a:pt x="3656" y="1481"/>
                    </a:cubicBezTo>
                    <a:lnTo>
                      <a:pt x="4538" y="1481"/>
                    </a:lnTo>
                    <a:cubicBezTo>
                      <a:pt x="4695" y="1071"/>
                      <a:pt x="5073" y="725"/>
                      <a:pt x="5577" y="725"/>
                    </a:cubicBezTo>
                    <a:lnTo>
                      <a:pt x="7090" y="725"/>
                    </a:lnTo>
                    <a:cubicBezTo>
                      <a:pt x="7720" y="725"/>
                      <a:pt x="8192" y="1260"/>
                      <a:pt x="8192" y="1859"/>
                    </a:cubicBezTo>
                    <a:lnTo>
                      <a:pt x="81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017;p154">
                <a:extLst>
                  <a:ext uri="{FF2B5EF4-FFF2-40B4-BE49-F238E27FC236}">
                    <a16:creationId xmlns:a16="http://schemas.microsoft.com/office/drawing/2014/main" id="{A5B72DA0-CE74-36A6-644E-AD274089CBC6}"/>
                  </a:ext>
                </a:extLst>
              </p:cNvPr>
              <p:cNvSpPr/>
              <p:nvPr/>
            </p:nvSpPr>
            <p:spPr>
              <a:xfrm>
                <a:off x="-52440550" y="3349350"/>
                <a:ext cx="18925" cy="63825"/>
              </a:xfrm>
              <a:custGeom>
                <a:avLst/>
                <a:gdLst/>
                <a:ahLst/>
                <a:cxnLst/>
                <a:rect l="l" t="t" r="r" b="b"/>
                <a:pathLst>
                  <a:path w="757" h="2553" extrusionOk="0">
                    <a:moveTo>
                      <a:pt x="757" y="1"/>
                    </a:moveTo>
                    <a:cubicBezTo>
                      <a:pt x="284" y="190"/>
                      <a:pt x="1" y="725"/>
                      <a:pt x="1" y="1261"/>
                    </a:cubicBezTo>
                    <a:cubicBezTo>
                      <a:pt x="1" y="1797"/>
                      <a:pt x="316" y="2301"/>
                      <a:pt x="757" y="2553"/>
                    </a:cubicBezTo>
                    <a:lnTo>
                      <a:pt x="75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018;p154">
                <a:extLst>
                  <a:ext uri="{FF2B5EF4-FFF2-40B4-BE49-F238E27FC236}">
                    <a16:creationId xmlns:a16="http://schemas.microsoft.com/office/drawing/2014/main" id="{810D32FF-0543-489C-6F53-5807C76DC58D}"/>
                  </a:ext>
                </a:extLst>
              </p:cNvPr>
              <p:cNvSpPr/>
              <p:nvPr/>
            </p:nvSpPr>
            <p:spPr>
              <a:xfrm>
                <a:off x="-52179050" y="334857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21"/>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 name="TextBox 69">
            <a:extLst>
              <a:ext uri="{FF2B5EF4-FFF2-40B4-BE49-F238E27FC236}">
                <a16:creationId xmlns:a16="http://schemas.microsoft.com/office/drawing/2014/main" id="{BD84BD88-02D8-750A-413D-BDD023AE6E15}"/>
              </a:ext>
            </a:extLst>
          </p:cNvPr>
          <p:cNvSpPr txBox="1"/>
          <p:nvPr/>
        </p:nvSpPr>
        <p:spPr>
          <a:xfrm>
            <a:off x="8529203" y="4480066"/>
            <a:ext cx="516326" cy="400110"/>
          </a:xfrm>
          <a:prstGeom prst="rect">
            <a:avLst/>
          </a:prstGeom>
          <a:noFill/>
        </p:spPr>
        <p:txBody>
          <a:bodyPr wrap="square" rtlCol="0">
            <a:spAutoFit/>
          </a:bodyPr>
          <a:lstStyle/>
          <a:p>
            <a:r>
              <a:rPr lang="en-US" sz="2000" b="1" dirty="0">
                <a:solidFill>
                  <a:schemeClr val="bg1"/>
                </a:solidFill>
                <a:latin typeface="Josefin Sans" pitchFamily="2" charset="0"/>
              </a:rPr>
              <a:t>43</a:t>
            </a:r>
          </a:p>
        </p:txBody>
      </p:sp>
      <p:sp>
        <p:nvSpPr>
          <p:cNvPr id="25" name="Google Shape;1163;p86">
            <a:extLst>
              <a:ext uri="{FF2B5EF4-FFF2-40B4-BE49-F238E27FC236}">
                <a16:creationId xmlns:a16="http://schemas.microsoft.com/office/drawing/2014/main" id="{A70013E0-B25C-7E40-F1BD-09BE09398E71}"/>
              </a:ext>
            </a:extLst>
          </p:cNvPr>
          <p:cNvSpPr txBox="1">
            <a:spLocks/>
          </p:cNvSpPr>
          <p:nvPr/>
        </p:nvSpPr>
        <p:spPr>
          <a:xfrm>
            <a:off x="668639" y="597256"/>
            <a:ext cx="806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2400" dirty="0"/>
              <a:t>4.2 </a:t>
            </a:r>
            <a:r>
              <a:rPr lang="en-US" sz="2400" dirty="0" err="1"/>
              <a:t>Hướng</a:t>
            </a:r>
            <a:r>
              <a:rPr lang="en-US" sz="2400" dirty="0"/>
              <a:t> </a:t>
            </a:r>
            <a:r>
              <a:rPr lang="en-US" sz="2400" dirty="0" err="1"/>
              <a:t>dẫn</a:t>
            </a:r>
            <a:r>
              <a:rPr lang="en-US" sz="2400" dirty="0"/>
              <a:t> </a:t>
            </a:r>
            <a:r>
              <a:rPr lang="en-US" sz="2400" dirty="0" err="1"/>
              <a:t>sử</a:t>
            </a:r>
            <a:r>
              <a:rPr lang="en-US" sz="2400" dirty="0"/>
              <a:t> </a:t>
            </a:r>
            <a:r>
              <a:rPr lang="en-US" sz="2400" dirty="0" err="1"/>
              <a:t>dụng</a:t>
            </a:r>
            <a:r>
              <a:rPr lang="en-US" sz="2400" dirty="0"/>
              <a:t> </a:t>
            </a:r>
            <a:r>
              <a:rPr lang="en-US" sz="2400" dirty="0" err="1"/>
              <a:t>nền</a:t>
            </a:r>
            <a:r>
              <a:rPr lang="en-US" sz="2400" dirty="0"/>
              <a:t> </a:t>
            </a:r>
            <a:r>
              <a:rPr lang="en-US" sz="2400" dirty="0" err="1"/>
              <a:t>tảng</a:t>
            </a:r>
            <a:endParaRPr lang="vi-VN" sz="2400" dirty="0"/>
          </a:p>
        </p:txBody>
      </p:sp>
    </p:spTree>
    <p:extLst>
      <p:ext uri="{BB962C8B-B14F-4D97-AF65-F5344CB8AC3E}">
        <p14:creationId xmlns:p14="http://schemas.microsoft.com/office/powerpoint/2010/main" val="220177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250" fill="hold"/>
                                        <p:tgtEl>
                                          <p:spTgt spid="18"/>
                                        </p:tgtEl>
                                        <p:attrNameLst>
                                          <p:attrName>ppt_x</p:attrName>
                                        </p:attrNameLst>
                                      </p:cBhvr>
                                      <p:tavLst>
                                        <p:tav tm="0">
                                          <p:val>
                                            <p:strVal val="#ppt_x"/>
                                          </p:val>
                                        </p:tav>
                                        <p:tav tm="100000">
                                          <p:val>
                                            <p:strVal val="#ppt_x"/>
                                          </p:val>
                                        </p:tav>
                                      </p:tavLst>
                                    </p:anim>
                                    <p:anim calcmode="lin" valueType="num">
                                      <p:cBhvr additive="base">
                                        <p:cTn id="13"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25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25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25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8" name="Google Shape;1105;p81">
            <a:extLst>
              <a:ext uri="{FF2B5EF4-FFF2-40B4-BE49-F238E27FC236}">
                <a16:creationId xmlns:a16="http://schemas.microsoft.com/office/drawing/2014/main" id="{38B81751-9B0D-B605-26AD-89D653914847}"/>
              </a:ext>
            </a:extLst>
          </p:cNvPr>
          <p:cNvSpPr txBox="1">
            <a:spLocks noGrp="1"/>
          </p:cNvSpPr>
          <p:nvPr>
            <p:ph type="subTitle" idx="1"/>
          </p:nvPr>
        </p:nvSpPr>
        <p:spPr>
          <a:xfrm>
            <a:off x="1569313" y="1671637"/>
            <a:ext cx="9144000" cy="1800225"/>
          </a:xfrm>
          <a:prstGeom prst="rect">
            <a:avLst/>
          </a:prstGeom>
        </p:spPr>
        <p:txBody>
          <a:bodyPr spcFirstLastPara="1" wrap="square" lIns="91425" tIns="91425" rIns="91425" bIns="91425" anchor="ctr" anchorCtr="0">
            <a:noAutofit/>
          </a:bodyPr>
          <a:lstStyle/>
          <a:p>
            <a:pPr marL="0" lvl="0" indent="0">
              <a:spcAft>
                <a:spcPts val="1600"/>
              </a:spcAft>
            </a:pPr>
            <a:r>
              <a:rPr lang="vi-VN" sz="4800" dirty="0"/>
              <a:t>Kết luận và</a:t>
            </a:r>
            <a:endParaRPr lang="en-US" sz="4800" dirty="0"/>
          </a:p>
          <a:p>
            <a:pPr marL="0" lvl="0" indent="0">
              <a:spcAft>
                <a:spcPts val="1600"/>
              </a:spcAft>
            </a:pPr>
            <a:r>
              <a:rPr lang="en-US" sz="4800" dirty="0"/>
              <a:t> </a:t>
            </a:r>
            <a:r>
              <a:rPr lang="vi-VN" sz="4800" dirty="0"/>
              <a:t>hướng phát triển</a:t>
            </a:r>
          </a:p>
        </p:txBody>
      </p:sp>
      <p:grpSp>
        <p:nvGrpSpPr>
          <p:cNvPr id="19" name="Group 18">
            <a:extLst>
              <a:ext uri="{FF2B5EF4-FFF2-40B4-BE49-F238E27FC236}">
                <a16:creationId xmlns:a16="http://schemas.microsoft.com/office/drawing/2014/main" id="{7C6E2268-AACE-6A96-FA73-406D873E9802}"/>
              </a:ext>
            </a:extLst>
          </p:cNvPr>
          <p:cNvGrpSpPr/>
          <p:nvPr/>
        </p:nvGrpSpPr>
        <p:grpSpPr>
          <a:xfrm>
            <a:off x="411361" y="216119"/>
            <a:ext cx="2624352" cy="960861"/>
            <a:chOff x="287608" y="103128"/>
            <a:chExt cx="2624352" cy="960861"/>
          </a:xfrm>
        </p:grpSpPr>
        <p:sp>
          <p:nvSpPr>
            <p:cNvPr id="20" name="Oval 19">
              <a:extLst>
                <a:ext uri="{FF2B5EF4-FFF2-40B4-BE49-F238E27FC236}">
                  <a16:creationId xmlns:a16="http://schemas.microsoft.com/office/drawing/2014/main" id="{635C1EB1-ABE0-4834-FCEE-B8379ED238D9}"/>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logo on a black background&#10;&#10;Description automatically generated">
              <a:extLst>
                <a:ext uri="{FF2B5EF4-FFF2-40B4-BE49-F238E27FC236}">
                  <a16:creationId xmlns:a16="http://schemas.microsoft.com/office/drawing/2014/main" id="{C3C831C5-8E2B-2B29-B428-7C40DE8CCAAD}"/>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22" name="Title 5">
            <a:extLst>
              <a:ext uri="{FF2B5EF4-FFF2-40B4-BE49-F238E27FC236}">
                <a16:creationId xmlns:a16="http://schemas.microsoft.com/office/drawing/2014/main" id="{205A76DA-EDE1-1E5E-18FF-857A052AD273}"/>
              </a:ext>
            </a:extLst>
          </p:cNvPr>
          <p:cNvSpPr txBox="1">
            <a:spLocks/>
          </p:cNvSpPr>
          <p:nvPr/>
        </p:nvSpPr>
        <p:spPr>
          <a:xfrm>
            <a:off x="1933645" y="1155416"/>
            <a:ext cx="2932800" cy="97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8800" b="1" dirty="0">
                <a:solidFill>
                  <a:schemeClr val="tx2"/>
                </a:solidFill>
                <a:latin typeface="Josefin Sans" pitchFamily="2" charset="0"/>
              </a:rPr>
              <a:t>05</a:t>
            </a:r>
          </a:p>
        </p:txBody>
      </p:sp>
      <p:pic>
        <p:nvPicPr>
          <p:cNvPr id="29" name="Picture 28" descr="A close-up of a tablet&#10;&#10;Description automatically generated">
            <a:extLst>
              <a:ext uri="{FF2B5EF4-FFF2-40B4-BE49-F238E27FC236}">
                <a16:creationId xmlns:a16="http://schemas.microsoft.com/office/drawing/2014/main" id="{34358467-A18A-F1A7-22C6-CDB513140885}"/>
              </a:ext>
            </a:extLst>
          </p:cNvPr>
          <p:cNvPicPr>
            <a:picLocks noChangeAspect="1"/>
          </p:cNvPicPr>
          <p:nvPr/>
        </p:nvPicPr>
        <p:blipFill>
          <a:blip r:embed="rId4"/>
          <a:stretch>
            <a:fillRect/>
          </a:stretch>
        </p:blipFill>
        <p:spPr>
          <a:xfrm>
            <a:off x="247054" y="2886220"/>
            <a:ext cx="3884481" cy="2160599"/>
          </a:xfrm>
          <a:prstGeom prst="rect">
            <a:avLst/>
          </a:prstGeom>
        </p:spPr>
      </p:pic>
      <p:sp>
        <p:nvSpPr>
          <p:cNvPr id="30" name="TextBox 29">
            <a:extLst>
              <a:ext uri="{FF2B5EF4-FFF2-40B4-BE49-F238E27FC236}">
                <a16:creationId xmlns:a16="http://schemas.microsoft.com/office/drawing/2014/main" id="{2049DBD8-DDB1-5EA5-14FA-B1026DD5DB4E}"/>
              </a:ext>
            </a:extLst>
          </p:cNvPr>
          <p:cNvSpPr txBox="1"/>
          <p:nvPr/>
        </p:nvSpPr>
        <p:spPr>
          <a:xfrm>
            <a:off x="8515350" y="4489560"/>
            <a:ext cx="480607" cy="400110"/>
          </a:xfrm>
          <a:prstGeom prst="rect">
            <a:avLst/>
          </a:prstGeom>
          <a:noFill/>
        </p:spPr>
        <p:txBody>
          <a:bodyPr wrap="square" rtlCol="0">
            <a:spAutoFit/>
          </a:bodyPr>
          <a:lstStyle/>
          <a:p>
            <a:r>
              <a:rPr lang="en-US" sz="2000" b="1" dirty="0">
                <a:solidFill>
                  <a:schemeClr val="bg1"/>
                </a:solidFill>
                <a:latin typeface="Josefin Sans" pitchFamily="2" charset="0"/>
              </a:rPr>
              <a:t>44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79">
          <a:extLst>
            <a:ext uri="{FF2B5EF4-FFF2-40B4-BE49-F238E27FC236}">
              <a16:creationId xmlns:a16="http://schemas.microsoft.com/office/drawing/2014/main" id="{CB6767A1-4DC0-1AC2-59B5-0BF813143A6C}"/>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67847E0-134C-0670-95D7-3BB65564B5F3}"/>
              </a:ext>
            </a:extLst>
          </p:cNvPr>
          <p:cNvGrpSpPr/>
          <p:nvPr/>
        </p:nvGrpSpPr>
        <p:grpSpPr>
          <a:xfrm>
            <a:off x="411361" y="216119"/>
            <a:ext cx="2624352" cy="960861"/>
            <a:chOff x="287608" y="103128"/>
            <a:chExt cx="2624352" cy="960861"/>
          </a:xfrm>
        </p:grpSpPr>
        <p:sp>
          <p:nvSpPr>
            <p:cNvPr id="3" name="Oval 2">
              <a:extLst>
                <a:ext uri="{FF2B5EF4-FFF2-40B4-BE49-F238E27FC236}">
                  <a16:creationId xmlns:a16="http://schemas.microsoft.com/office/drawing/2014/main" id="{4B493058-35AD-26CB-AD15-B9108DBD882A}"/>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on a black background&#10;&#10;Description automatically generated">
              <a:extLst>
                <a:ext uri="{FF2B5EF4-FFF2-40B4-BE49-F238E27FC236}">
                  <a16:creationId xmlns:a16="http://schemas.microsoft.com/office/drawing/2014/main" id="{76BEFBF4-E92C-5208-5C51-1C86332071E1}"/>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15" name="Google Shape;1382;p98">
            <a:extLst>
              <a:ext uri="{FF2B5EF4-FFF2-40B4-BE49-F238E27FC236}">
                <a16:creationId xmlns:a16="http://schemas.microsoft.com/office/drawing/2014/main" id="{9395391D-7CF1-B153-7DD2-3C91635730B7}"/>
              </a:ext>
            </a:extLst>
          </p:cNvPr>
          <p:cNvSpPr txBox="1">
            <a:spLocks/>
          </p:cNvSpPr>
          <p:nvPr/>
        </p:nvSpPr>
        <p:spPr>
          <a:xfrm>
            <a:off x="556722" y="1582681"/>
            <a:ext cx="8454033" cy="10394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Open Sans"/>
              <a:buChar char="●"/>
              <a:defRPr sz="12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10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indent="-317500" algn="just">
              <a:lnSpc>
                <a:spcPct val="150000"/>
              </a:lnSpc>
            </a:pPr>
            <a:r>
              <a:rPr lang="vi-VN" sz="1800" dirty="0">
                <a:latin typeface="Josefin Sans" pitchFamily="2" charset="0"/>
              </a:rPr>
              <a:t>Cài đặt, triển khai thành công hệ thống trên hệ điều hành Ubuntu Desktop.</a:t>
            </a:r>
          </a:p>
        </p:txBody>
      </p:sp>
      <p:sp>
        <p:nvSpPr>
          <p:cNvPr id="16" name="Google Shape;1382;p98">
            <a:extLst>
              <a:ext uri="{FF2B5EF4-FFF2-40B4-BE49-F238E27FC236}">
                <a16:creationId xmlns:a16="http://schemas.microsoft.com/office/drawing/2014/main" id="{9BB872FE-01B5-9CD1-E45F-8C95624AF638}"/>
              </a:ext>
            </a:extLst>
          </p:cNvPr>
          <p:cNvSpPr txBox="1">
            <a:spLocks/>
          </p:cNvSpPr>
          <p:nvPr/>
        </p:nvSpPr>
        <p:spPr>
          <a:xfrm>
            <a:off x="556722" y="2213933"/>
            <a:ext cx="8454033" cy="3750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Open Sans"/>
              <a:buChar char="●"/>
              <a:defRPr sz="12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10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indent="-317500" algn="just">
              <a:lnSpc>
                <a:spcPct val="150000"/>
              </a:lnSpc>
            </a:pPr>
            <a:r>
              <a:rPr lang="vi-VN" sz="1800" dirty="0">
                <a:latin typeface="Josefin Sans" pitchFamily="2" charset="0"/>
              </a:rPr>
              <a:t>Về kinh nghiệm bản thân, hiểu biết về ngôn ngữ Python, các nền tảng eLearning MOOC, biết cách triển khai hệ thống Open edX, thay đổi các cấu hình, cài đặt, giao diện phù hợp với nhu cầu. Học hỏi thêm nhiều kiến thức mới về các nền tảng mã nguồn mở, kỹ thuật lập trình phần mềm ORM.</a:t>
            </a:r>
          </a:p>
        </p:txBody>
      </p:sp>
      <p:sp>
        <p:nvSpPr>
          <p:cNvPr id="19" name="Google Shape;1381;p98">
            <a:extLst>
              <a:ext uri="{FF2B5EF4-FFF2-40B4-BE49-F238E27FC236}">
                <a16:creationId xmlns:a16="http://schemas.microsoft.com/office/drawing/2014/main" id="{D5B345DF-8460-2E41-B42B-AF79CA43325D}"/>
              </a:ext>
            </a:extLst>
          </p:cNvPr>
          <p:cNvSpPr txBox="1">
            <a:spLocks/>
          </p:cNvSpPr>
          <p:nvPr/>
        </p:nvSpPr>
        <p:spPr>
          <a:xfrm>
            <a:off x="3123926" y="758682"/>
            <a:ext cx="27045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a:t>5.1. </a:t>
            </a:r>
            <a:r>
              <a:rPr lang="en-US" dirty="0" err="1"/>
              <a:t>Kết</a:t>
            </a:r>
            <a:r>
              <a:rPr lang="en-US" dirty="0"/>
              <a:t> </a:t>
            </a:r>
            <a:r>
              <a:rPr lang="en-US" dirty="0" err="1"/>
              <a:t>luận</a:t>
            </a:r>
            <a:endParaRPr lang="en-US" dirty="0"/>
          </a:p>
        </p:txBody>
      </p:sp>
      <p:sp>
        <p:nvSpPr>
          <p:cNvPr id="22" name="TextBox 21">
            <a:extLst>
              <a:ext uri="{FF2B5EF4-FFF2-40B4-BE49-F238E27FC236}">
                <a16:creationId xmlns:a16="http://schemas.microsoft.com/office/drawing/2014/main" id="{5F5E18CF-6101-9BA5-8E35-896EDA190E39}"/>
              </a:ext>
            </a:extLst>
          </p:cNvPr>
          <p:cNvSpPr txBox="1"/>
          <p:nvPr/>
        </p:nvSpPr>
        <p:spPr>
          <a:xfrm>
            <a:off x="8518358" y="4489560"/>
            <a:ext cx="477599" cy="400110"/>
          </a:xfrm>
          <a:prstGeom prst="rect">
            <a:avLst/>
          </a:prstGeom>
          <a:noFill/>
        </p:spPr>
        <p:txBody>
          <a:bodyPr wrap="square" rtlCol="0">
            <a:spAutoFit/>
          </a:bodyPr>
          <a:lstStyle/>
          <a:p>
            <a:r>
              <a:rPr lang="en-US" sz="2000" b="1" dirty="0">
                <a:solidFill>
                  <a:schemeClr val="tx1"/>
                </a:solidFill>
                <a:latin typeface="Josefin Sans" pitchFamily="2" charset="0"/>
              </a:rPr>
              <a:t>45</a:t>
            </a:r>
          </a:p>
        </p:txBody>
      </p:sp>
    </p:spTree>
    <p:extLst>
      <p:ext uri="{BB962C8B-B14F-4D97-AF65-F5344CB8AC3E}">
        <p14:creationId xmlns:p14="http://schemas.microsoft.com/office/powerpoint/2010/main" val="170238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79">
          <a:extLst>
            <a:ext uri="{FF2B5EF4-FFF2-40B4-BE49-F238E27FC236}">
              <a16:creationId xmlns:a16="http://schemas.microsoft.com/office/drawing/2014/main" id="{EA365D07-4FA9-4D35-FC94-35BDC02B022A}"/>
            </a:ext>
          </a:extLst>
        </p:cNvPr>
        <p:cNvGrpSpPr/>
        <p:nvPr/>
      </p:nvGrpSpPr>
      <p:grpSpPr>
        <a:xfrm>
          <a:off x="0" y="0"/>
          <a:ext cx="0" cy="0"/>
          <a:chOff x="0" y="0"/>
          <a:chExt cx="0" cy="0"/>
        </a:xfrm>
      </p:grpSpPr>
      <p:sp>
        <p:nvSpPr>
          <p:cNvPr id="1381" name="Google Shape;1381;p98">
            <a:extLst>
              <a:ext uri="{FF2B5EF4-FFF2-40B4-BE49-F238E27FC236}">
                <a16:creationId xmlns:a16="http://schemas.microsoft.com/office/drawing/2014/main" id="{643E9624-2613-3E67-044A-47E9B800CD77}"/>
              </a:ext>
            </a:extLst>
          </p:cNvPr>
          <p:cNvSpPr txBox="1">
            <a:spLocks noGrp="1"/>
          </p:cNvSpPr>
          <p:nvPr>
            <p:ph type="subTitle" idx="1"/>
          </p:nvPr>
        </p:nvSpPr>
        <p:spPr>
          <a:xfrm>
            <a:off x="3123926" y="758682"/>
            <a:ext cx="2704500" cy="357000"/>
          </a:xfrm>
          <a:prstGeom prst="rect">
            <a:avLst/>
          </a:prstGeom>
        </p:spPr>
        <p:txBody>
          <a:bodyPr spcFirstLastPara="1" wrap="square" lIns="91425" tIns="91425" rIns="91425" bIns="91425" anchor="ctr" anchorCtr="0">
            <a:noAutofit/>
          </a:bodyPr>
          <a:lstStyle/>
          <a:p>
            <a:pPr marL="0" lvl="0" indent="0"/>
            <a:r>
              <a:rPr lang="en-US" dirty="0"/>
              <a:t>5.1. </a:t>
            </a:r>
            <a:r>
              <a:rPr lang="en-US" dirty="0" err="1"/>
              <a:t>Kết</a:t>
            </a:r>
            <a:r>
              <a:rPr lang="en-US" dirty="0"/>
              <a:t> </a:t>
            </a:r>
            <a:r>
              <a:rPr lang="en-US" dirty="0" err="1"/>
              <a:t>luận</a:t>
            </a:r>
            <a:endParaRPr dirty="0"/>
          </a:p>
        </p:txBody>
      </p:sp>
      <p:sp>
        <p:nvSpPr>
          <p:cNvPr id="1382" name="Google Shape;1382;p98">
            <a:extLst>
              <a:ext uri="{FF2B5EF4-FFF2-40B4-BE49-F238E27FC236}">
                <a16:creationId xmlns:a16="http://schemas.microsoft.com/office/drawing/2014/main" id="{E8E8E07D-6AB1-8D0D-A7F3-689BB11B0ABF}"/>
              </a:ext>
            </a:extLst>
          </p:cNvPr>
          <p:cNvSpPr txBox="1">
            <a:spLocks noGrp="1"/>
          </p:cNvSpPr>
          <p:nvPr>
            <p:ph type="subTitle" idx="2"/>
          </p:nvPr>
        </p:nvSpPr>
        <p:spPr>
          <a:xfrm>
            <a:off x="537397" y="1572851"/>
            <a:ext cx="8454033" cy="914341"/>
          </a:xfrm>
          <a:prstGeom prst="rect">
            <a:avLst/>
          </a:prstGeom>
        </p:spPr>
        <p:txBody>
          <a:bodyPr spcFirstLastPara="1" wrap="square" lIns="91425" tIns="91425" rIns="91425" bIns="91425" anchor="t" anchorCtr="0">
            <a:noAutofit/>
          </a:bodyPr>
          <a:lstStyle/>
          <a:p>
            <a:pPr lvl="0" indent="-317500" algn="just">
              <a:lnSpc>
                <a:spcPct val="150000"/>
              </a:lnSpc>
            </a:pPr>
            <a:r>
              <a:rPr lang="vi-VN" sz="1800" dirty="0">
                <a:latin typeface="Josefin Sans" pitchFamily="2" charset="0"/>
              </a:rPr>
              <a:t>Tùy chỉnh các giao diện trang chủ của OpenedX đáp ứng các yêu cầu cơ bản cho người dùng, giao diện rõ ràng, bố cục đơn giản. </a:t>
            </a:r>
          </a:p>
        </p:txBody>
      </p:sp>
      <p:grpSp>
        <p:nvGrpSpPr>
          <p:cNvPr id="2" name="Group 1">
            <a:extLst>
              <a:ext uri="{FF2B5EF4-FFF2-40B4-BE49-F238E27FC236}">
                <a16:creationId xmlns:a16="http://schemas.microsoft.com/office/drawing/2014/main" id="{99C3A867-5C8A-1AFC-4783-17B508C48CA2}"/>
              </a:ext>
            </a:extLst>
          </p:cNvPr>
          <p:cNvGrpSpPr/>
          <p:nvPr/>
        </p:nvGrpSpPr>
        <p:grpSpPr>
          <a:xfrm>
            <a:off x="411361" y="216119"/>
            <a:ext cx="2624352" cy="960861"/>
            <a:chOff x="287608" y="103128"/>
            <a:chExt cx="2624352" cy="960861"/>
          </a:xfrm>
        </p:grpSpPr>
        <p:sp>
          <p:nvSpPr>
            <p:cNvPr id="3" name="Oval 2">
              <a:extLst>
                <a:ext uri="{FF2B5EF4-FFF2-40B4-BE49-F238E27FC236}">
                  <a16:creationId xmlns:a16="http://schemas.microsoft.com/office/drawing/2014/main" id="{E42C8329-1AF7-0732-6CF1-9A065CAF71D4}"/>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on a black background&#10;&#10;Description automatically generated">
              <a:extLst>
                <a:ext uri="{FF2B5EF4-FFF2-40B4-BE49-F238E27FC236}">
                  <a16:creationId xmlns:a16="http://schemas.microsoft.com/office/drawing/2014/main" id="{6B08AE24-E924-94E2-DB58-D1B87EBA2416}"/>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13" name="Google Shape;1382;p98">
            <a:extLst>
              <a:ext uri="{FF2B5EF4-FFF2-40B4-BE49-F238E27FC236}">
                <a16:creationId xmlns:a16="http://schemas.microsoft.com/office/drawing/2014/main" id="{BE0F6BB9-CB90-A98B-8494-332E991CC0C6}"/>
              </a:ext>
            </a:extLst>
          </p:cNvPr>
          <p:cNvSpPr txBox="1">
            <a:spLocks/>
          </p:cNvSpPr>
          <p:nvPr/>
        </p:nvSpPr>
        <p:spPr>
          <a:xfrm>
            <a:off x="499571" y="2575900"/>
            <a:ext cx="8454033" cy="537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Open Sans"/>
              <a:buChar char="●"/>
              <a:defRPr sz="12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10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indent="-317500" algn="just">
              <a:lnSpc>
                <a:spcPct val="150000"/>
              </a:lnSpc>
            </a:pPr>
            <a:r>
              <a:rPr lang="vi-VN" sz="1800" dirty="0">
                <a:latin typeface="Josefin Sans" pitchFamily="2" charset="0"/>
              </a:rPr>
              <a:t>Hiểu rõ về cách tạo các câu hỏi, câu hỏi và các dạng bài tập đa dạng cho người học.</a:t>
            </a:r>
          </a:p>
        </p:txBody>
      </p:sp>
      <p:sp>
        <p:nvSpPr>
          <p:cNvPr id="14" name="Google Shape;1382;p98">
            <a:extLst>
              <a:ext uri="{FF2B5EF4-FFF2-40B4-BE49-F238E27FC236}">
                <a16:creationId xmlns:a16="http://schemas.microsoft.com/office/drawing/2014/main" id="{9E263E03-54FF-83B5-C4A7-D549C8794077}"/>
              </a:ext>
            </a:extLst>
          </p:cNvPr>
          <p:cNvSpPr txBox="1">
            <a:spLocks/>
          </p:cNvSpPr>
          <p:nvPr/>
        </p:nvSpPr>
        <p:spPr>
          <a:xfrm>
            <a:off x="499571" y="3570649"/>
            <a:ext cx="8454033" cy="9143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Open Sans"/>
              <a:buChar char="●"/>
              <a:defRPr sz="12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10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indent="-317500" algn="just">
              <a:lnSpc>
                <a:spcPct val="150000"/>
              </a:lnSpc>
            </a:pPr>
            <a:r>
              <a:rPr lang="vi-VN" sz="1800" dirty="0">
                <a:latin typeface="Josefin Sans" pitchFamily="2" charset="0"/>
              </a:rPr>
              <a:t>Tạo được tài liệu hướng dẫn sử dụng nền tảng cơ bản cho người học và người quản lý khóa học. </a:t>
            </a:r>
          </a:p>
        </p:txBody>
      </p:sp>
      <p:sp>
        <p:nvSpPr>
          <p:cNvPr id="5" name="TextBox 4">
            <a:extLst>
              <a:ext uri="{FF2B5EF4-FFF2-40B4-BE49-F238E27FC236}">
                <a16:creationId xmlns:a16="http://schemas.microsoft.com/office/drawing/2014/main" id="{8BA244F8-1989-2261-B6A8-4A8B88460EC5}"/>
              </a:ext>
            </a:extLst>
          </p:cNvPr>
          <p:cNvSpPr txBox="1"/>
          <p:nvPr/>
        </p:nvSpPr>
        <p:spPr>
          <a:xfrm>
            <a:off x="8490857" y="4489560"/>
            <a:ext cx="511975" cy="400110"/>
          </a:xfrm>
          <a:prstGeom prst="rect">
            <a:avLst/>
          </a:prstGeom>
          <a:noFill/>
        </p:spPr>
        <p:txBody>
          <a:bodyPr wrap="square" rtlCol="0">
            <a:spAutoFit/>
          </a:bodyPr>
          <a:lstStyle/>
          <a:p>
            <a:r>
              <a:rPr lang="en-US" sz="2000" b="1" dirty="0">
                <a:solidFill>
                  <a:schemeClr val="tx1"/>
                </a:solidFill>
                <a:latin typeface="Josefin Sans" pitchFamily="2" charset="0"/>
              </a:rPr>
              <a:t>46</a:t>
            </a:r>
          </a:p>
        </p:txBody>
      </p:sp>
    </p:spTree>
    <p:extLst>
      <p:ext uri="{BB962C8B-B14F-4D97-AF65-F5344CB8AC3E}">
        <p14:creationId xmlns:p14="http://schemas.microsoft.com/office/powerpoint/2010/main" val="136885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2">
                                            <p:txEl>
                                              <p:pRg st="0" end="0"/>
                                            </p:txEl>
                                          </p:spTgt>
                                        </p:tgtEl>
                                        <p:attrNameLst>
                                          <p:attrName>style.visibility</p:attrName>
                                        </p:attrNameLst>
                                      </p:cBhvr>
                                      <p:to>
                                        <p:strVal val="visible"/>
                                      </p:to>
                                    </p:set>
                                    <p:animEffect transition="in" filter="fade">
                                      <p:cBhvr>
                                        <p:cTn id="7" dur="250"/>
                                        <p:tgtEl>
                                          <p:spTgt spid="13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50"/>
                                        <p:tgtEl>
                                          <p:spTgt spid="13"/>
                                        </p:tgtEl>
                                      </p:cBhvr>
                                    </p:animEffect>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p:tgtEl>
                                          <p:spTgt spid="1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animEffect transition="in" filter="fade">
                                      <p:cBhvr>
                                        <p:cTn id="20" dur="25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0" build="p"/>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2" name="Google Shape;1382;p98"/>
          <p:cNvSpPr txBox="1">
            <a:spLocks noGrp="1"/>
          </p:cNvSpPr>
          <p:nvPr>
            <p:ph type="subTitle" idx="2"/>
          </p:nvPr>
        </p:nvSpPr>
        <p:spPr>
          <a:xfrm>
            <a:off x="411361" y="1261903"/>
            <a:ext cx="8075414" cy="1980000"/>
          </a:xfrm>
          <a:prstGeom prst="rect">
            <a:avLst/>
          </a:prstGeom>
        </p:spPr>
        <p:txBody>
          <a:bodyPr spcFirstLastPara="1" wrap="square" lIns="91425" tIns="91425" rIns="91425" bIns="91425" anchor="t" anchorCtr="0">
            <a:noAutofit/>
          </a:bodyPr>
          <a:lstStyle/>
          <a:p>
            <a:pPr marL="139700" lvl="0" indent="0" algn="just">
              <a:lnSpc>
                <a:spcPct val="150000"/>
              </a:lnSpc>
              <a:buNone/>
            </a:pPr>
            <a:endParaRPr lang="vi-VN" sz="1800" dirty="0">
              <a:latin typeface="Josefin Sans" pitchFamily="2" charset="0"/>
            </a:endParaRPr>
          </a:p>
          <a:p>
            <a:pPr lvl="0" indent="-317500" algn="just">
              <a:lnSpc>
                <a:spcPct val="150000"/>
              </a:lnSpc>
            </a:pPr>
            <a:r>
              <a:rPr lang="vi-VN" sz="1800" dirty="0">
                <a:latin typeface="Josefin Sans" pitchFamily="2" charset="0"/>
              </a:rPr>
              <a:t>Nghiên cứu sâu về các tính năng hỗ trợ người học và phân tích dữ liệu học tập (learning analytics) trong OpenedX để nâng cao trải nghiệm học tập.</a:t>
            </a:r>
          </a:p>
          <a:p>
            <a:pPr lvl="0" indent="-317500" algn="just">
              <a:lnSpc>
                <a:spcPct val="150000"/>
              </a:lnSpc>
            </a:pPr>
            <a:r>
              <a:rPr lang="vi-VN" sz="1800" dirty="0">
                <a:latin typeface="Josefin Sans" pitchFamily="2" charset="0"/>
              </a:rPr>
              <a:t>Triển khai hệ thống trên máy chủ, đảm bảo tính ổn định và hiệu suất cho người dùng.</a:t>
            </a:r>
          </a:p>
        </p:txBody>
      </p:sp>
      <p:sp>
        <p:nvSpPr>
          <p:cNvPr id="1383" name="Google Shape;1383;p98"/>
          <p:cNvSpPr txBox="1">
            <a:spLocks noGrp="1"/>
          </p:cNvSpPr>
          <p:nvPr>
            <p:ph type="subTitle" idx="3"/>
          </p:nvPr>
        </p:nvSpPr>
        <p:spPr>
          <a:xfrm>
            <a:off x="2828925" y="739011"/>
            <a:ext cx="3770106" cy="357000"/>
          </a:xfrm>
          <a:prstGeom prst="rect">
            <a:avLst/>
          </a:prstGeom>
        </p:spPr>
        <p:txBody>
          <a:bodyPr spcFirstLastPara="1" wrap="square" lIns="91425" tIns="91425" rIns="91425" bIns="91425" anchor="ctr" anchorCtr="0">
            <a:noAutofit/>
          </a:bodyPr>
          <a:lstStyle/>
          <a:p>
            <a:pPr marL="0" lvl="0" indent="0"/>
            <a:r>
              <a:rPr lang="vi-VN" dirty="0"/>
              <a:t>5.2. Hướng phát triển</a:t>
            </a:r>
            <a:endParaRPr dirty="0"/>
          </a:p>
        </p:txBody>
      </p:sp>
      <p:grpSp>
        <p:nvGrpSpPr>
          <p:cNvPr id="2" name="Group 1">
            <a:extLst>
              <a:ext uri="{FF2B5EF4-FFF2-40B4-BE49-F238E27FC236}">
                <a16:creationId xmlns:a16="http://schemas.microsoft.com/office/drawing/2014/main" id="{D8DFC708-35CF-61CF-A615-C7793516CFB8}"/>
              </a:ext>
            </a:extLst>
          </p:cNvPr>
          <p:cNvGrpSpPr/>
          <p:nvPr/>
        </p:nvGrpSpPr>
        <p:grpSpPr>
          <a:xfrm>
            <a:off x="411361" y="216119"/>
            <a:ext cx="2624352" cy="960861"/>
            <a:chOff x="287608" y="103128"/>
            <a:chExt cx="2624352" cy="960861"/>
          </a:xfrm>
        </p:grpSpPr>
        <p:sp>
          <p:nvSpPr>
            <p:cNvPr id="3" name="Oval 2">
              <a:extLst>
                <a:ext uri="{FF2B5EF4-FFF2-40B4-BE49-F238E27FC236}">
                  <a16:creationId xmlns:a16="http://schemas.microsoft.com/office/drawing/2014/main" id="{EC5F77E4-2C8E-95A8-99E6-8D8E6384B453}"/>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on a black background&#10;&#10;Description automatically generated">
              <a:extLst>
                <a:ext uri="{FF2B5EF4-FFF2-40B4-BE49-F238E27FC236}">
                  <a16:creationId xmlns:a16="http://schemas.microsoft.com/office/drawing/2014/main" id="{33686A88-95A7-FF1D-4C27-88E2A384250C}"/>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11" name="TextBox 10">
            <a:extLst>
              <a:ext uri="{FF2B5EF4-FFF2-40B4-BE49-F238E27FC236}">
                <a16:creationId xmlns:a16="http://schemas.microsoft.com/office/drawing/2014/main" id="{7FB1E642-217B-7722-2DBF-1EFA299C6F6C}"/>
              </a:ext>
            </a:extLst>
          </p:cNvPr>
          <p:cNvSpPr txBox="1"/>
          <p:nvPr/>
        </p:nvSpPr>
        <p:spPr>
          <a:xfrm>
            <a:off x="8486775" y="4489560"/>
            <a:ext cx="509182" cy="400110"/>
          </a:xfrm>
          <a:prstGeom prst="rect">
            <a:avLst/>
          </a:prstGeom>
          <a:noFill/>
        </p:spPr>
        <p:txBody>
          <a:bodyPr wrap="square" rtlCol="0">
            <a:spAutoFit/>
          </a:bodyPr>
          <a:lstStyle/>
          <a:p>
            <a:r>
              <a:rPr lang="en-US" sz="2000" b="1" dirty="0">
                <a:solidFill>
                  <a:schemeClr val="tx1"/>
                </a:solidFill>
                <a:latin typeface="Josefin Sans" pitchFamily="2" charset="0"/>
              </a:rPr>
              <a:t>47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2">
                                            <p:txEl>
                                              <p:pRg st="1" end="1"/>
                                            </p:txEl>
                                          </p:spTgt>
                                        </p:tgtEl>
                                        <p:attrNameLst>
                                          <p:attrName>style.visibility</p:attrName>
                                        </p:attrNameLst>
                                      </p:cBhvr>
                                      <p:to>
                                        <p:strVal val="visible"/>
                                      </p:to>
                                    </p:set>
                                    <p:animEffect transition="in" filter="fade">
                                      <p:cBhvr>
                                        <p:cTn id="7" dur="250"/>
                                        <p:tgtEl>
                                          <p:spTgt spid="138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82">
                                            <p:txEl>
                                              <p:pRg st="2" end="2"/>
                                            </p:txEl>
                                          </p:spTgt>
                                        </p:tgtEl>
                                        <p:attrNameLst>
                                          <p:attrName>style.visibility</p:attrName>
                                        </p:attrNameLst>
                                      </p:cBhvr>
                                      <p:to>
                                        <p:strVal val="visible"/>
                                      </p:to>
                                    </p:set>
                                    <p:animEffect transition="in" filter="fade">
                                      <p:cBhvr>
                                        <p:cTn id="12" dur="250"/>
                                        <p:tgtEl>
                                          <p:spTgt spid="13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54">
          <a:extLst>
            <a:ext uri="{FF2B5EF4-FFF2-40B4-BE49-F238E27FC236}">
              <a16:creationId xmlns:a16="http://schemas.microsoft.com/office/drawing/2014/main" id="{321987D6-D61A-9D0B-F369-1E5F5DB7CB08}"/>
            </a:ext>
          </a:extLst>
        </p:cNvPr>
        <p:cNvGrpSpPr/>
        <p:nvPr/>
      </p:nvGrpSpPr>
      <p:grpSpPr>
        <a:xfrm>
          <a:off x="0" y="0"/>
          <a:ext cx="0" cy="0"/>
          <a:chOff x="0" y="0"/>
          <a:chExt cx="0" cy="0"/>
        </a:xfrm>
      </p:grpSpPr>
      <p:sp>
        <p:nvSpPr>
          <p:cNvPr id="6" name="Google Shape;2274;p133">
            <a:extLst>
              <a:ext uri="{FF2B5EF4-FFF2-40B4-BE49-F238E27FC236}">
                <a16:creationId xmlns:a16="http://schemas.microsoft.com/office/drawing/2014/main" id="{FE49560A-F355-1A8B-3ED8-6E615FD0DB55}"/>
              </a:ext>
            </a:extLst>
          </p:cNvPr>
          <p:cNvSpPr txBox="1">
            <a:spLocks noGrp="1"/>
          </p:cNvSpPr>
          <p:nvPr>
            <p:ph type="title"/>
          </p:nvPr>
        </p:nvSpPr>
        <p:spPr>
          <a:xfrm>
            <a:off x="608269" y="2468031"/>
            <a:ext cx="8064244" cy="8966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Cảm ơn quý thầy cô </a:t>
            </a:r>
            <a:br>
              <a:rPr lang="en" sz="4800" dirty="0"/>
            </a:br>
            <a:r>
              <a:rPr lang="en" sz="4800" dirty="0"/>
              <a:t>và các bạn đã theo dõi !</a:t>
            </a:r>
            <a:endParaRPr sz="4800" dirty="0">
              <a:solidFill>
                <a:schemeClr val="accent3"/>
              </a:solidFill>
            </a:endParaRPr>
          </a:p>
        </p:txBody>
      </p:sp>
      <p:grpSp>
        <p:nvGrpSpPr>
          <p:cNvPr id="7" name="Google Shape;7615;p152">
            <a:extLst>
              <a:ext uri="{FF2B5EF4-FFF2-40B4-BE49-F238E27FC236}">
                <a16:creationId xmlns:a16="http://schemas.microsoft.com/office/drawing/2014/main" id="{3D184AA0-428D-7DF3-BCB2-55F32BE4D194}"/>
              </a:ext>
            </a:extLst>
          </p:cNvPr>
          <p:cNvGrpSpPr/>
          <p:nvPr/>
        </p:nvGrpSpPr>
        <p:grpSpPr>
          <a:xfrm>
            <a:off x="3746897" y="939042"/>
            <a:ext cx="1650206" cy="1354102"/>
            <a:chOff x="-40742750" y="3972175"/>
            <a:chExt cx="311125" cy="316825"/>
          </a:xfrm>
        </p:grpSpPr>
        <p:sp>
          <p:nvSpPr>
            <p:cNvPr id="8" name="Google Shape;7616;p152">
              <a:extLst>
                <a:ext uri="{FF2B5EF4-FFF2-40B4-BE49-F238E27FC236}">
                  <a16:creationId xmlns:a16="http://schemas.microsoft.com/office/drawing/2014/main" id="{A97A0332-34EB-9ABB-32D1-640188491AB3}"/>
                </a:ext>
              </a:extLst>
            </p:cNvPr>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9" name="Google Shape;7617;p152">
              <a:extLst>
                <a:ext uri="{FF2B5EF4-FFF2-40B4-BE49-F238E27FC236}">
                  <a16:creationId xmlns:a16="http://schemas.microsoft.com/office/drawing/2014/main" id="{14FBB8DF-5FB9-853F-8753-534BFF60A830}"/>
                </a:ext>
              </a:extLst>
            </p:cNvPr>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Tree>
    <p:extLst>
      <p:ext uri="{BB962C8B-B14F-4D97-AF65-F5344CB8AC3E}">
        <p14:creationId xmlns:p14="http://schemas.microsoft.com/office/powerpoint/2010/main" val="299756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5">
          <a:extLst>
            <a:ext uri="{FF2B5EF4-FFF2-40B4-BE49-F238E27FC236}">
              <a16:creationId xmlns:a16="http://schemas.microsoft.com/office/drawing/2014/main" id="{6425A90B-AD86-E4CB-3838-59154695A3D6}"/>
            </a:ext>
          </a:extLst>
        </p:cNvPr>
        <p:cNvGrpSpPr/>
        <p:nvPr/>
      </p:nvGrpSpPr>
      <p:grpSpPr>
        <a:xfrm>
          <a:off x="0" y="0"/>
          <a:ext cx="0" cy="0"/>
          <a:chOff x="0" y="0"/>
          <a:chExt cx="0" cy="0"/>
        </a:xfrm>
      </p:grpSpPr>
      <p:sp>
        <p:nvSpPr>
          <p:cNvPr id="57" name="TextBox 56">
            <a:extLst>
              <a:ext uri="{FF2B5EF4-FFF2-40B4-BE49-F238E27FC236}">
                <a16:creationId xmlns:a16="http://schemas.microsoft.com/office/drawing/2014/main" id="{A74B670E-7689-4199-64AF-E63EA80527EA}"/>
              </a:ext>
            </a:extLst>
          </p:cNvPr>
          <p:cNvSpPr txBox="1"/>
          <p:nvPr/>
        </p:nvSpPr>
        <p:spPr>
          <a:xfrm>
            <a:off x="786254" y="1112954"/>
            <a:ext cx="7908975" cy="888705"/>
          </a:xfrm>
          <a:prstGeom prst="rect">
            <a:avLst/>
          </a:prstGeom>
          <a:noFill/>
        </p:spPr>
        <p:txBody>
          <a:bodyPr wrap="square">
            <a:spAutoFit/>
          </a:bodyPr>
          <a:lstStyle/>
          <a:p>
            <a:pPr marL="0" marR="0" indent="457200" algn="just">
              <a:lnSpc>
                <a:spcPct val="150000"/>
              </a:lnSpc>
              <a:spcBef>
                <a:spcPts val="0"/>
              </a:spcBef>
              <a:spcAft>
                <a:spcPts val="0"/>
              </a:spcAft>
            </a:pP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Tạo</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một</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nền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tảng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học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tập</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trực</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tuyến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mở</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từ</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nền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tảng</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mã</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nguồn</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mở</a:t>
            </a:r>
            <a:r>
              <a:rPr lang="en-US" sz="1800" dirty="0">
                <a:solidFill>
                  <a:schemeClr val="tx1"/>
                </a:solidFill>
                <a:effectLst/>
                <a:latin typeface="Josefin Sans" pitchFamily="2" charset="0"/>
                <a:ea typeface="Times New Roman" panose="02020603050405020304" pitchFamily="18" charset="0"/>
              </a:rPr>
              <a:t> </a:t>
            </a:r>
            <a:r>
              <a:rPr lang="en-US" sz="1800" dirty="0" err="1">
                <a:solidFill>
                  <a:schemeClr val="tx1"/>
                </a:solidFill>
                <a:effectLst/>
                <a:latin typeface="Josefin Sans" pitchFamily="2" charset="0"/>
                <a:ea typeface="Times New Roman" panose="02020603050405020304" pitchFamily="18" charset="0"/>
              </a:rPr>
              <a:t>OpenedX</a:t>
            </a:r>
            <a:r>
              <a:rPr lang="en-US" sz="1800" dirty="0">
                <a:solidFill>
                  <a:schemeClr val="tx1"/>
                </a:solidFill>
                <a:effectLst/>
                <a:latin typeface="Josefin Sans" pitchFamily="2" charset="0"/>
                <a:ea typeface="Times New Roman" panose="02020603050405020304" pitchFamily="18" charset="0"/>
              </a:rPr>
              <a:t>.</a:t>
            </a:r>
            <a:endParaRPr lang="en-US" sz="1600" dirty="0">
              <a:solidFill>
                <a:schemeClr val="tx1"/>
              </a:solidFill>
              <a:effectLst/>
              <a:latin typeface="Josefin Sans" pitchFamily="2" charset="0"/>
              <a:ea typeface="Times New Roman" panose="02020603050405020304" pitchFamily="18" charset="0"/>
            </a:endParaRPr>
          </a:p>
        </p:txBody>
      </p:sp>
      <p:grpSp>
        <p:nvGrpSpPr>
          <p:cNvPr id="1025" name="Group 1024">
            <a:extLst>
              <a:ext uri="{FF2B5EF4-FFF2-40B4-BE49-F238E27FC236}">
                <a16:creationId xmlns:a16="http://schemas.microsoft.com/office/drawing/2014/main" id="{8DD4CCA8-D37C-6839-5397-1CE4B6BBF531}"/>
              </a:ext>
            </a:extLst>
          </p:cNvPr>
          <p:cNvGrpSpPr/>
          <p:nvPr/>
        </p:nvGrpSpPr>
        <p:grpSpPr>
          <a:xfrm>
            <a:off x="390938" y="12288"/>
            <a:ext cx="2624352" cy="960861"/>
            <a:chOff x="287608" y="103128"/>
            <a:chExt cx="2624352" cy="960861"/>
          </a:xfrm>
        </p:grpSpPr>
        <p:sp>
          <p:nvSpPr>
            <p:cNvPr id="1026" name="Oval 1025">
              <a:extLst>
                <a:ext uri="{FF2B5EF4-FFF2-40B4-BE49-F238E27FC236}">
                  <a16:creationId xmlns:a16="http://schemas.microsoft.com/office/drawing/2014/main" id="{4C2B44B8-B039-1259-A889-2E9160220CD3}"/>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1026" descr="A logo on a black background&#10;&#10;Description automatically generated">
              <a:extLst>
                <a:ext uri="{FF2B5EF4-FFF2-40B4-BE49-F238E27FC236}">
                  <a16:creationId xmlns:a16="http://schemas.microsoft.com/office/drawing/2014/main" id="{877F5267-A180-A05E-3466-138FA000D91B}"/>
                </a:ext>
              </a:extLst>
            </p:cNvPr>
            <p:cNvPicPr>
              <a:picLocks noChangeAspect="1"/>
            </p:cNvPicPr>
            <p:nvPr/>
          </p:nvPicPr>
          <p:blipFill>
            <a:blip r:embed="rId3"/>
            <a:stretch>
              <a:fillRect/>
            </a:stretch>
          </p:blipFill>
          <p:spPr>
            <a:xfrm>
              <a:off x="287608" y="103128"/>
              <a:ext cx="2624352" cy="960861"/>
            </a:xfrm>
            <a:prstGeom prst="rect">
              <a:avLst/>
            </a:prstGeom>
          </p:spPr>
        </p:pic>
      </p:grpSp>
      <p:pic>
        <p:nvPicPr>
          <p:cNvPr id="3" name="Picture 2" descr="A logo with white letters on a black background&#10;&#10;Description automatically generated">
            <a:extLst>
              <a:ext uri="{FF2B5EF4-FFF2-40B4-BE49-F238E27FC236}">
                <a16:creationId xmlns:a16="http://schemas.microsoft.com/office/drawing/2014/main" id="{E99CFE7E-622B-CBC0-55AF-39B0DA4AB37B}"/>
              </a:ext>
            </a:extLst>
          </p:cNvPr>
          <p:cNvPicPr>
            <a:picLocks noChangeAspect="1"/>
          </p:cNvPicPr>
          <p:nvPr/>
        </p:nvPicPr>
        <p:blipFill>
          <a:blip r:embed="rId4"/>
          <a:stretch>
            <a:fillRect/>
          </a:stretch>
        </p:blipFill>
        <p:spPr>
          <a:xfrm>
            <a:off x="2277830" y="2462489"/>
            <a:ext cx="4315476" cy="1246636"/>
          </a:xfrm>
          <a:prstGeom prst="rect">
            <a:avLst/>
          </a:prstGeom>
        </p:spPr>
      </p:pic>
      <p:sp>
        <p:nvSpPr>
          <p:cNvPr id="4" name="Google Shape;1046;p76">
            <a:extLst>
              <a:ext uri="{FF2B5EF4-FFF2-40B4-BE49-F238E27FC236}">
                <a16:creationId xmlns:a16="http://schemas.microsoft.com/office/drawing/2014/main" id="{8F33A1ED-D39A-1B79-EDDE-E8A897BEEE95}"/>
              </a:ext>
            </a:extLst>
          </p:cNvPr>
          <p:cNvSpPr txBox="1">
            <a:spLocks/>
          </p:cNvSpPr>
          <p:nvPr/>
        </p:nvSpPr>
        <p:spPr>
          <a:xfrm>
            <a:off x="3276326" y="497211"/>
            <a:ext cx="369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2600" dirty="0"/>
              <a:t>1.2 </a:t>
            </a:r>
            <a:r>
              <a:rPr lang="en-US" sz="2600" dirty="0" err="1"/>
              <a:t>Mục</a:t>
            </a:r>
            <a:r>
              <a:rPr lang="en-US" sz="2600" dirty="0"/>
              <a:t> </a:t>
            </a:r>
            <a:r>
              <a:rPr lang="en-US" sz="2600" dirty="0" err="1"/>
              <a:t>tiêu</a:t>
            </a:r>
            <a:endParaRPr lang="en-US" sz="2600" dirty="0"/>
          </a:p>
        </p:txBody>
      </p:sp>
      <p:sp>
        <p:nvSpPr>
          <p:cNvPr id="7" name="TextBox 6">
            <a:extLst>
              <a:ext uri="{FF2B5EF4-FFF2-40B4-BE49-F238E27FC236}">
                <a16:creationId xmlns:a16="http://schemas.microsoft.com/office/drawing/2014/main" id="{07F0F462-47B5-1FF1-A2CE-11F1DF6609B3}"/>
              </a:ext>
            </a:extLst>
          </p:cNvPr>
          <p:cNvSpPr txBox="1"/>
          <p:nvPr/>
        </p:nvSpPr>
        <p:spPr>
          <a:xfrm>
            <a:off x="8659073" y="4489560"/>
            <a:ext cx="336884" cy="400110"/>
          </a:xfrm>
          <a:prstGeom prst="rect">
            <a:avLst/>
          </a:prstGeom>
          <a:noFill/>
        </p:spPr>
        <p:txBody>
          <a:bodyPr wrap="square" rtlCol="0">
            <a:spAutoFit/>
          </a:bodyPr>
          <a:lstStyle/>
          <a:p>
            <a:r>
              <a:rPr lang="en-US" sz="2000" b="1" dirty="0">
                <a:solidFill>
                  <a:schemeClr val="bg1"/>
                </a:solidFill>
                <a:latin typeface="Josefin Sans" pitchFamily="2" charset="0"/>
              </a:rPr>
              <a:t>4</a:t>
            </a:r>
          </a:p>
        </p:txBody>
      </p:sp>
    </p:spTree>
    <p:extLst>
      <p:ext uri="{BB962C8B-B14F-4D97-AF65-F5344CB8AC3E}">
        <p14:creationId xmlns:p14="http://schemas.microsoft.com/office/powerpoint/2010/main" val="167712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5">
          <a:extLst>
            <a:ext uri="{FF2B5EF4-FFF2-40B4-BE49-F238E27FC236}">
              <a16:creationId xmlns:a16="http://schemas.microsoft.com/office/drawing/2014/main" id="{35C4CEC5-E3B2-E343-C8DC-3645B72EEB6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39E80B7-B279-DECF-F4F0-AF5BFCB8385D}"/>
              </a:ext>
            </a:extLst>
          </p:cNvPr>
          <p:cNvSpPr txBox="1"/>
          <p:nvPr/>
        </p:nvSpPr>
        <p:spPr>
          <a:xfrm>
            <a:off x="2746955" y="1325333"/>
            <a:ext cx="7464358" cy="1138773"/>
          </a:xfrm>
          <a:prstGeom prst="rect">
            <a:avLst/>
          </a:prstGeom>
          <a:noFill/>
        </p:spPr>
        <p:txBody>
          <a:bodyPr wrap="square" rtlCol="0">
            <a:spAutoFit/>
          </a:bodyPr>
          <a:lstStyle/>
          <a:p>
            <a:pPr marR="0" lvl="0" algn="just">
              <a:lnSpc>
                <a:spcPct val="150000"/>
              </a:lnSpc>
              <a:spcBef>
                <a:spcPts val="0"/>
              </a:spcBef>
              <a:spcAft>
                <a:spcPts val="0"/>
              </a:spcAft>
            </a:pPr>
            <a:r>
              <a:rPr lang="en-US" sz="1800" dirty="0" err="1">
                <a:solidFill>
                  <a:schemeClr val="bg2"/>
                </a:solidFill>
                <a:effectLst/>
                <a:latin typeface="Josefin Sans" pitchFamily="2" charset="0"/>
                <a:ea typeface="Times New Roman" panose="02020603050405020304" pitchFamily="18" charset="0"/>
              </a:rPr>
              <a:t>Tùy</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chỉnh</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giao</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diện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của</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OpenedX</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theo</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nhu</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cầu</a:t>
            </a:r>
            <a:r>
              <a:rPr lang="en-US" sz="1800" dirty="0">
                <a:solidFill>
                  <a:schemeClr val="bg2"/>
                </a:solidFill>
                <a:effectLst/>
                <a:latin typeface="Josefin Sans" pitchFamily="2" charset="0"/>
                <a:ea typeface="Times New Roman" panose="02020603050405020304" pitchFamily="18" charset="0"/>
              </a:rPr>
              <a:t>. </a:t>
            </a:r>
          </a:p>
          <a:p>
            <a:pPr marR="0" lvl="0" algn="just">
              <a:lnSpc>
                <a:spcPct val="150000"/>
              </a:lnSpc>
              <a:spcBef>
                <a:spcPts val="0"/>
              </a:spcBef>
              <a:spcAft>
                <a:spcPts val="0"/>
              </a:spcAft>
            </a:pPr>
            <a:endParaRPr lang="en-US" sz="1800" dirty="0">
              <a:solidFill>
                <a:schemeClr val="bg2"/>
              </a:solidFill>
              <a:effectLst/>
              <a:latin typeface="Josefin Sans" pitchFamily="2" charset="0"/>
              <a:ea typeface="Times New Roman" panose="02020603050405020304" pitchFamily="18" charset="0"/>
            </a:endParaRPr>
          </a:p>
          <a:p>
            <a:endParaRPr lang="en-US" dirty="0">
              <a:solidFill>
                <a:schemeClr val="bg2"/>
              </a:solidFill>
              <a:latin typeface="Josefin Sans" pitchFamily="2" charset="0"/>
            </a:endParaRPr>
          </a:p>
        </p:txBody>
      </p:sp>
      <p:grpSp>
        <p:nvGrpSpPr>
          <p:cNvPr id="32" name="Group 31">
            <a:extLst>
              <a:ext uri="{FF2B5EF4-FFF2-40B4-BE49-F238E27FC236}">
                <a16:creationId xmlns:a16="http://schemas.microsoft.com/office/drawing/2014/main" id="{00D8F19C-3DD3-0767-D529-ADEC108335F1}"/>
              </a:ext>
            </a:extLst>
          </p:cNvPr>
          <p:cNvGrpSpPr/>
          <p:nvPr/>
        </p:nvGrpSpPr>
        <p:grpSpPr>
          <a:xfrm>
            <a:off x="7191753" y="2386665"/>
            <a:ext cx="833717" cy="689161"/>
            <a:chOff x="6945268" y="2303473"/>
            <a:chExt cx="833717" cy="689161"/>
          </a:xfrm>
        </p:grpSpPr>
        <p:sp>
          <p:nvSpPr>
            <p:cNvPr id="30" name="Rectangle: Rounded Corners 29">
              <a:extLst>
                <a:ext uri="{FF2B5EF4-FFF2-40B4-BE49-F238E27FC236}">
                  <a16:creationId xmlns:a16="http://schemas.microsoft.com/office/drawing/2014/main" id="{5436F863-12E2-B12F-9F87-0B49AD5DBE0B}"/>
                </a:ext>
              </a:extLst>
            </p:cNvPr>
            <p:cNvSpPr/>
            <p:nvPr/>
          </p:nvSpPr>
          <p:spPr>
            <a:xfrm>
              <a:off x="6945268" y="2303473"/>
              <a:ext cx="833717" cy="68916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8187;p153">
              <a:extLst>
                <a:ext uri="{FF2B5EF4-FFF2-40B4-BE49-F238E27FC236}">
                  <a16:creationId xmlns:a16="http://schemas.microsoft.com/office/drawing/2014/main" id="{4DFC7C4C-5B39-CA8E-F817-16F06F537851}"/>
                </a:ext>
              </a:extLst>
            </p:cNvPr>
            <p:cNvGrpSpPr/>
            <p:nvPr/>
          </p:nvGrpSpPr>
          <p:grpSpPr>
            <a:xfrm>
              <a:off x="7194401" y="2474404"/>
              <a:ext cx="351024" cy="347301"/>
              <a:chOff x="946175" y="3619500"/>
              <a:chExt cx="296975" cy="293825"/>
            </a:xfrm>
            <a:solidFill>
              <a:schemeClr val="bg1"/>
            </a:solidFill>
          </p:grpSpPr>
          <p:sp>
            <p:nvSpPr>
              <p:cNvPr id="7" name="Google Shape;8188;p153">
                <a:extLst>
                  <a:ext uri="{FF2B5EF4-FFF2-40B4-BE49-F238E27FC236}">
                    <a16:creationId xmlns:a16="http://schemas.microsoft.com/office/drawing/2014/main" id="{05E49475-8C9C-9658-EF9E-00E59304E7C0}"/>
                  </a:ext>
                </a:extLst>
              </p:cNvPr>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89;p153">
                <a:extLst>
                  <a:ext uri="{FF2B5EF4-FFF2-40B4-BE49-F238E27FC236}">
                    <a16:creationId xmlns:a16="http://schemas.microsoft.com/office/drawing/2014/main" id="{177CBF30-937D-0CCB-BF16-F46FC016EA1F}"/>
                  </a:ext>
                </a:extLst>
              </p:cNvPr>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90;p153">
                <a:extLst>
                  <a:ext uri="{FF2B5EF4-FFF2-40B4-BE49-F238E27FC236}">
                    <a16:creationId xmlns:a16="http://schemas.microsoft.com/office/drawing/2014/main" id="{01871514-6CAA-72FD-A3A2-FE7E02F07485}"/>
                  </a:ext>
                </a:extLst>
              </p:cNvPr>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91;p153">
                <a:extLst>
                  <a:ext uri="{FF2B5EF4-FFF2-40B4-BE49-F238E27FC236}">
                    <a16:creationId xmlns:a16="http://schemas.microsoft.com/office/drawing/2014/main" id="{9F179152-1966-1933-204A-B4D0737CAFFF}"/>
                  </a:ext>
                </a:extLst>
              </p:cNvPr>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92;p153">
                <a:extLst>
                  <a:ext uri="{FF2B5EF4-FFF2-40B4-BE49-F238E27FC236}">
                    <a16:creationId xmlns:a16="http://schemas.microsoft.com/office/drawing/2014/main" id="{2C6E58F1-8DF4-8FA5-CE04-396BC425FA77}"/>
                  </a:ext>
                </a:extLst>
              </p:cNvPr>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93;p153">
                <a:extLst>
                  <a:ext uri="{FF2B5EF4-FFF2-40B4-BE49-F238E27FC236}">
                    <a16:creationId xmlns:a16="http://schemas.microsoft.com/office/drawing/2014/main" id="{FCEB1C17-829F-B8D6-1962-BEBE4F5CAF6A}"/>
                  </a:ext>
                </a:extLst>
              </p:cNvPr>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 name="Rectangle: Rounded Corners 26">
            <a:extLst>
              <a:ext uri="{FF2B5EF4-FFF2-40B4-BE49-F238E27FC236}">
                <a16:creationId xmlns:a16="http://schemas.microsoft.com/office/drawing/2014/main" id="{55507617-05A6-4EF0-FEFA-167777A00B00}"/>
              </a:ext>
            </a:extLst>
          </p:cNvPr>
          <p:cNvSpPr/>
          <p:nvPr/>
        </p:nvSpPr>
        <p:spPr>
          <a:xfrm>
            <a:off x="1857054" y="1286815"/>
            <a:ext cx="833717" cy="68916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oogle Shape;7523;p151">
            <a:extLst>
              <a:ext uri="{FF2B5EF4-FFF2-40B4-BE49-F238E27FC236}">
                <a16:creationId xmlns:a16="http://schemas.microsoft.com/office/drawing/2014/main" id="{659C9F81-C7BC-9384-BCD6-36410E3BDCF3}"/>
              </a:ext>
            </a:extLst>
          </p:cNvPr>
          <p:cNvGrpSpPr/>
          <p:nvPr/>
        </p:nvGrpSpPr>
        <p:grpSpPr>
          <a:xfrm>
            <a:off x="2087014" y="1481056"/>
            <a:ext cx="373798" cy="300680"/>
            <a:chOff x="4456875" y="2635825"/>
            <a:chExt cx="481825" cy="451700"/>
          </a:xfrm>
          <a:solidFill>
            <a:schemeClr val="bg1"/>
          </a:solidFill>
        </p:grpSpPr>
        <p:sp>
          <p:nvSpPr>
            <p:cNvPr id="20" name="Google Shape;7524;p151">
              <a:extLst>
                <a:ext uri="{FF2B5EF4-FFF2-40B4-BE49-F238E27FC236}">
                  <a16:creationId xmlns:a16="http://schemas.microsoft.com/office/drawing/2014/main" id="{79941C4D-0F62-49BC-F763-1B7C9BBFEBD9}"/>
                </a:ext>
              </a:extLst>
            </p:cNvPr>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7525;p151">
              <a:extLst>
                <a:ext uri="{FF2B5EF4-FFF2-40B4-BE49-F238E27FC236}">
                  <a16:creationId xmlns:a16="http://schemas.microsoft.com/office/drawing/2014/main" id="{DF54A185-DB59-14D7-997A-0EB9756D4075}"/>
                </a:ext>
              </a:extLst>
            </p:cNvPr>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7526;p151">
              <a:extLst>
                <a:ext uri="{FF2B5EF4-FFF2-40B4-BE49-F238E27FC236}">
                  <a16:creationId xmlns:a16="http://schemas.microsoft.com/office/drawing/2014/main" id="{EC168DAE-4CD3-AFBB-430A-301961D7C202}"/>
                </a:ext>
              </a:extLst>
            </p:cNvPr>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7527;p151">
              <a:extLst>
                <a:ext uri="{FF2B5EF4-FFF2-40B4-BE49-F238E27FC236}">
                  <a16:creationId xmlns:a16="http://schemas.microsoft.com/office/drawing/2014/main" id="{5B284F51-6D39-0AA4-B3F8-A7DE736DD998}"/>
                </a:ext>
              </a:extLst>
            </p:cNvPr>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7528;p151">
              <a:extLst>
                <a:ext uri="{FF2B5EF4-FFF2-40B4-BE49-F238E27FC236}">
                  <a16:creationId xmlns:a16="http://schemas.microsoft.com/office/drawing/2014/main" id="{EA1452C7-5A42-6CEB-5065-4C938960D1B4}"/>
                </a:ext>
              </a:extLst>
            </p:cNvPr>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7529;p151">
              <a:extLst>
                <a:ext uri="{FF2B5EF4-FFF2-40B4-BE49-F238E27FC236}">
                  <a16:creationId xmlns:a16="http://schemas.microsoft.com/office/drawing/2014/main" id="{A99DD77C-1228-DB6C-AC9B-59909E1397D0}"/>
                </a:ext>
              </a:extLst>
            </p:cNvPr>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roup 28">
            <a:extLst>
              <a:ext uri="{FF2B5EF4-FFF2-40B4-BE49-F238E27FC236}">
                <a16:creationId xmlns:a16="http://schemas.microsoft.com/office/drawing/2014/main" id="{E66CA57D-C6D9-0751-634D-18AD429F6D02}"/>
              </a:ext>
            </a:extLst>
          </p:cNvPr>
          <p:cNvGrpSpPr/>
          <p:nvPr/>
        </p:nvGrpSpPr>
        <p:grpSpPr>
          <a:xfrm>
            <a:off x="1883751" y="3539082"/>
            <a:ext cx="833717" cy="689161"/>
            <a:chOff x="2751918" y="3276864"/>
            <a:chExt cx="833717" cy="689161"/>
          </a:xfrm>
        </p:grpSpPr>
        <p:sp>
          <p:nvSpPr>
            <p:cNvPr id="28" name="Rectangle: Rounded Corners 27">
              <a:extLst>
                <a:ext uri="{FF2B5EF4-FFF2-40B4-BE49-F238E27FC236}">
                  <a16:creationId xmlns:a16="http://schemas.microsoft.com/office/drawing/2014/main" id="{699C3825-0860-3006-5443-DD85271349AB}"/>
                </a:ext>
              </a:extLst>
            </p:cNvPr>
            <p:cNvSpPr/>
            <p:nvPr/>
          </p:nvSpPr>
          <p:spPr>
            <a:xfrm>
              <a:off x="2751918" y="3276864"/>
              <a:ext cx="833717" cy="68916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oogle Shape;8405;p153">
              <a:extLst>
                <a:ext uri="{FF2B5EF4-FFF2-40B4-BE49-F238E27FC236}">
                  <a16:creationId xmlns:a16="http://schemas.microsoft.com/office/drawing/2014/main" id="{D86EDA9B-0407-EEE5-6C41-DA331C24F4C9}"/>
                </a:ext>
              </a:extLst>
            </p:cNvPr>
            <p:cNvGrpSpPr/>
            <p:nvPr/>
          </p:nvGrpSpPr>
          <p:grpSpPr>
            <a:xfrm>
              <a:off x="3003975" y="3457574"/>
              <a:ext cx="329601" cy="327739"/>
              <a:chOff x="5727850" y="3609275"/>
              <a:chExt cx="278850" cy="277275"/>
            </a:xfrm>
          </p:grpSpPr>
          <p:sp>
            <p:nvSpPr>
              <p:cNvPr id="14" name="Google Shape;8406;p153">
                <a:extLst>
                  <a:ext uri="{FF2B5EF4-FFF2-40B4-BE49-F238E27FC236}">
                    <a16:creationId xmlns:a16="http://schemas.microsoft.com/office/drawing/2014/main" id="{2DF1B5B8-1A4E-5B5C-3D12-D23484C7FCEB}"/>
                  </a:ext>
                </a:extLst>
              </p:cNvPr>
              <p:cNvSpPr/>
              <p:nvPr/>
            </p:nvSpPr>
            <p:spPr>
              <a:xfrm>
                <a:off x="5884600" y="3765225"/>
                <a:ext cx="122100" cy="121325"/>
              </a:xfrm>
              <a:custGeom>
                <a:avLst/>
                <a:gdLst/>
                <a:ahLst/>
                <a:cxnLst/>
                <a:rect l="l" t="t" r="r" b="b"/>
                <a:pathLst>
                  <a:path w="4884" h="4853" extrusionOk="0">
                    <a:moveTo>
                      <a:pt x="2426" y="662"/>
                    </a:moveTo>
                    <a:cubicBezTo>
                      <a:pt x="2646" y="662"/>
                      <a:pt x="2804" y="819"/>
                      <a:pt x="2804" y="1008"/>
                    </a:cubicBezTo>
                    <a:cubicBezTo>
                      <a:pt x="2804" y="1197"/>
                      <a:pt x="2646" y="1355"/>
                      <a:pt x="2426" y="1355"/>
                    </a:cubicBezTo>
                    <a:cubicBezTo>
                      <a:pt x="2237" y="1355"/>
                      <a:pt x="2079" y="1197"/>
                      <a:pt x="2079" y="1008"/>
                    </a:cubicBezTo>
                    <a:cubicBezTo>
                      <a:pt x="2079" y="819"/>
                      <a:pt x="2237" y="662"/>
                      <a:pt x="2426" y="662"/>
                    </a:cubicBezTo>
                    <a:close/>
                    <a:moveTo>
                      <a:pt x="2426" y="1670"/>
                    </a:moveTo>
                    <a:cubicBezTo>
                      <a:pt x="2646" y="1670"/>
                      <a:pt x="2804" y="1828"/>
                      <a:pt x="2804" y="2048"/>
                    </a:cubicBezTo>
                    <a:lnTo>
                      <a:pt x="2804" y="3781"/>
                    </a:lnTo>
                    <a:cubicBezTo>
                      <a:pt x="2804" y="3970"/>
                      <a:pt x="2646" y="4127"/>
                      <a:pt x="2426" y="4127"/>
                    </a:cubicBezTo>
                    <a:cubicBezTo>
                      <a:pt x="2237" y="4127"/>
                      <a:pt x="2079" y="3970"/>
                      <a:pt x="2079" y="3781"/>
                    </a:cubicBezTo>
                    <a:lnTo>
                      <a:pt x="2079" y="2048"/>
                    </a:lnTo>
                    <a:cubicBezTo>
                      <a:pt x="2079" y="1828"/>
                      <a:pt x="2237" y="1670"/>
                      <a:pt x="2426" y="1670"/>
                    </a:cubicBezTo>
                    <a:close/>
                    <a:moveTo>
                      <a:pt x="2426" y="0"/>
                    </a:moveTo>
                    <a:cubicBezTo>
                      <a:pt x="1103" y="0"/>
                      <a:pt x="0" y="1103"/>
                      <a:pt x="0" y="2426"/>
                    </a:cubicBezTo>
                    <a:cubicBezTo>
                      <a:pt x="0" y="3749"/>
                      <a:pt x="1103" y="4852"/>
                      <a:pt x="2426" y="4852"/>
                    </a:cubicBezTo>
                    <a:cubicBezTo>
                      <a:pt x="3781" y="4852"/>
                      <a:pt x="4883" y="3749"/>
                      <a:pt x="4883" y="2426"/>
                    </a:cubicBezTo>
                    <a:cubicBezTo>
                      <a:pt x="4883" y="1040"/>
                      <a:pt x="3781" y="0"/>
                      <a:pt x="2426"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07;p153">
                <a:extLst>
                  <a:ext uri="{FF2B5EF4-FFF2-40B4-BE49-F238E27FC236}">
                    <a16:creationId xmlns:a16="http://schemas.microsoft.com/office/drawing/2014/main" id="{1810BD5D-ED40-31F8-E14A-749A9E6A9E35}"/>
                  </a:ext>
                </a:extLst>
              </p:cNvPr>
              <p:cNvSpPr/>
              <p:nvPr/>
            </p:nvSpPr>
            <p:spPr>
              <a:xfrm>
                <a:off x="5727850" y="3669125"/>
                <a:ext cx="35475" cy="216625"/>
              </a:xfrm>
              <a:custGeom>
                <a:avLst/>
                <a:gdLst/>
                <a:ahLst/>
                <a:cxnLst/>
                <a:rect l="l" t="t" r="r" b="b"/>
                <a:pathLst>
                  <a:path w="1419" h="8665" extrusionOk="0">
                    <a:moveTo>
                      <a:pt x="32" y="1"/>
                    </a:moveTo>
                    <a:lnTo>
                      <a:pt x="32" y="7310"/>
                    </a:lnTo>
                    <a:cubicBezTo>
                      <a:pt x="1" y="8034"/>
                      <a:pt x="631" y="8665"/>
                      <a:pt x="1418" y="8665"/>
                    </a:cubicBezTo>
                    <a:lnTo>
                      <a:pt x="1418" y="347"/>
                    </a:lnTo>
                    <a:lnTo>
                      <a:pt x="1072" y="347"/>
                    </a:lnTo>
                    <a:cubicBezTo>
                      <a:pt x="662" y="347"/>
                      <a:pt x="316" y="253"/>
                      <a:pt x="3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408;p153">
                <a:extLst>
                  <a:ext uri="{FF2B5EF4-FFF2-40B4-BE49-F238E27FC236}">
                    <a16:creationId xmlns:a16="http://schemas.microsoft.com/office/drawing/2014/main" id="{BF64AEB3-1C5E-FB7A-FD0A-7DB08C547D96}"/>
                  </a:ext>
                </a:extLst>
              </p:cNvPr>
              <p:cNvSpPr/>
              <p:nvPr/>
            </p:nvSpPr>
            <p:spPr>
              <a:xfrm>
                <a:off x="5779825" y="3677800"/>
                <a:ext cx="174900" cy="207950"/>
              </a:xfrm>
              <a:custGeom>
                <a:avLst/>
                <a:gdLst/>
                <a:ahLst/>
                <a:cxnLst/>
                <a:rect l="l" t="t" r="r" b="b"/>
                <a:pathLst>
                  <a:path w="6996" h="8318" extrusionOk="0">
                    <a:moveTo>
                      <a:pt x="5262" y="693"/>
                    </a:moveTo>
                    <a:cubicBezTo>
                      <a:pt x="5451" y="693"/>
                      <a:pt x="5609" y="851"/>
                      <a:pt x="5609" y="1040"/>
                    </a:cubicBezTo>
                    <a:cubicBezTo>
                      <a:pt x="5609" y="1229"/>
                      <a:pt x="5451" y="1386"/>
                      <a:pt x="5262" y="1386"/>
                    </a:cubicBezTo>
                    <a:lnTo>
                      <a:pt x="1072" y="1386"/>
                    </a:lnTo>
                    <a:cubicBezTo>
                      <a:pt x="883" y="1386"/>
                      <a:pt x="726" y="1229"/>
                      <a:pt x="726" y="1040"/>
                    </a:cubicBezTo>
                    <a:cubicBezTo>
                      <a:pt x="726" y="851"/>
                      <a:pt x="883" y="693"/>
                      <a:pt x="1072" y="693"/>
                    </a:cubicBezTo>
                    <a:close/>
                    <a:moveTo>
                      <a:pt x="5262" y="2080"/>
                    </a:moveTo>
                    <a:cubicBezTo>
                      <a:pt x="5451" y="2080"/>
                      <a:pt x="5609" y="2237"/>
                      <a:pt x="5609" y="2426"/>
                    </a:cubicBezTo>
                    <a:cubicBezTo>
                      <a:pt x="5609" y="2615"/>
                      <a:pt x="5451" y="2773"/>
                      <a:pt x="5262" y="2773"/>
                    </a:cubicBezTo>
                    <a:lnTo>
                      <a:pt x="1072" y="2773"/>
                    </a:lnTo>
                    <a:cubicBezTo>
                      <a:pt x="883" y="2773"/>
                      <a:pt x="726" y="2615"/>
                      <a:pt x="726" y="2426"/>
                    </a:cubicBezTo>
                    <a:cubicBezTo>
                      <a:pt x="726" y="2237"/>
                      <a:pt x="883" y="2080"/>
                      <a:pt x="1072" y="2080"/>
                    </a:cubicBezTo>
                    <a:close/>
                    <a:moveTo>
                      <a:pt x="1" y="0"/>
                    </a:moveTo>
                    <a:lnTo>
                      <a:pt x="1" y="8318"/>
                    </a:lnTo>
                    <a:lnTo>
                      <a:pt x="4695" y="8318"/>
                    </a:lnTo>
                    <a:cubicBezTo>
                      <a:pt x="4002" y="7750"/>
                      <a:pt x="3498" y="6868"/>
                      <a:pt x="3498" y="5892"/>
                    </a:cubicBezTo>
                    <a:cubicBezTo>
                      <a:pt x="3498" y="5766"/>
                      <a:pt x="3561" y="5640"/>
                      <a:pt x="3561" y="5545"/>
                    </a:cubicBezTo>
                    <a:lnTo>
                      <a:pt x="1072" y="5545"/>
                    </a:lnTo>
                    <a:cubicBezTo>
                      <a:pt x="883" y="5545"/>
                      <a:pt x="726" y="5388"/>
                      <a:pt x="726" y="5167"/>
                    </a:cubicBezTo>
                    <a:lnTo>
                      <a:pt x="726" y="3812"/>
                    </a:lnTo>
                    <a:cubicBezTo>
                      <a:pt x="726" y="3592"/>
                      <a:pt x="883" y="3434"/>
                      <a:pt x="1072" y="3434"/>
                    </a:cubicBezTo>
                    <a:lnTo>
                      <a:pt x="4695" y="3434"/>
                    </a:lnTo>
                    <a:cubicBezTo>
                      <a:pt x="5199" y="3056"/>
                      <a:pt x="5861" y="2773"/>
                      <a:pt x="6617" y="2773"/>
                    </a:cubicBezTo>
                    <a:cubicBezTo>
                      <a:pt x="6743" y="2773"/>
                      <a:pt x="6869" y="2804"/>
                      <a:pt x="6995" y="2804"/>
                    </a:cubicBezTo>
                    <a:lnTo>
                      <a:pt x="6995"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409;p153">
                <a:extLst>
                  <a:ext uri="{FF2B5EF4-FFF2-40B4-BE49-F238E27FC236}">
                    <a16:creationId xmlns:a16="http://schemas.microsoft.com/office/drawing/2014/main" id="{C674F4C7-50D3-6357-10DF-8B6636E031E6}"/>
                  </a:ext>
                </a:extLst>
              </p:cNvPr>
              <p:cNvSpPr/>
              <p:nvPr/>
            </p:nvSpPr>
            <p:spPr>
              <a:xfrm>
                <a:off x="5815275" y="3781750"/>
                <a:ext cx="66200" cy="17350"/>
              </a:xfrm>
              <a:custGeom>
                <a:avLst/>
                <a:gdLst/>
                <a:ahLst/>
                <a:cxnLst/>
                <a:rect l="l" t="t" r="r" b="b"/>
                <a:pathLst>
                  <a:path w="2648" h="694" extrusionOk="0">
                    <a:moveTo>
                      <a:pt x="1" y="1"/>
                    </a:moveTo>
                    <a:lnTo>
                      <a:pt x="1" y="694"/>
                    </a:lnTo>
                    <a:lnTo>
                      <a:pt x="2301" y="694"/>
                    </a:lnTo>
                    <a:cubicBezTo>
                      <a:pt x="2364" y="473"/>
                      <a:pt x="2490" y="221"/>
                      <a:pt x="26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410;p153">
                <a:extLst>
                  <a:ext uri="{FF2B5EF4-FFF2-40B4-BE49-F238E27FC236}">
                    <a16:creationId xmlns:a16="http://schemas.microsoft.com/office/drawing/2014/main" id="{DD426B2D-AD61-AC79-52F5-9E0DAD464C94}"/>
                  </a:ext>
                </a:extLst>
              </p:cNvPr>
              <p:cNvSpPr/>
              <p:nvPr/>
            </p:nvSpPr>
            <p:spPr>
              <a:xfrm>
                <a:off x="5727850" y="3609275"/>
                <a:ext cx="226075" cy="51225"/>
              </a:xfrm>
              <a:custGeom>
                <a:avLst/>
                <a:gdLst/>
                <a:ahLst/>
                <a:cxnLst/>
                <a:rect l="l" t="t" r="r" b="b"/>
                <a:pathLst>
                  <a:path w="9043" h="2049" extrusionOk="0">
                    <a:moveTo>
                      <a:pt x="1072" y="0"/>
                    </a:moveTo>
                    <a:cubicBezTo>
                      <a:pt x="473" y="0"/>
                      <a:pt x="32" y="473"/>
                      <a:pt x="32" y="1040"/>
                    </a:cubicBezTo>
                    <a:cubicBezTo>
                      <a:pt x="1" y="1576"/>
                      <a:pt x="473" y="2048"/>
                      <a:pt x="1072" y="2048"/>
                    </a:cubicBezTo>
                    <a:lnTo>
                      <a:pt x="9043" y="2048"/>
                    </a:lnTo>
                    <a:cubicBezTo>
                      <a:pt x="8475" y="2048"/>
                      <a:pt x="8034" y="1576"/>
                      <a:pt x="8034" y="1040"/>
                    </a:cubicBezTo>
                    <a:cubicBezTo>
                      <a:pt x="8034" y="441"/>
                      <a:pt x="8507" y="0"/>
                      <a:pt x="904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 name="TextBox 35">
            <a:extLst>
              <a:ext uri="{FF2B5EF4-FFF2-40B4-BE49-F238E27FC236}">
                <a16:creationId xmlns:a16="http://schemas.microsoft.com/office/drawing/2014/main" id="{40F01C3E-6F07-E60D-D1CA-FCF49EC3D26D}"/>
              </a:ext>
            </a:extLst>
          </p:cNvPr>
          <p:cNvSpPr txBox="1"/>
          <p:nvPr/>
        </p:nvSpPr>
        <p:spPr>
          <a:xfrm>
            <a:off x="1012568" y="2275607"/>
            <a:ext cx="6117681" cy="888705"/>
          </a:xfrm>
          <a:prstGeom prst="rect">
            <a:avLst/>
          </a:prstGeom>
          <a:noFill/>
        </p:spPr>
        <p:txBody>
          <a:bodyPr wrap="square">
            <a:spAutoFit/>
          </a:bodyPr>
          <a:lstStyle/>
          <a:p>
            <a:pPr marR="0" lvl="0" algn="just">
              <a:lnSpc>
                <a:spcPct val="150000"/>
              </a:lnSpc>
              <a:spcBef>
                <a:spcPts val="0"/>
              </a:spcBef>
              <a:spcAft>
                <a:spcPts val="0"/>
              </a:spcAft>
            </a:pPr>
            <a:r>
              <a:rPr lang="en-US" sz="1800" dirty="0" err="1">
                <a:solidFill>
                  <a:schemeClr val="bg2"/>
                </a:solidFill>
                <a:effectLst/>
                <a:latin typeface="Josefin Sans" pitchFamily="2" charset="0"/>
                <a:ea typeface="Times New Roman" panose="02020603050405020304" pitchFamily="18" charset="0"/>
              </a:rPr>
              <a:t>Nghiên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cứu</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các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cách</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nạp</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dữ</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liệu</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từ</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ngân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hàng</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câu</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hỏi</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các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định</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dạng</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học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liệu</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của</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nền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tảng</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khác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vào</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OpenedX</a:t>
            </a:r>
            <a:r>
              <a:rPr lang="en-US" sz="1800" dirty="0">
                <a:solidFill>
                  <a:schemeClr val="bg2"/>
                </a:solidFill>
                <a:effectLst/>
                <a:latin typeface="Josefin Sans" pitchFamily="2" charset="0"/>
                <a:ea typeface="Times New Roman" panose="02020603050405020304" pitchFamily="18" charset="0"/>
              </a:rPr>
              <a:t>.</a:t>
            </a:r>
          </a:p>
        </p:txBody>
      </p:sp>
      <p:sp>
        <p:nvSpPr>
          <p:cNvPr id="39" name="TextBox 38">
            <a:extLst>
              <a:ext uri="{FF2B5EF4-FFF2-40B4-BE49-F238E27FC236}">
                <a16:creationId xmlns:a16="http://schemas.microsoft.com/office/drawing/2014/main" id="{E79BE517-9257-19D3-3F96-7C68B473168E}"/>
              </a:ext>
            </a:extLst>
          </p:cNvPr>
          <p:cNvSpPr txBox="1"/>
          <p:nvPr/>
        </p:nvSpPr>
        <p:spPr>
          <a:xfrm>
            <a:off x="2860816" y="3608238"/>
            <a:ext cx="5227544" cy="473206"/>
          </a:xfrm>
          <a:prstGeom prst="rect">
            <a:avLst/>
          </a:prstGeom>
          <a:noFill/>
        </p:spPr>
        <p:txBody>
          <a:bodyPr wrap="square">
            <a:spAutoFit/>
          </a:bodyPr>
          <a:lstStyle/>
          <a:p>
            <a:pPr marR="0" lvl="0" algn="just">
              <a:lnSpc>
                <a:spcPct val="150000"/>
              </a:lnSpc>
              <a:spcBef>
                <a:spcPts val="0"/>
              </a:spcBef>
              <a:spcAft>
                <a:spcPts val="0"/>
              </a:spcAft>
            </a:pPr>
            <a:r>
              <a:rPr lang="en-US" sz="1800" dirty="0" err="1">
                <a:solidFill>
                  <a:schemeClr val="bg2"/>
                </a:solidFill>
                <a:effectLst/>
                <a:latin typeface="Josefin Sans" pitchFamily="2" charset="0"/>
                <a:ea typeface="Times New Roman" panose="02020603050405020304" pitchFamily="18" charset="0"/>
              </a:rPr>
              <a:t>Tạo</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tài</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liệu</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hướng</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dẫn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sử</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dụng</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nền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tảng</a:t>
            </a:r>
            <a:r>
              <a:rPr lang="en-US" sz="1800" dirty="0">
                <a:solidFill>
                  <a:schemeClr val="bg2"/>
                </a:solidFill>
                <a:effectLst/>
                <a:latin typeface="Josefin Sans" pitchFamily="2" charset="0"/>
                <a:ea typeface="Times New Roman" panose="02020603050405020304" pitchFamily="18" charset="0"/>
              </a:rPr>
              <a:t>. </a:t>
            </a:r>
          </a:p>
        </p:txBody>
      </p:sp>
      <p:grpSp>
        <p:nvGrpSpPr>
          <p:cNvPr id="26" name="Group 25">
            <a:extLst>
              <a:ext uri="{FF2B5EF4-FFF2-40B4-BE49-F238E27FC236}">
                <a16:creationId xmlns:a16="http://schemas.microsoft.com/office/drawing/2014/main" id="{85657A28-C929-72F5-2ACF-3E8583ABBB03}"/>
              </a:ext>
            </a:extLst>
          </p:cNvPr>
          <p:cNvGrpSpPr/>
          <p:nvPr/>
        </p:nvGrpSpPr>
        <p:grpSpPr>
          <a:xfrm>
            <a:off x="390938" y="12288"/>
            <a:ext cx="2624352" cy="960861"/>
            <a:chOff x="287608" y="103128"/>
            <a:chExt cx="2624352" cy="960861"/>
          </a:xfrm>
        </p:grpSpPr>
        <p:sp>
          <p:nvSpPr>
            <p:cNvPr id="31" name="Oval 30">
              <a:extLst>
                <a:ext uri="{FF2B5EF4-FFF2-40B4-BE49-F238E27FC236}">
                  <a16:creationId xmlns:a16="http://schemas.microsoft.com/office/drawing/2014/main" id="{91FEA143-4BF6-032F-B226-ADD1AC89CB0E}"/>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A logo on a black background&#10;&#10;Description automatically generated">
              <a:extLst>
                <a:ext uri="{FF2B5EF4-FFF2-40B4-BE49-F238E27FC236}">
                  <a16:creationId xmlns:a16="http://schemas.microsoft.com/office/drawing/2014/main" id="{E61F5062-6475-163E-9420-2DC19667173A}"/>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34" name="Google Shape;1046;p76">
            <a:extLst>
              <a:ext uri="{FF2B5EF4-FFF2-40B4-BE49-F238E27FC236}">
                <a16:creationId xmlns:a16="http://schemas.microsoft.com/office/drawing/2014/main" id="{C55EB51A-381B-D2B8-5314-AD983BA8E836}"/>
              </a:ext>
            </a:extLst>
          </p:cNvPr>
          <p:cNvSpPr txBox="1">
            <a:spLocks/>
          </p:cNvSpPr>
          <p:nvPr/>
        </p:nvSpPr>
        <p:spPr>
          <a:xfrm>
            <a:off x="3303827" y="489356"/>
            <a:ext cx="4059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2600" dirty="0"/>
              <a:t>1.3 </a:t>
            </a:r>
            <a:r>
              <a:rPr lang="en-US" sz="2600" dirty="0" err="1"/>
              <a:t>Nội</a:t>
            </a:r>
            <a:r>
              <a:rPr lang="en-US" sz="2600" dirty="0"/>
              <a:t> dung </a:t>
            </a:r>
            <a:r>
              <a:rPr lang="en-US" sz="2600" dirty="0" err="1"/>
              <a:t>nghiên</a:t>
            </a:r>
            <a:r>
              <a:rPr lang="en-US" sz="2600" dirty="0"/>
              <a:t> </a:t>
            </a:r>
            <a:r>
              <a:rPr lang="en-US" sz="2600" dirty="0" err="1"/>
              <a:t>cứu</a:t>
            </a:r>
            <a:endParaRPr lang="en-US" sz="2600" dirty="0"/>
          </a:p>
        </p:txBody>
      </p:sp>
      <p:sp>
        <p:nvSpPr>
          <p:cNvPr id="38" name="TextBox 37">
            <a:extLst>
              <a:ext uri="{FF2B5EF4-FFF2-40B4-BE49-F238E27FC236}">
                <a16:creationId xmlns:a16="http://schemas.microsoft.com/office/drawing/2014/main" id="{51C5AD2C-D16A-D400-922B-BC870D927633}"/>
              </a:ext>
            </a:extLst>
          </p:cNvPr>
          <p:cNvSpPr txBox="1"/>
          <p:nvPr/>
        </p:nvSpPr>
        <p:spPr>
          <a:xfrm>
            <a:off x="8659073" y="4489560"/>
            <a:ext cx="336884" cy="400110"/>
          </a:xfrm>
          <a:prstGeom prst="rect">
            <a:avLst/>
          </a:prstGeom>
          <a:noFill/>
        </p:spPr>
        <p:txBody>
          <a:bodyPr wrap="square" rtlCol="0">
            <a:spAutoFit/>
          </a:bodyPr>
          <a:lstStyle/>
          <a:p>
            <a:r>
              <a:rPr lang="en-US" sz="2000" b="1" dirty="0">
                <a:solidFill>
                  <a:schemeClr val="bg1"/>
                </a:solidFill>
                <a:latin typeface="Josefin Sans" pitchFamily="2" charset="0"/>
              </a:rPr>
              <a:t>5</a:t>
            </a:r>
          </a:p>
        </p:txBody>
      </p:sp>
    </p:spTree>
    <p:extLst>
      <p:ext uri="{BB962C8B-B14F-4D97-AF65-F5344CB8AC3E}">
        <p14:creationId xmlns:p14="http://schemas.microsoft.com/office/powerpoint/2010/main" val="315008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5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25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25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25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animBg="1"/>
      <p:bldP spid="36"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5">
          <a:extLst>
            <a:ext uri="{FF2B5EF4-FFF2-40B4-BE49-F238E27FC236}">
              <a16:creationId xmlns:a16="http://schemas.microsoft.com/office/drawing/2014/main" id="{97E1413A-0C2B-7B30-7110-3BC56E1F7FC6}"/>
            </a:ext>
          </a:extLst>
        </p:cNvPr>
        <p:cNvGrpSpPr/>
        <p:nvPr/>
      </p:nvGrpSpPr>
      <p:grpSpPr>
        <a:xfrm>
          <a:off x="0" y="0"/>
          <a:ext cx="0" cy="0"/>
          <a:chOff x="0" y="0"/>
          <a:chExt cx="0" cy="0"/>
        </a:xfrm>
      </p:grpSpPr>
      <p:sp>
        <p:nvSpPr>
          <p:cNvPr id="43" name="Google Shape;1130;p83">
            <a:extLst>
              <a:ext uri="{FF2B5EF4-FFF2-40B4-BE49-F238E27FC236}">
                <a16:creationId xmlns:a16="http://schemas.microsoft.com/office/drawing/2014/main" id="{35429D8A-39C7-96FE-D54D-2755CC9ACC33}"/>
              </a:ext>
            </a:extLst>
          </p:cNvPr>
          <p:cNvSpPr txBox="1">
            <a:spLocks noGrp="1"/>
          </p:cNvSpPr>
          <p:nvPr>
            <p:ph type="subTitle" idx="2"/>
          </p:nvPr>
        </p:nvSpPr>
        <p:spPr>
          <a:xfrm>
            <a:off x="164217" y="2807087"/>
            <a:ext cx="4219904" cy="945000"/>
          </a:xfrm>
          <a:prstGeom prst="rect">
            <a:avLst/>
          </a:prstGeom>
        </p:spPr>
        <p:txBody>
          <a:bodyPr spcFirstLastPara="1" wrap="square" lIns="91425" tIns="91425" rIns="91425" bIns="91425" anchor="t" anchorCtr="0">
            <a:noAutofit/>
          </a:bodyPr>
          <a:lstStyle/>
          <a:p>
            <a:pPr marL="0" lvl="0" indent="0"/>
            <a:r>
              <a:rPr lang="en-US" sz="1800" dirty="0" err="1">
                <a:solidFill>
                  <a:schemeClr val="tx1"/>
                </a:solidFill>
                <a:latin typeface="Josefin Sans" pitchFamily="2" charset="0"/>
              </a:rPr>
              <a:t>Nền</a:t>
            </a:r>
            <a:r>
              <a:rPr lang="en-US" sz="1800" dirty="0">
                <a:solidFill>
                  <a:schemeClr val="tx1"/>
                </a:solidFill>
                <a:latin typeface="Josefin Sans" pitchFamily="2" charset="0"/>
              </a:rPr>
              <a:t> </a:t>
            </a:r>
            <a:r>
              <a:rPr lang="en-US" sz="1800" dirty="0" err="1">
                <a:solidFill>
                  <a:schemeClr val="tx1"/>
                </a:solidFill>
                <a:latin typeface="Josefin Sans" pitchFamily="2" charset="0"/>
              </a:rPr>
              <a:t>tảng</a:t>
            </a:r>
            <a:r>
              <a:rPr lang="en-US" sz="1800" dirty="0">
                <a:solidFill>
                  <a:schemeClr val="tx1"/>
                </a:solidFill>
                <a:latin typeface="Josefin Sans" pitchFamily="2" charset="0"/>
              </a:rPr>
              <a:t> </a:t>
            </a:r>
            <a:r>
              <a:rPr lang="en-US" sz="1800" dirty="0" err="1">
                <a:solidFill>
                  <a:schemeClr val="tx1"/>
                </a:solidFill>
                <a:latin typeface="Josefin Sans" pitchFamily="2" charset="0"/>
              </a:rPr>
              <a:t>học</a:t>
            </a:r>
            <a:r>
              <a:rPr lang="en-US" sz="1800" dirty="0">
                <a:solidFill>
                  <a:schemeClr val="tx1"/>
                </a:solidFill>
                <a:latin typeface="Josefin Sans" pitchFamily="2" charset="0"/>
              </a:rPr>
              <a:t> </a:t>
            </a:r>
            <a:r>
              <a:rPr lang="en-US" sz="1800" dirty="0" err="1">
                <a:solidFill>
                  <a:schemeClr val="tx1"/>
                </a:solidFill>
                <a:latin typeface="Josefin Sans" pitchFamily="2" charset="0"/>
              </a:rPr>
              <a:t>tập</a:t>
            </a:r>
            <a:r>
              <a:rPr lang="en-US" sz="1800" dirty="0">
                <a:solidFill>
                  <a:schemeClr val="tx1"/>
                </a:solidFill>
                <a:latin typeface="Josefin Sans" pitchFamily="2" charset="0"/>
              </a:rPr>
              <a:t> </a:t>
            </a:r>
            <a:r>
              <a:rPr lang="en-US" sz="1800" dirty="0" err="1">
                <a:solidFill>
                  <a:schemeClr val="tx1"/>
                </a:solidFill>
                <a:latin typeface="Josefin Sans" pitchFamily="2" charset="0"/>
              </a:rPr>
              <a:t>trực</a:t>
            </a:r>
            <a:r>
              <a:rPr lang="en-US" sz="1800" dirty="0">
                <a:solidFill>
                  <a:schemeClr val="tx1"/>
                </a:solidFill>
                <a:latin typeface="Josefin Sans" pitchFamily="2" charset="0"/>
              </a:rPr>
              <a:t> </a:t>
            </a:r>
            <a:r>
              <a:rPr lang="en-US" sz="1800" dirty="0" err="1">
                <a:solidFill>
                  <a:schemeClr val="tx1"/>
                </a:solidFill>
                <a:latin typeface="Josefin Sans" pitchFamily="2" charset="0"/>
              </a:rPr>
              <a:t>tuyến</a:t>
            </a:r>
            <a:r>
              <a:rPr lang="en-US" sz="1800" dirty="0">
                <a:solidFill>
                  <a:schemeClr val="tx1"/>
                </a:solidFill>
                <a:latin typeface="Josefin Sans" pitchFamily="2" charset="0"/>
              </a:rPr>
              <a:t> </a:t>
            </a:r>
            <a:r>
              <a:rPr lang="en-US" sz="1800" dirty="0" err="1">
                <a:solidFill>
                  <a:schemeClr val="tx1"/>
                </a:solidFill>
                <a:latin typeface="Josefin Sans" pitchFamily="2" charset="0"/>
              </a:rPr>
              <a:t>OpenedX</a:t>
            </a:r>
            <a:r>
              <a:rPr lang="en-US" sz="1800" dirty="0">
                <a:solidFill>
                  <a:schemeClr val="tx1"/>
                </a:solidFill>
                <a:latin typeface="Josefin Sans" pitchFamily="2" charset="0"/>
              </a:rPr>
              <a:t>, bao </a:t>
            </a:r>
            <a:r>
              <a:rPr lang="en-US" sz="1800" dirty="0" err="1">
                <a:solidFill>
                  <a:schemeClr val="tx1"/>
                </a:solidFill>
                <a:latin typeface="Josefin Sans" pitchFamily="2" charset="0"/>
              </a:rPr>
              <a:t>gồm</a:t>
            </a:r>
            <a:r>
              <a:rPr lang="en-US" sz="1800" dirty="0">
                <a:solidFill>
                  <a:schemeClr val="tx1"/>
                </a:solidFill>
                <a:latin typeface="Josefin Sans" pitchFamily="2" charset="0"/>
              </a:rPr>
              <a:t> </a:t>
            </a:r>
            <a:r>
              <a:rPr lang="en-US" sz="1800" dirty="0" err="1">
                <a:solidFill>
                  <a:schemeClr val="tx1"/>
                </a:solidFill>
                <a:latin typeface="Josefin Sans" pitchFamily="2" charset="0"/>
              </a:rPr>
              <a:t>các</a:t>
            </a:r>
            <a:r>
              <a:rPr lang="en-US" sz="1800" dirty="0">
                <a:solidFill>
                  <a:schemeClr val="tx1"/>
                </a:solidFill>
                <a:latin typeface="Josefin Sans" pitchFamily="2" charset="0"/>
              </a:rPr>
              <a:t> </a:t>
            </a:r>
            <a:r>
              <a:rPr lang="en-US" sz="1800" dirty="0" err="1">
                <a:solidFill>
                  <a:schemeClr val="tx1"/>
                </a:solidFill>
                <a:latin typeface="Josefin Sans" pitchFamily="2" charset="0"/>
              </a:rPr>
              <a:t>tính</a:t>
            </a:r>
            <a:r>
              <a:rPr lang="en-US" sz="1800" dirty="0">
                <a:solidFill>
                  <a:schemeClr val="tx1"/>
                </a:solidFill>
                <a:latin typeface="Josefin Sans" pitchFamily="2" charset="0"/>
              </a:rPr>
              <a:t> </a:t>
            </a:r>
            <a:r>
              <a:rPr lang="en-US" sz="1800" dirty="0" err="1">
                <a:solidFill>
                  <a:schemeClr val="tx1"/>
                </a:solidFill>
                <a:latin typeface="Josefin Sans" pitchFamily="2" charset="0"/>
              </a:rPr>
              <a:t>năng</a:t>
            </a:r>
            <a:r>
              <a:rPr lang="en-US" sz="1800" dirty="0">
                <a:solidFill>
                  <a:schemeClr val="tx1"/>
                </a:solidFill>
                <a:latin typeface="Josefin Sans" pitchFamily="2" charset="0"/>
              </a:rPr>
              <a:t>, </a:t>
            </a:r>
            <a:r>
              <a:rPr lang="en-US" sz="1800" dirty="0" err="1">
                <a:solidFill>
                  <a:schemeClr val="tx1"/>
                </a:solidFill>
                <a:latin typeface="Josefin Sans" pitchFamily="2" charset="0"/>
              </a:rPr>
              <a:t>cách</a:t>
            </a:r>
            <a:r>
              <a:rPr lang="en-US" sz="1800" dirty="0">
                <a:solidFill>
                  <a:schemeClr val="tx1"/>
                </a:solidFill>
                <a:latin typeface="Josefin Sans" pitchFamily="2" charset="0"/>
              </a:rPr>
              <a:t> </a:t>
            </a:r>
            <a:r>
              <a:rPr lang="en-US" sz="1800" dirty="0" err="1">
                <a:solidFill>
                  <a:schemeClr val="tx1"/>
                </a:solidFill>
                <a:latin typeface="Josefin Sans" pitchFamily="2" charset="0"/>
              </a:rPr>
              <a:t>tùy</a:t>
            </a:r>
            <a:r>
              <a:rPr lang="en-US" sz="1800" dirty="0">
                <a:solidFill>
                  <a:schemeClr val="tx1"/>
                </a:solidFill>
                <a:latin typeface="Josefin Sans" pitchFamily="2" charset="0"/>
              </a:rPr>
              <a:t> </a:t>
            </a:r>
            <a:r>
              <a:rPr lang="en-US" sz="1800" dirty="0" err="1">
                <a:solidFill>
                  <a:schemeClr val="tx1"/>
                </a:solidFill>
                <a:latin typeface="Josefin Sans" pitchFamily="2" charset="0"/>
              </a:rPr>
              <a:t>chỉnh</a:t>
            </a:r>
            <a:r>
              <a:rPr lang="en-US" sz="1800" dirty="0">
                <a:solidFill>
                  <a:schemeClr val="tx1"/>
                </a:solidFill>
                <a:latin typeface="Josefin Sans" pitchFamily="2" charset="0"/>
              </a:rPr>
              <a:t> </a:t>
            </a:r>
            <a:r>
              <a:rPr lang="en-US" sz="1800" dirty="0" err="1">
                <a:solidFill>
                  <a:schemeClr val="tx1"/>
                </a:solidFill>
                <a:latin typeface="Josefin Sans" pitchFamily="2" charset="0"/>
              </a:rPr>
              <a:t>và</a:t>
            </a:r>
            <a:r>
              <a:rPr lang="en-US" sz="1800" dirty="0">
                <a:solidFill>
                  <a:schemeClr val="tx1"/>
                </a:solidFill>
                <a:latin typeface="Josefin Sans" pitchFamily="2" charset="0"/>
              </a:rPr>
              <a:t> </a:t>
            </a:r>
            <a:r>
              <a:rPr lang="en-US" sz="1800" dirty="0" err="1">
                <a:solidFill>
                  <a:schemeClr val="tx1"/>
                </a:solidFill>
                <a:latin typeface="Josefin Sans" pitchFamily="2" charset="0"/>
              </a:rPr>
              <a:t>tích</a:t>
            </a:r>
            <a:r>
              <a:rPr lang="en-US" sz="1800" dirty="0">
                <a:solidFill>
                  <a:schemeClr val="tx1"/>
                </a:solidFill>
                <a:latin typeface="Josefin Sans" pitchFamily="2" charset="0"/>
              </a:rPr>
              <a:t> </a:t>
            </a:r>
            <a:r>
              <a:rPr lang="en-US" sz="1800" dirty="0" err="1">
                <a:solidFill>
                  <a:schemeClr val="tx1"/>
                </a:solidFill>
                <a:latin typeface="Josefin Sans" pitchFamily="2" charset="0"/>
              </a:rPr>
              <a:t>hợp</a:t>
            </a:r>
            <a:r>
              <a:rPr lang="en-US" sz="1800" dirty="0">
                <a:solidFill>
                  <a:schemeClr val="tx1"/>
                </a:solidFill>
                <a:latin typeface="Josefin Sans" pitchFamily="2" charset="0"/>
              </a:rPr>
              <a:t> </a:t>
            </a:r>
            <a:r>
              <a:rPr lang="en-US" sz="1800" dirty="0" err="1">
                <a:solidFill>
                  <a:schemeClr val="tx1"/>
                </a:solidFill>
                <a:latin typeface="Josefin Sans" pitchFamily="2" charset="0"/>
              </a:rPr>
              <a:t>dữ</a:t>
            </a:r>
            <a:r>
              <a:rPr lang="en-US" sz="1800" dirty="0">
                <a:solidFill>
                  <a:schemeClr val="tx1"/>
                </a:solidFill>
                <a:latin typeface="Josefin Sans" pitchFamily="2" charset="0"/>
              </a:rPr>
              <a:t> </a:t>
            </a:r>
            <a:r>
              <a:rPr lang="en-US" sz="1800" dirty="0" err="1">
                <a:solidFill>
                  <a:schemeClr val="tx1"/>
                </a:solidFill>
                <a:latin typeface="Josefin Sans" pitchFamily="2" charset="0"/>
              </a:rPr>
              <a:t>liệu</a:t>
            </a:r>
            <a:r>
              <a:rPr lang="en-US" sz="1800" dirty="0">
                <a:solidFill>
                  <a:schemeClr val="tx1"/>
                </a:solidFill>
                <a:latin typeface="Josefin Sans" pitchFamily="2" charset="0"/>
              </a:rPr>
              <a:t>.</a:t>
            </a:r>
            <a:endParaRPr sz="1800" dirty="0">
              <a:solidFill>
                <a:schemeClr val="tx1"/>
              </a:solidFill>
              <a:latin typeface="Josefin Sans" pitchFamily="2" charset="0"/>
            </a:endParaRPr>
          </a:p>
        </p:txBody>
      </p:sp>
      <p:sp>
        <p:nvSpPr>
          <p:cNvPr id="44" name="Google Shape;1131;p83">
            <a:extLst>
              <a:ext uri="{FF2B5EF4-FFF2-40B4-BE49-F238E27FC236}">
                <a16:creationId xmlns:a16="http://schemas.microsoft.com/office/drawing/2014/main" id="{743E07E8-0B9B-2280-233F-16323515FEBA}"/>
              </a:ext>
            </a:extLst>
          </p:cNvPr>
          <p:cNvSpPr txBox="1">
            <a:spLocks/>
          </p:cNvSpPr>
          <p:nvPr/>
        </p:nvSpPr>
        <p:spPr>
          <a:xfrm>
            <a:off x="4086636" y="2241108"/>
            <a:ext cx="4303646" cy="63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r"/>
            <a:r>
              <a:rPr lang="en-US" sz="2000" dirty="0" err="1"/>
              <a:t>Phạm</a:t>
            </a:r>
            <a:r>
              <a:rPr lang="en-US" sz="2000" dirty="0"/>
              <a:t> vi </a:t>
            </a:r>
            <a:r>
              <a:rPr lang="en-US" sz="2000" dirty="0" err="1"/>
              <a:t>nghiên</a:t>
            </a:r>
            <a:r>
              <a:rPr lang="en-US" sz="2000" dirty="0"/>
              <a:t> </a:t>
            </a:r>
            <a:r>
              <a:rPr lang="en-US" sz="2000" dirty="0" err="1"/>
              <a:t>cứu</a:t>
            </a:r>
            <a:endParaRPr lang="en-US" sz="2000" dirty="0"/>
          </a:p>
        </p:txBody>
      </p:sp>
      <p:sp>
        <p:nvSpPr>
          <p:cNvPr id="45" name="Google Shape;1132;p83">
            <a:extLst>
              <a:ext uri="{FF2B5EF4-FFF2-40B4-BE49-F238E27FC236}">
                <a16:creationId xmlns:a16="http://schemas.microsoft.com/office/drawing/2014/main" id="{672A7CC7-288C-6D3D-4CAC-BDCF135FE1A6}"/>
              </a:ext>
            </a:extLst>
          </p:cNvPr>
          <p:cNvSpPr txBox="1">
            <a:spLocks/>
          </p:cNvSpPr>
          <p:nvPr/>
        </p:nvSpPr>
        <p:spPr>
          <a:xfrm>
            <a:off x="1634190" y="2241108"/>
            <a:ext cx="2087700" cy="63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lgn="l"/>
            <a:r>
              <a:rPr lang="en-US" sz="2000" dirty="0" err="1"/>
              <a:t>Đối</a:t>
            </a:r>
            <a:r>
              <a:rPr lang="en-US" sz="2000" dirty="0"/>
              <a:t> </a:t>
            </a:r>
            <a:r>
              <a:rPr lang="en-US" sz="2000" dirty="0" err="1"/>
              <a:t>tượng</a:t>
            </a:r>
            <a:endParaRPr lang="en-US" sz="2000" dirty="0"/>
          </a:p>
        </p:txBody>
      </p:sp>
      <p:grpSp>
        <p:nvGrpSpPr>
          <p:cNvPr id="1036" name="Group 1035">
            <a:extLst>
              <a:ext uri="{FF2B5EF4-FFF2-40B4-BE49-F238E27FC236}">
                <a16:creationId xmlns:a16="http://schemas.microsoft.com/office/drawing/2014/main" id="{DB96C879-9945-6746-E7B4-E9E3EF114FC1}"/>
              </a:ext>
            </a:extLst>
          </p:cNvPr>
          <p:cNvGrpSpPr/>
          <p:nvPr/>
        </p:nvGrpSpPr>
        <p:grpSpPr>
          <a:xfrm>
            <a:off x="1928040" y="1636477"/>
            <a:ext cx="750000" cy="750000"/>
            <a:chOff x="1564664" y="1152475"/>
            <a:chExt cx="750000" cy="750000"/>
          </a:xfrm>
        </p:grpSpPr>
        <p:sp>
          <p:nvSpPr>
            <p:cNvPr id="41" name="Google Shape;1128;p83">
              <a:extLst>
                <a:ext uri="{FF2B5EF4-FFF2-40B4-BE49-F238E27FC236}">
                  <a16:creationId xmlns:a16="http://schemas.microsoft.com/office/drawing/2014/main" id="{D170A900-9756-7FDA-1112-6EE65D2FDDFE}"/>
                </a:ext>
              </a:extLst>
            </p:cNvPr>
            <p:cNvSpPr/>
            <p:nvPr/>
          </p:nvSpPr>
          <p:spPr>
            <a:xfrm>
              <a:off x="1564664" y="1152475"/>
              <a:ext cx="750000" cy="7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30" name="Google Shape;8125;p153">
              <a:extLst>
                <a:ext uri="{FF2B5EF4-FFF2-40B4-BE49-F238E27FC236}">
                  <a16:creationId xmlns:a16="http://schemas.microsoft.com/office/drawing/2014/main" id="{39937415-C88B-9BF4-A68B-52B67AD1C382}"/>
                </a:ext>
              </a:extLst>
            </p:cNvPr>
            <p:cNvGrpSpPr/>
            <p:nvPr/>
          </p:nvGrpSpPr>
          <p:grpSpPr>
            <a:xfrm>
              <a:off x="1763694" y="1353381"/>
              <a:ext cx="351940" cy="348188"/>
              <a:chOff x="581525" y="3254850"/>
              <a:chExt cx="297750" cy="294575"/>
            </a:xfrm>
            <a:solidFill>
              <a:schemeClr val="tx1"/>
            </a:solidFill>
          </p:grpSpPr>
          <p:sp>
            <p:nvSpPr>
              <p:cNvPr id="1031" name="Google Shape;8126;p153">
                <a:extLst>
                  <a:ext uri="{FF2B5EF4-FFF2-40B4-BE49-F238E27FC236}">
                    <a16:creationId xmlns:a16="http://schemas.microsoft.com/office/drawing/2014/main" id="{4BB6D925-3A0E-EED6-BA08-CAD307FE609D}"/>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8127;p153">
                <a:extLst>
                  <a:ext uri="{FF2B5EF4-FFF2-40B4-BE49-F238E27FC236}">
                    <a16:creationId xmlns:a16="http://schemas.microsoft.com/office/drawing/2014/main" id="{EC0D92D5-5425-503A-9D3C-B7AF19C4EA4B}"/>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8128;p153">
                <a:extLst>
                  <a:ext uri="{FF2B5EF4-FFF2-40B4-BE49-F238E27FC236}">
                    <a16:creationId xmlns:a16="http://schemas.microsoft.com/office/drawing/2014/main" id="{F6CB11AE-35CE-C884-BE5C-BB27712DAA61}"/>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7" name="Group 1036">
            <a:extLst>
              <a:ext uri="{FF2B5EF4-FFF2-40B4-BE49-F238E27FC236}">
                <a16:creationId xmlns:a16="http://schemas.microsoft.com/office/drawing/2014/main" id="{095A240B-DCBD-569A-2203-BFE1561599AB}"/>
              </a:ext>
            </a:extLst>
          </p:cNvPr>
          <p:cNvGrpSpPr/>
          <p:nvPr/>
        </p:nvGrpSpPr>
        <p:grpSpPr>
          <a:xfrm>
            <a:off x="6703745" y="1627923"/>
            <a:ext cx="750000" cy="750000"/>
            <a:chOff x="6798414" y="3199480"/>
            <a:chExt cx="750000" cy="750000"/>
          </a:xfrm>
        </p:grpSpPr>
        <p:sp>
          <p:nvSpPr>
            <p:cNvPr id="40" name="Google Shape;1127;p83">
              <a:extLst>
                <a:ext uri="{FF2B5EF4-FFF2-40B4-BE49-F238E27FC236}">
                  <a16:creationId xmlns:a16="http://schemas.microsoft.com/office/drawing/2014/main" id="{D7DFAEAD-F755-4979-38C6-86F9FE1C101D}"/>
                </a:ext>
              </a:extLst>
            </p:cNvPr>
            <p:cNvSpPr/>
            <p:nvPr/>
          </p:nvSpPr>
          <p:spPr>
            <a:xfrm>
              <a:off x="6798414" y="3199480"/>
              <a:ext cx="750000" cy="7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7931;p153">
              <a:extLst>
                <a:ext uri="{FF2B5EF4-FFF2-40B4-BE49-F238E27FC236}">
                  <a16:creationId xmlns:a16="http://schemas.microsoft.com/office/drawing/2014/main" id="{3F24D95D-2116-9DDF-BC85-243A4A92FF19}"/>
                </a:ext>
              </a:extLst>
            </p:cNvPr>
            <p:cNvGrpSpPr/>
            <p:nvPr/>
          </p:nvGrpSpPr>
          <p:grpSpPr>
            <a:xfrm>
              <a:off x="6988091" y="3390459"/>
              <a:ext cx="370645" cy="368042"/>
              <a:chOff x="-63250675" y="3744075"/>
              <a:chExt cx="320350" cy="318100"/>
            </a:xfrm>
            <a:solidFill>
              <a:schemeClr val="tx1"/>
            </a:solidFill>
          </p:grpSpPr>
          <p:sp>
            <p:nvSpPr>
              <p:cNvPr id="1025" name="Google Shape;7932;p153">
                <a:extLst>
                  <a:ext uri="{FF2B5EF4-FFF2-40B4-BE49-F238E27FC236}">
                    <a16:creationId xmlns:a16="http://schemas.microsoft.com/office/drawing/2014/main" id="{E863D013-5B3D-36AE-19AF-A255E3598057}"/>
                  </a:ext>
                </a:extLst>
              </p:cNvPr>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7933;p153">
                <a:extLst>
                  <a:ext uri="{FF2B5EF4-FFF2-40B4-BE49-F238E27FC236}">
                    <a16:creationId xmlns:a16="http://schemas.microsoft.com/office/drawing/2014/main" id="{EA0EA178-BDC4-4D4D-C019-266AF0CB4647}"/>
                  </a:ext>
                </a:extLst>
              </p:cNvPr>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7934;p153">
                <a:extLst>
                  <a:ext uri="{FF2B5EF4-FFF2-40B4-BE49-F238E27FC236}">
                    <a16:creationId xmlns:a16="http://schemas.microsoft.com/office/drawing/2014/main" id="{95C89EA2-2469-0426-2CFF-3E460227E3F6}"/>
                  </a:ext>
                </a:extLst>
              </p:cNvPr>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8" name="Google Shape;1130;p83">
            <a:extLst>
              <a:ext uri="{FF2B5EF4-FFF2-40B4-BE49-F238E27FC236}">
                <a16:creationId xmlns:a16="http://schemas.microsoft.com/office/drawing/2014/main" id="{DD3CC5CD-7E84-B2E0-EAEC-2408F6DF15B4}"/>
              </a:ext>
            </a:extLst>
          </p:cNvPr>
          <p:cNvSpPr txBox="1">
            <a:spLocks/>
          </p:cNvSpPr>
          <p:nvPr/>
        </p:nvSpPr>
        <p:spPr>
          <a:xfrm>
            <a:off x="4661377" y="2807087"/>
            <a:ext cx="4411746" cy="18321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285750" indent="-285750" algn="l">
              <a:buFont typeface="Arial" panose="020B0604020202020204" pitchFamily="34" charset="0"/>
              <a:buChar char="•"/>
            </a:pPr>
            <a:r>
              <a:rPr lang="en-US" sz="1800" dirty="0" err="1">
                <a:solidFill>
                  <a:schemeClr val="tx1"/>
                </a:solidFill>
                <a:latin typeface="Josefin Sans" pitchFamily="2" charset="0"/>
              </a:rPr>
              <a:t>Nghiên</a:t>
            </a:r>
            <a:r>
              <a:rPr lang="en-US" sz="1800" dirty="0">
                <a:solidFill>
                  <a:schemeClr val="tx1"/>
                </a:solidFill>
                <a:latin typeface="Josefin Sans" pitchFamily="2" charset="0"/>
              </a:rPr>
              <a:t> </a:t>
            </a:r>
            <a:r>
              <a:rPr lang="en-US" sz="1800" dirty="0" err="1">
                <a:solidFill>
                  <a:schemeClr val="tx1"/>
                </a:solidFill>
                <a:latin typeface="Josefin Sans" pitchFamily="2" charset="0"/>
              </a:rPr>
              <a:t>cứu</a:t>
            </a:r>
            <a:r>
              <a:rPr lang="en-US" sz="1800" dirty="0">
                <a:solidFill>
                  <a:schemeClr val="tx1"/>
                </a:solidFill>
                <a:latin typeface="Josefin Sans" pitchFamily="2" charset="0"/>
              </a:rPr>
              <a:t> </a:t>
            </a:r>
            <a:r>
              <a:rPr lang="en-US" sz="1800" dirty="0" err="1">
                <a:solidFill>
                  <a:schemeClr val="tx1"/>
                </a:solidFill>
                <a:latin typeface="Josefin Sans" pitchFamily="2" charset="0"/>
              </a:rPr>
              <a:t>các</a:t>
            </a:r>
            <a:r>
              <a:rPr lang="en-US" sz="1800" dirty="0">
                <a:solidFill>
                  <a:schemeClr val="tx1"/>
                </a:solidFill>
                <a:latin typeface="Josefin Sans" pitchFamily="2" charset="0"/>
              </a:rPr>
              <a:t> </a:t>
            </a:r>
            <a:r>
              <a:rPr lang="en-US" sz="1800" dirty="0" err="1">
                <a:solidFill>
                  <a:schemeClr val="tx1"/>
                </a:solidFill>
                <a:latin typeface="Josefin Sans" pitchFamily="2" charset="0"/>
              </a:rPr>
              <a:t>tính</a:t>
            </a:r>
            <a:r>
              <a:rPr lang="en-US" sz="1800" dirty="0">
                <a:solidFill>
                  <a:schemeClr val="tx1"/>
                </a:solidFill>
                <a:latin typeface="Josefin Sans" pitchFamily="2" charset="0"/>
              </a:rPr>
              <a:t> </a:t>
            </a:r>
            <a:r>
              <a:rPr lang="en-US" sz="1800" dirty="0" err="1">
                <a:solidFill>
                  <a:schemeClr val="tx1"/>
                </a:solidFill>
                <a:latin typeface="Josefin Sans" pitchFamily="2" charset="0"/>
              </a:rPr>
              <a:t>năng</a:t>
            </a:r>
            <a:r>
              <a:rPr lang="en-US" sz="1800" dirty="0">
                <a:solidFill>
                  <a:schemeClr val="tx1"/>
                </a:solidFill>
                <a:latin typeface="Josefin Sans" pitchFamily="2" charset="0"/>
              </a:rPr>
              <a:t> </a:t>
            </a:r>
            <a:r>
              <a:rPr lang="en-US" sz="1800" dirty="0" err="1">
                <a:solidFill>
                  <a:schemeClr val="tx1"/>
                </a:solidFill>
                <a:latin typeface="Josefin Sans" pitchFamily="2" charset="0"/>
              </a:rPr>
              <a:t>của</a:t>
            </a:r>
            <a:r>
              <a:rPr lang="en-US" sz="1800" dirty="0">
                <a:solidFill>
                  <a:schemeClr val="tx1"/>
                </a:solidFill>
                <a:latin typeface="Josefin Sans" pitchFamily="2" charset="0"/>
              </a:rPr>
              <a:t> </a:t>
            </a:r>
            <a:r>
              <a:rPr lang="en-US" sz="1800" dirty="0" err="1">
                <a:solidFill>
                  <a:schemeClr val="tx1"/>
                </a:solidFill>
                <a:latin typeface="Josefin Sans" pitchFamily="2" charset="0"/>
              </a:rPr>
              <a:t>nền</a:t>
            </a:r>
            <a:r>
              <a:rPr lang="en-US" sz="1800" dirty="0">
                <a:solidFill>
                  <a:schemeClr val="tx1"/>
                </a:solidFill>
                <a:latin typeface="Josefin Sans" pitchFamily="2" charset="0"/>
              </a:rPr>
              <a:t> </a:t>
            </a:r>
            <a:r>
              <a:rPr lang="en-US" sz="1800" dirty="0" err="1">
                <a:solidFill>
                  <a:schemeClr val="tx1"/>
                </a:solidFill>
                <a:latin typeface="Josefin Sans" pitchFamily="2" charset="0"/>
              </a:rPr>
              <a:t>tảng</a:t>
            </a:r>
            <a:r>
              <a:rPr lang="en-US" sz="1800" dirty="0">
                <a:solidFill>
                  <a:schemeClr val="tx1"/>
                </a:solidFill>
                <a:latin typeface="Josefin Sans" pitchFamily="2" charset="0"/>
              </a:rPr>
              <a:t> </a:t>
            </a:r>
            <a:r>
              <a:rPr lang="en-US" sz="1800" dirty="0" err="1">
                <a:solidFill>
                  <a:schemeClr val="tx1"/>
                </a:solidFill>
                <a:latin typeface="Josefin Sans" pitchFamily="2" charset="0"/>
              </a:rPr>
              <a:t>OpenedX</a:t>
            </a:r>
            <a:r>
              <a:rPr lang="en-US" sz="1800" dirty="0">
                <a:solidFill>
                  <a:schemeClr val="tx1"/>
                </a:solidFill>
                <a:latin typeface="Josefin Sans" pitchFamily="2" charset="0"/>
              </a:rPr>
              <a:t> </a:t>
            </a:r>
            <a:r>
              <a:rPr lang="en-US" sz="1800" dirty="0" err="1">
                <a:solidFill>
                  <a:schemeClr val="tx1"/>
                </a:solidFill>
                <a:latin typeface="Josefin Sans" pitchFamily="2" charset="0"/>
              </a:rPr>
              <a:t>từ</a:t>
            </a:r>
            <a:r>
              <a:rPr lang="en-US" sz="1800" dirty="0">
                <a:solidFill>
                  <a:schemeClr val="tx1"/>
                </a:solidFill>
                <a:latin typeface="Josefin Sans" pitchFamily="2" charset="0"/>
              </a:rPr>
              <a:t> </a:t>
            </a:r>
            <a:r>
              <a:rPr lang="en-US" sz="1800" dirty="0" err="1">
                <a:solidFill>
                  <a:schemeClr val="tx1"/>
                </a:solidFill>
                <a:latin typeface="Josefin Sans" pitchFamily="2" charset="0"/>
              </a:rPr>
              <a:t>mã</a:t>
            </a:r>
            <a:r>
              <a:rPr lang="en-US" sz="1800" dirty="0">
                <a:solidFill>
                  <a:schemeClr val="tx1"/>
                </a:solidFill>
                <a:latin typeface="Josefin Sans" pitchFamily="2" charset="0"/>
              </a:rPr>
              <a:t> </a:t>
            </a:r>
            <a:r>
              <a:rPr lang="en-US" sz="1800" dirty="0" err="1">
                <a:solidFill>
                  <a:schemeClr val="tx1"/>
                </a:solidFill>
                <a:latin typeface="Josefin Sans" pitchFamily="2" charset="0"/>
              </a:rPr>
              <a:t>nguồn</a:t>
            </a:r>
            <a:r>
              <a:rPr lang="en-US" sz="1800" dirty="0">
                <a:solidFill>
                  <a:schemeClr val="tx1"/>
                </a:solidFill>
                <a:latin typeface="Josefin Sans" pitchFamily="2" charset="0"/>
              </a:rPr>
              <a:t> </a:t>
            </a:r>
            <a:r>
              <a:rPr lang="en-US" sz="1800" dirty="0" err="1">
                <a:solidFill>
                  <a:schemeClr val="tx1"/>
                </a:solidFill>
                <a:latin typeface="Josefin Sans" pitchFamily="2" charset="0"/>
              </a:rPr>
              <a:t>mở</a:t>
            </a:r>
            <a:r>
              <a:rPr lang="en-US" sz="1800" dirty="0">
                <a:solidFill>
                  <a:schemeClr val="tx1"/>
                </a:solidFill>
                <a:latin typeface="Josefin Sans" pitchFamily="2" charset="0"/>
              </a:rPr>
              <a:t>.</a:t>
            </a:r>
          </a:p>
          <a:p>
            <a:pPr marL="285750" indent="-285750" algn="l">
              <a:buFont typeface="Arial" panose="020B0604020202020204" pitchFamily="34" charset="0"/>
              <a:buChar char="•"/>
            </a:pPr>
            <a:r>
              <a:rPr lang="en-US" sz="1800" dirty="0" err="1">
                <a:solidFill>
                  <a:schemeClr val="tx1"/>
                </a:solidFill>
                <a:latin typeface="Josefin Sans" pitchFamily="2" charset="0"/>
              </a:rPr>
              <a:t>Triển</a:t>
            </a:r>
            <a:r>
              <a:rPr lang="en-US" sz="1800" dirty="0">
                <a:solidFill>
                  <a:schemeClr val="tx1"/>
                </a:solidFill>
                <a:latin typeface="Josefin Sans" pitchFamily="2" charset="0"/>
              </a:rPr>
              <a:t> </a:t>
            </a:r>
            <a:r>
              <a:rPr lang="en-US" sz="1800" dirty="0" err="1">
                <a:solidFill>
                  <a:schemeClr val="tx1"/>
                </a:solidFill>
                <a:latin typeface="Josefin Sans" pitchFamily="2" charset="0"/>
              </a:rPr>
              <a:t>khai</a:t>
            </a:r>
            <a:r>
              <a:rPr lang="en-US" sz="1800" dirty="0">
                <a:solidFill>
                  <a:schemeClr val="tx1"/>
                </a:solidFill>
                <a:latin typeface="Josefin Sans" pitchFamily="2" charset="0"/>
              </a:rPr>
              <a:t> </a:t>
            </a:r>
            <a:r>
              <a:rPr lang="en-US" sz="1800" dirty="0" err="1">
                <a:solidFill>
                  <a:schemeClr val="tx1"/>
                </a:solidFill>
                <a:latin typeface="Josefin Sans" pitchFamily="2" charset="0"/>
              </a:rPr>
              <a:t>và</a:t>
            </a:r>
            <a:r>
              <a:rPr lang="en-US" sz="1800" dirty="0">
                <a:solidFill>
                  <a:schemeClr val="tx1"/>
                </a:solidFill>
                <a:latin typeface="Josefin Sans" pitchFamily="2" charset="0"/>
              </a:rPr>
              <a:t> </a:t>
            </a:r>
            <a:r>
              <a:rPr lang="en-US" sz="1800" dirty="0" err="1">
                <a:solidFill>
                  <a:schemeClr val="tx1"/>
                </a:solidFill>
                <a:latin typeface="Josefin Sans" pitchFamily="2" charset="0"/>
              </a:rPr>
              <a:t>tùy</a:t>
            </a:r>
            <a:r>
              <a:rPr lang="en-US" sz="1800" dirty="0">
                <a:solidFill>
                  <a:schemeClr val="tx1"/>
                </a:solidFill>
                <a:latin typeface="Josefin Sans" pitchFamily="2" charset="0"/>
              </a:rPr>
              <a:t> </a:t>
            </a:r>
            <a:r>
              <a:rPr lang="en-US" sz="1800" dirty="0" err="1">
                <a:solidFill>
                  <a:schemeClr val="tx1"/>
                </a:solidFill>
                <a:latin typeface="Josefin Sans" pitchFamily="2" charset="0"/>
              </a:rPr>
              <a:t>chỉnh</a:t>
            </a:r>
            <a:r>
              <a:rPr lang="en-US" sz="1800" dirty="0">
                <a:solidFill>
                  <a:schemeClr val="tx1"/>
                </a:solidFill>
                <a:latin typeface="Josefin Sans" pitchFamily="2" charset="0"/>
              </a:rPr>
              <a:t> </a:t>
            </a:r>
            <a:r>
              <a:rPr lang="en-US" sz="1800" dirty="0" err="1">
                <a:solidFill>
                  <a:schemeClr val="tx1"/>
                </a:solidFill>
                <a:latin typeface="Josefin Sans" pitchFamily="2" charset="0"/>
              </a:rPr>
              <a:t>nền</a:t>
            </a:r>
            <a:r>
              <a:rPr lang="en-US" sz="1800" dirty="0">
                <a:solidFill>
                  <a:schemeClr val="tx1"/>
                </a:solidFill>
                <a:latin typeface="Josefin Sans" pitchFamily="2" charset="0"/>
              </a:rPr>
              <a:t> </a:t>
            </a:r>
            <a:r>
              <a:rPr lang="en-US" sz="1800" dirty="0" err="1">
                <a:solidFill>
                  <a:schemeClr val="tx1"/>
                </a:solidFill>
                <a:latin typeface="Josefin Sans" pitchFamily="2" charset="0"/>
              </a:rPr>
              <a:t>tảng</a:t>
            </a:r>
            <a:r>
              <a:rPr lang="en-US" sz="1800" dirty="0">
                <a:solidFill>
                  <a:schemeClr val="tx1"/>
                </a:solidFill>
                <a:latin typeface="Josefin Sans" pitchFamily="2" charset="0"/>
              </a:rPr>
              <a:t> </a:t>
            </a:r>
            <a:r>
              <a:rPr lang="en-US" sz="1800" dirty="0" err="1">
                <a:solidFill>
                  <a:schemeClr val="tx1"/>
                </a:solidFill>
                <a:latin typeface="Josefin Sans" pitchFamily="2" charset="0"/>
              </a:rPr>
              <a:t>trên</a:t>
            </a:r>
            <a:r>
              <a:rPr lang="en-US" sz="1800" dirty="0">
                <a:solidFill>
                  <a:schemeClr val="tx1"/>
                </a:solidFill>
                <a:latin typeface="Josefin Sans" pitchFamily="2" charset="0"/>
              </a:rPr>
              <a:t> Ubuntu Desktop.</a:t>
            </a:r>
          </a:p>
        </p:txBody>
      </p:sp>
      <p:sp>
        <p:nvSpPr>
          <p:cNvPr id="1044" name="Google Shape;2478;p135">
            <a:extLst>
              <a:ext uri="{FF2B5EF4-FFF2-40B4-BE49-F238E27FC236}">
                <a16:creationId xmlns:a16="http://schemas.microsoft.com/office/drawing/2014/main" id="{1D9C3CC9-D92C-3952-4E0D-DD136018A768}"/>
              </a:ext>
            </a:extLst>
          </p:cNvPr>
          <p:cNvSpPr/>
          <p:nvPr/>
        </p:nvSpPr>
        <p:spPr>
          <a:xfrm rot="15939041">
            <a:off x="1914570" y="2093520"/>
            <a:ext cx="2028563" cy="6295238"/>
          </a:xfrm>
          <a:custGeom>
            <a:avLst/>
            <a:gdLst/>
            <a:ahLst/>
            <a:cxnLst/>
            <a:rect l="l" t="t" r="r" b="b"/>
            <a:pathLst>
              <a:path w="52669" h="101348" extrusionOk="0">
                <a:moveTo>
                  <a:pt x="0" y="1"/>
                </a:moveTo>
                <a:lnTo>
                  <a:pt x="0" y="101348"/>
                </a:lnTo>
                <a:lnTo>
                  <a:pt x="4232" y="101348"/>
                </a:lnTo>
                <a:cubicBezTo>
                  <a:pt x="5157" y="99969"/>
                  <a:pt x="6162" y="98640"/>
                  <a:pt x="7265" y="97375"/>
                </a:cubicBezTo>
                <a:cubicBezTo>
                  <a:pt x="17902" y="85294"/>
                  <a:pt x="34296" y="83673"/>
                  <a:pt x="45225" y="72014"/>
                </a:cubicBezTo>
                <a:cubicBezTo>
                  <a:pt x="47820" y="69225"/>
                  <a:pt x="50106" y="65803"/>
                  <a:pt x="51030" y="61717"/>
                </a:cubicBezTo>
                <a:cubicBezTo>
                  <a:pt x="52668" y="54371"/>
                  <a:pt x="49620" y="46702"/>
                  <a:pt x="45971" y="40540"/>
                </a:cubicBezTo>
                <a:cubicBezTo>
                  <a:pt x="42323" y="34378"/>
                  <a:pt x="37912" y="28573"/>
                  <a:pt x="36242" y="21227"/>
                </a:cubicBezTo>
                <a:cubicBezTo>
                  <a:pt x="34604" y="13979"/>
                  <a:pt x="36080" y="5806"/>
                  <a:pt x="39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473;p135">
            <a:extLst>
              <a:ext uri="{FF2B5EF4-FFF2-40B4-BE49-F238E27FC236}">
                <a16:creationId xmlns:a16="http://schemas.microsoft.com/office/drawing/2014/main" id="{DD090B45-1A54-1933-AA3A-1BC3C21E5856}"/>
              </a:ext>
            </a:extLst>
          </p:cNvPr>
          <p:cNvSpPr/>
          <p:nvPr/>
        </p:nvSpPr>
        <p:spPr>
          <a:xfrm rot="19747649">
            <a:off x="1832400" y="4185461"/>
            <a:ext cx="3565005" cy="2005258"/>
          </a:xfrm>
          <a:custGeom>
            <a:avLst/>
            <a:gdLst/>
            <a:ahLst/>
            <a:cxnLst/>
            <a:rect l="l" t="t" r="r" b="b"/>
            <a:pathLst>
              <a:path w="103529" h="68026" extrusionOk="0">
                <a:moveTo>
                  <a:pt x="15325" y="9145"/>
                </a:moveTo>
                <a:lnTo>
                  <a:pt x="15325" y="10453"/>
                </a:lnTo>
                <a:cubicBezTo>
                  <a:pt x="15325" y="10168"/>
                  <a:pt x="15334" y="9889"/>
                  <a:pt x="15352" y="9616"/>
                </a:cubicBezTo>
                <a:lnTo>
                  <a:pt x="15352" y="9616"/>
                </a:lnTo>
                <a:cubicBezTo>
                  <a:pt x="15344" y="9459"/>
                  <a:pt x="15335" y="9301"/>
                  <a:pt x="15325" y="9145"/>
                </a:cubicBezTo>
                <a:close/>
                <a:moveTo>
                  <a:pt x="25933" y="1"/>
                </a:moveTo>
                <a:cubicBezTo>
                  <a:pt x="20655" y="1"/>
                  <a:pt x="15752" y="3338"/>
                  <a:pt x="15352" y="9616"/>
                </a:cubicBezTo>
                <a:lnTo>
                  <a:pt x="15352" y="9616"/>
                </a:lnTo>
                <a:cubicBezTo>
                  <a:pt x="16370" y="30287"/>
                  <a:pt x="1" y="55899"/>
                  <a:pt x="30238" y="62980"/>
                </a:cubicBezTo>
                <a:cubicBezTo>
                  <a:pt x="39958" y="65087"/>
                  <a:pt x="55725" y="68025"/>
                  <a:pt x="69660" y="68025"/>
                </a:cubicBezTo>
                <a:cubicBezTo>
                  <a:pt x="77121" y="68025"/>
                  <a:pt x="84057" y="67183"/>
                  <a:pt x="89258" y="64918"/>
                </a:cubicBezTo>
                <a:cubicBezTo>
                  <a:pt x="97689" y="61684"/>
                  <a:pt x="103528" y="52598"/>
                  <a:pt x="98986" y="42870"/>
                </a:cubicBezTo>
                <a:cubicBezTo>
                  <a:pt x="96753" y="38405"/>
                  <a:pt x="94734" y="37161"/>
                  <a:pt x="92433" y="37161"/>
                </a:cubicBezTo>
                <a:cubicBezTo>
                  <a:pt x="89538" y="37161"/>
                  <a:pt x="86196" y="39129"/>
                  <a:pt x="81420" y="39129"/>
                </a:cubicBezTo>
                <a:cubicBezTo>
                  <a:pt x="81174" y="39129"/>
                  <a:pt x="80925" y="39124"/>
                  <a:pt x="80672" y="39113"/>
                </a:cubicBezTo>
                <a:cubicBezTo>
                  <a:pt x="68423" y="38601"/>
                  <a:pt x="73691" y="32501"/>
                  <a:pt x="67852" y="25365"/>
                </a:cubicBezTo>
                <a:cubicBezTo>
                  <a:pt x="65767" y="22577"/>
                  <a:pt x="63263" y="21867"/>
                  <a:pt x="60522" y="21867"/>
                </a:cubicBezTo>
                <a:cubicBezTo>
                  <a:pt x="57678" y="21867"/>
                  <a:pt x="54577" y="22632"/>
                  <a:pt x="51420" y="22632"/>
                </a:cubicBezTo>
                <a:cubicBezTo>
                  <a:pt x="49120" y="22632"/>
                  <a:pt x="46790" y="22226"/>
                  <a:pt x="44508" y="20823"/>
                </a:cubicBezTo>
                <a:cubicBezTo>
                  <a:pt x="37373" y="16292"/>
                  <a:pt x="39965" y="6552"/>
                  <a:pt x="32842" y="2021"/>
                </a:cubicBezTo>
                <a:cubicBezTo>
                  <a:pt x="30708" y="662"/>
                  <a:pt x="28283" y="1"/>
                  <a:pt x="25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roup 1044">
            <a:extLst>
              <a:ext uri="{FF2B5EF4-FFF2-40B4-BE49-F238E27FC236}">
                <a16:creationId xmlns:a16="http://schemas.microsoft.com/office/drawing/2014/main" id="{DDA536C7-99B8-EC93-7B38-1D3BCF177861}"/>
              </a:ext>
            </a:extLst>
          </p:cNvPr>
          <p:cNvGrpSpPr/>
          <p:nvPr/>
        </p:nvGrpSpPr>
        <p:grpSpPr>
          <a:xfrm>
            <a:off x="390938" y="12288"/>
            <a:ext cx="2624352" cy="960861"/>
            <a:chOff x="287608" y="103128"/>
            <a:chExt cx="2624352" cy="960861"/>
          </a:xfrm>
        </p:grpSpPr>
        <p:sp>
          <p:nvSpPr>
            <p:cNvPr id="1047" name="Oval 1046">
              <a:extLst>
                <a:ext uri="{FF2B5EF4-FFF2-40B4-BE49-F238E27FC236}">
                  <a16:creationId xmlns:a16="http://schemas.microsoft.com/office/drawing/2014/main" id="{18FF1C25-F927-7EDE-0F2E-ABEB3C2AFB28}"/>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logo on a black background&#10;&#10;Description automatically generated">
              <a:extLst>
                <a:ext uri="{FF2B5EF4-FFF2-40B4-BE49-F238E27FC236}">
                  <a16:creationId xmlns:a16="http://schemas.microsoft.com/office/drawing/2014/main" id="{1E775202-5C60-69AC-E1D7-53460A7E57FF}"/>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1049" name="Google Shape;1046;p76">
            <a:extLst>
              <a:ext uri="{FF2B5EF4-FFF2-40B4-BE49-F238E27FC236}">
                <a16:creationId xmlns:a16="http://schemas.microsoft.com/office/drawing/2014/main" id="{F9E036B7-8556-C8ED-90BD-D6F5A2878443}"/>
              </a:ext>
            </a:extLst>
          </p:cNvPr>
          <p:cNvSpPr txBox="1">
            <a:spLocks/>
          </p:cNvSpPr>
          <p:nvPr/>
        </p:nvSpPr>
        <p:spPr>
          <a:xfrm>
            <a:off x="2700922" y="504305"/>
            <a:ext cx="59639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vi-VN" sz="2600" dirty="0"/>
              <a:t>1.4 Đối tượng và phạm vi nghiên cứu</a:t>
            </a:r>
            <a:endParaRPr lang="en-US" sz="2600" dirty="0"/>
          </a:p>
        </p:txBody>
      </p:sp>
      <p:sp>
        <p:nvSpPr>
          <p:cNvPr id="1052" name="TextBox 1051">
            <a:extLst>
              <a:ext uri="{FF2B5EF4-FFF2-40B4-BE49-F238E27FC236}">
                <a16:creationId xmlns:a16="http://schemas.microsoft.com/office/drawing/2014/main" id="{7DB683A9-E571-368C-EAB7-C284E40A4A29}"/>
              </a:ext>
            </a:extLst>
          </p:cNvPr>
          <p:cNvSpPr txBox="1"/>
          <p:nvPr/>
        </p:nvSpPr>
        <p:spPr>
          <a:xfrm>
            <a:off x="8659073" y="4489560"/>
            <a:ext cx="336884" cy="400110"/>
          </a:xfrm>
          <a:prstGeom prst="rect">
            <a:avLst/>
          </a:prstGeom>
          <a:noFill/>
        </p:spPr>
        <p:txBody>
          <a:bodyPr wrap="square" rtlCol="0">
            <a:spAutoFit/>
          </a:bodyPr>
          <a:lstStyle/>
          <a:p>
            <a:r>
              <a:rPr lang="en-US" sz="2000" b="1" dirty="0">
                <a:solidFill>
                  <a:schemeClr val="bg1"/>
                </a:solidFill>
                <a:latin typeface="Josefin Sans" pitchFamily="2" charset="0"/>
              </a:rPr>
              <a:t>6</a:t>
            </a:r>
          </a:p>
        </p:txBody>
      </p:sp>
    </p:spTree>
    <p:extLst>
      <p:ext uri="{BB962C8B-B14F-4D97-AF65-F5344CB8AC3E}">
        <p14:creationId xmlns:p14="http://schemas.microsoft.com/office/powerpoint/2010/main" val="361567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250"/>
                                        <p:tgtEl>
                                          <p:spTgt spid="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25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1036"/>
                                        </p:tgtEl>
                                        <p:attrNameLst>
                                          <p:attrName>style.visibility</p:attrName>
                                        </p:attrNameLst>
                                      </p:cBhvr>
                                      <p:to>
                                        <p:strVal val="visible"/>
                                      </p:to>
                                    </p:set>
                                    <p:animEffect transition="in" filter="fade">
                                      <p:cBhvr>
                                        <p:cTn id="13" dur="250"/>
                                        <p:tgtEl>
                                          <p:spTgt spid="10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250"/>
                                        <p:tgtEl>
                                          <p:spTgt spid="4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38"/>
                                        </p:tgtEl>
                                        <p:attrNameLst>
                                          <p:attrName>style.visibility</p:attrName>
                                        </p:attrNameLst>
                                      </p:cBhvr>
                                      <p:to>
                                        <p:strVal val="visible"/>
                                      </p:to>
                                    </p:set>
                                    <p:animEffect transition="in" filter="fade">
                                      <p:cBhvr>
                                        <p:cTn id="21" dur="250"/>
                                        <p:tgtEl>
                                          <p:spTgt spid="1038"/>
                                        </p:tgtEl>
                                      </p:cBhvr>
                                    </p:animEffect>
                                  </p:childTnLst>
                                </p:cTn>
                              </p:par>
                              <p:par>
                                <p:cTn id="22" presetID="10" presetClass="entr" presetSubtype="0" fill="hold" nodeType="withEffect">
                                  <p:stCondLst>
                                    <p:cond delay="0"/>
                                  </p:stCondLst>
                                  <p:childTnLst>
                                    <p:set>
                                      <p:cBhvr>
                                        <p:cTn id="23" dur="1" fill="hold">
                                          <p:stCondLst>
                                            <p:cond delay="0"/>
                                          </p:stCondLst>
                                        </p:cTn>
                                        <p:tgtEl>
                                          <p:spTgt spid="1037"/>
                                        </p:tgtEl>
                                        <p:attrNameLst>
                                          <p:attrName>style.visibility</p:attrName>
                                        </p:attrNameLst>
                                      </p:cBhvr>
                                      <p:to>
                                        <p:strVal val="visible"/>
                                      </p:to>
                                    </p:set>
                                    <p:animEffect transition="in" filter="fade">
                                      <p:cBhvr>
                                        <p:cTn id="24" dur="25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P spid="44" grpId="0"/>
      <p:bldP spid="45" grpId="0"/>
      <p:bldP spid="10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5">
          <a:extLst>
            <a:ext uri="{FF2B5EF4-FFF2-40B4-BE49-F238E27FC236}">
              <a16:creationId xmlns:a16="http://schemas.microsoft.com/office/drawing/2014/main" id="{1CDC6643-7761-2E0C-A962-871141A6A70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45082B62-2B8A-7EE2-789B-882F11DD9C3F}"/>
              </a:ext>
            </a:extLst>
          </p:cNvPr>
          <p:cNvGrpSpPr/>
          <p:nvPr/>
        </p:nvGrpSpPr>
        <p:grpSpPr>
          <a:xfrm>
            <a:off x="390938" y="12288"/>
            <a:ext cx="2624352" cy="960861"/>
            <a:chOff x="287608" y="103128"/>
            <a:chExt cx="2624352" cy="960861"/>
          </a:xfrm>
        </p:grpSpPr>
        <p:sp>
          <p:nvSpPr>
            <p:cNvPr id="3" name="Oval 2">
              <a:extLst>
                <a:ext uri="{FF2B5EF4-FFF2-40B4-BE49-F238E27FC236}">
                  <a16:creationId xmlns:a16="http://schemas.microsoft.com/office/drawing/2014/main" id="{936EFB44-7F08-CD5F-FEA3-0695A6AA4E7C}"/>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on a black background&#10;&#10;Description automatically generated">
              <a:extLst>
                <a:ext uri="{FF2B5EF4-FFF2-40B4-BE49-F238E27FC236}">
                  <a16:creationId xmlns:a16="http://schemas.microsoft.com/office/drawing/2014/main" id="{B4341BEF-4E20-7C57-9F44-BE3FE1AA88B7}"/>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5" name="TextBox 4">
            <a:extLst>
              <a:ext uri="{FF2B5EF4-FFF2-40B4-BE49-F238E27FC236}">
                <a16:creationId xmlns:a16="http://schemas.microsoft.com/office/drawing/2014/main" id="{6ADD126A-67CE-6AD5-9196-10EC471597A6}"/>
              </a:ext>
            </a:extLst>
          </p:cNvPr>
          <p:cNvSpPr txBox="1"/>
          <p:nvPr/>
        </p:nvSpPr>
        <p:spPr>
          <a:xfrm>
            <a:off x="931992" y="1481056"/>
            <a:ext cx="7464358" cy="888705"/>
          </a:xfrm>
          <a:prstGeom prst="rect">
            <a:avLst/>
          </a:prstGeom>
          <a:noFill/>
        </p:spPr>
        <p:txBody>
          <a:bodyPr wrap="square" rtlCol="0">
            <a:spAutoFit/>
          </a:bodyPr>
          <a:lstStyle/>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Josefin Sans" pitchFamily="2" charset="0"/>
                <a:ea typeface="Times New Roman" panose="02020603050405020304" pitchFamily="18" charset="0"/>
              </a:rPr>
              <a:t> </a:t>
            </a:r>
            <a:r>
              <a:rPr lang="en-US" sz="1800" b="1" dirty="0" err="1">
                <a:solidFill>
                  <a:schemeClr val="bg2"/>
                </a:solidFill>
                <a:effectLst/>
                <a:latin typeface="Josefin Sans" pitchFamily="2" charset="0"/>
                <a:ea typeface="Times New Roman" panose="02020603050405020304" pitchFamily="18" charset="0"/>
              </a:rPr>
              <a:t>Phương</a:t>
            </a:r>
            <a:r>
              <a:rPr lang="en-US" sz="1800" b="1" dirty="0">
                <a:solidFill>
                  <a:schemeClr val="bg2"/>
                </a:solidFill>
                <a:effectLst/>
                <a:latin typeface="Josefin Sans" pitchFamily="2" charset="0"/>
                <a:ea typeface="Times New Roman" panose="02020603050405020304" pitchFamily="18" charset="0"/>
              </a:rPr>
              <a:t> </a:t>
            </a:r>
            <a:r>
              <a:rPr lang="en-US" sz="1800" b="1" dirty="0" err="1">
                <a:solidFill>
                  <a:schemeClr val="bg2"/>
                </a:solidFill>
                <a:effectLst/>
                <a:latin typeface="Josefin Sans" pitchFamily="2" charset="0"/>
                <a:ea typeface="Times New Roman" panose="02020603050405020304" pitchFamily="18" charset="0"/>
              </a:rPr>
              <a:t>pháp</a:t>
            </a:r>
            <a:r>
              <a:rPr lang="en-US" sz="1800" b="1" dirty="0">
                <a:solidFill>
                  <a:schemeClr val="bg2"/>
                </a:solidFill>
                <a:effectLst/>
                <a:latin typeface="Josefin Sans" pitchFamily="2" charset="0"/>
                <a:ea typeface="Times New Roman" panose="02020603050405020304" pitchFamily="18" charset="0"/>
              </a:rPr>
              <a:t> </a:t>
            </a:r>
            <a:r>
              <a:rPr lang="en-US" sz="1800" b="1" dirty="0" err="1">
                <a:solidFill>
                  <a:schemeClr val="bg2"/>
                </a:solidFill>
                <a:effectLst/>
                <a:latin typeface="Josefin Sans" pitchFamily="2" charset="0"/>
                <a:ea typeface="Times New Roman" panose="02020603050405020304" pitchFamily="18" charset="0"/>
              </a:rPr>
              <a:t>nghiên</a:t>
            </a:r>
            <a:r>
              <a:rPr lang="en-US" sz="1800" b="1" dirty="0">
                <a:solidFill>
                  <a:schemeClr val="bg2"/>
                </a:solidFill>
                <a:effectLst/>
                <a:latin typeface="Josefin Sans" pitchFamily="2" charset="0"/>
                <a:ea typeface="Times New Roman" panose="02020603050405020304" pitchFamily="18" charset="0"/>
              </a:rPr>
              <a:t> </a:t>
            </a:r>
            <a:r>
              <a:rPr lang="en-US" sz="1800" b="1" dirty="0" err="1">
                <a:solidFill>
                  <a:schemeClr val="bg2"/>
                </a:solidFill>
                <a:effectLst/>
                <a:latin typeface="Josefin Sans" pitchFamily="2" charset="0"/>
                <a:ea typeface="Times New Roman" panose="02020603050405020304" pitchFamily="18" charset="0"/>
              </a:rPr>
              <a:t>cứu</a:t>
            </a:r>
            <a:r>
              <a:rPr lang="en-US" sz="1800" b="1" dirty="0">
                <a:solidFill>
                  <a:schemeClr val="bg2"/>
                </a:solidFill>
                <a:effectLst/>
                <a:latin typeface="Josefin Sans" pitchFamily="2" charset="0"/>
                <a:ea typeface="Times New Roman" panose="02020603050405020304" pitchFamily="18" charset="0"/>
              </a:rPr>
              <a:t> </a:t>
            </a:r>
            <a:r>
              <a:rPr lang="en-US" sz="1800" b="1" dirty="0" err="1">
                <a:solidFill>
                  <a:schemeClr val="bg2"/>
                </a:solidFill>
                <a:effectLst/>
                <a:latin typeface="Josefin Sans" pitchFamily="2" charset="0"/>
                <a:ea typeface="Times New Roman" panose="02020603050405020304" pitchFamily="18" charset="0"/>
              </a:rPr>
              <a:t>tài</a:t>
            </a:r>
            <a:r>
              <a:rPr lang="en-US" sz="1800" b="1" dirty="0">
                <a:solidFill>
                  <a:schemeClr val="bg2"/>
                </a:solidFill>
                <a:effectLst/>
                <a:latin typeface="Josefin Sans" pitchFamily="2" charset="0"/>
                <a:ea typeface="Times New Roman" panose="02020603050405020304" pitchFamily="18" charset="0"/>
              </a:rPr>
              <a:t> </a:t>
            </a:r>
            <a:r>
              <a:rPr lang="en-US" sz="1800" b="1" dirty="0" err="1">
                <a:solidFill>
                  <a:schemeClr val="bg2"/>
                </a:solidFill>
                <a:effectLst/>
                <a:latin typeface="Josefin Sans" pitchFamily="2" charset="0"/>
                <a:ea typeface="Times New Roman" panose="02020603050405020304" pitchFamily="18" charset="0"/>
              </a:rPr>
              <a:t>liệu</a:t>
            </a:r>
            <a:r>
              <a:rPr lang="en-US" sz="1800" b="1" dirty="0">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Tìm</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kiếm</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nghiên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cứu</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tài</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liệu</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liên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quan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đến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nền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tảng</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OpenedX</a:t>
            </a:r>
            <a:r>
              <a:rPr lang="en-US" sz="1800" dirty="0">
                <a:solidFill>
                  <a:schemeClr val="bg2"/>
                </a:solidFill>
                <a:effectLst/>
                <a:latin typeface="Josefin Sans" pitchFamily="2" charset="0"/>
                <a:ea typeface="Times New Roman" panose="02020603050405020304" pitchFamily="18" charset="0"/>
              </a:rPr>
              <a:t>.</a:t>
            </a:r>
            <a:endParaRPr lang="en-US" dirty="0">
              <a:solidFill>
                <a:schemeClr val="bg2"/>
              </a:solidFill>
              <a:latin typeface="Josefin Sans" pitchFamily="2" charset="0"/>
            </a:endParaRPr>
          </a:p>
        </p:txBody>
      </p:sp>
      <p:grpSp>
        <p:nvGrpSpPr>
          <p:cNvPr id="19" name="Google Shape;7523;p151">
            <a:extLst>
              <a:ext uri="{FF2B5EF4-FFF2-40B4-BE49-F238E27FC236}">
                <a16:creationId xmlns:a16="http://schemas.microsoft.com/office/drawing/2014/main" id="{0A17F5BD-639A-65B4-DA2D-CFE9B472FDA2}"/>
              </a:ext>
            </a:extLst>
          </p:cNvPr>
          <p:cNvGrpSpPr/>
          <p:nvPr/>
        </p:nvGrpSpPr>
        <p:grpSpPr>
          <a:xfrm>
            <a:off x="2087014" y="1481056"/>
            <a:ext cx="373798" cy="300680"/>
            <a:chOff x="4456875" y="2635825"/>
            <a:chExt cx="481825" cy="451700"/>
          </a:xfrm>
          <a:solidFill>
            <a:schemeClr val="bg1"/>
          </a:solidFill>
        </p:grpSpPr>
        <p:sp>
          <p:nvSpPr>
            <p:cNvPr id="20" name="Google Shape;7524;p151">
              <a:extLst>
                <a:ext uri="{FF2B5EF4-FFF2-40B4-BE49-F238E27FC236}">
                  <a16:creationId xmlns:a16="http://schemas.microsoft.com/office/drawing/2014/main" id="{126DB897-EE9F-C1B7-4AF1-4C2EEF7F447C}"/>
                </a:ext>
              </a:extLst>
            </p:cNvPr>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7525;p151">
              <a:extLst>
                <a:ext uri="{FF2B5EF4-FFF2-40B4-BE49-F238E27FC236}">
                  <a16:creationId xmlns:a16="http://schemas.microsoft.com/office/drawing/2014/main" id="{3244461B-86E6-3AA8-1CB1-9B7C6D9D9FCB}"/>
                </a:ext>
              </a:extLst>
            </p:cNvPr>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7526;p151">
              <a:extLst>
                <a:ext uri="{FF2B5EF4-FFF2-40B4-BE49-F238E27FC236}">
                  <a16:creationId xmlns:a16="http://schemas.microsoft.com/office/drawing/2014/main" id="{B0F1FC5A-D196-84C4-E369-D07598BA9137}"/>
                </a:ext>
              </a:extLst>
            </p:cNvPr>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7527;p151">
              <a:extLst>
                <a:ext uri="{FF2B5EF4-FFF2-40B4-BE49-F238E27FC236}">
                  <a16:creationId xmlns:a16="http://schemas.microsoft.com/office/drawing/2014/main" id="{9CBEB8F8-9FF1-00A0-D672-09D23AEAB5E5}"/>
                </a:ext>
              </a:extLst>
            </p:cNvPr>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7528;p151">
              <a:extLst>
                <a:ext uri="{FF2B5EF4-FFF2-40B4-BE49-F238E27FC236}">
                  <a16:creationId xmlns:a16="http://schemas.microsoft.com/office/drawing/2014/main" id="{CC160465-AB69-84D8-8F02-C8730585B82E}"/>
                </a:ext>
              </a:extLst>
            </p:cNvPr>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7529;p151">
              <a:extLst>
                <a:ext uri="{FF2B5EF4-FFF2-40B4-BE49-F238E27FC236}">
                  <a16:creationId xmlns:a16="http://schemas.microsoft.com/office/drawing/2014/main" id="{F7C09864-67AC-3F3B-3F54-265A65D3E3E3}"/>
                </a:ext>
              </a:extLst>
            </p:cNvPr>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 name="TextBox 25">
            <a:extLst>
              <a:ext uri="{FF2B5EF4-FFF2-40B4-BE49-F238E27FC236}">
                <a16:creationId xmlns:a16="http://schemas.microsoft.com/office/drawing/2014/main" id="{5F74FA9F-D7E0-9D56-63FA-D3BCA5BDB1FB}"/>
              </a:ext>
            </a:extLst>
          </p:cNvPr>
          <p:cNvSpPr txBox="1"/>
          <p:nvPr/>
        </p:nvSpPr>
        <p:spPr>
          <a:xfrm>
            <a:off x="931992" y="2571750"/>
            <a:ext cx="7464358" cy="1304203"/>
          </a:xfrm>
          <a:prstGeom prst="rect">
            <a:avLst/>
          </a:prstGeom>
          <a:noFill/>
        </p:spPr>
        <p:txBody>
          <a:bodyPr wrap="square" rtlCol="0">
            <a:spAutoFit/>
          </a:bodyPr>
          <a:lstStyle/>
          <a:p>
            <a:pPr marL="285750" marR="0" indent="-285750" algn="just">
              <a:lnSpc>
                <a:spcPct val="150000"/>
              </a:lnSpc>
              <a:spcBef>
                <a:spcPts val="0"/>
              </a:spcBef>
              <a:spcAft>
                <a:spcPts val="0"/>
              </a:spcAft>
              <a:buFont typeface="Arial" panose="020B0604020202020204" pitchFamily="34" charset="0"/>
              <a:buChar char="•"/>
            </a:pPr>
            <a:r>
              <a:rPr lang="en-US" sz="1800" b="1" dirty="0" err="1">
                <a:solidFill>
                  <a:schemeClr val="bg2"/>
                </a:solidFill>
                <a:effectLst/>
                <a:latin typeface="Josefin Sans" pitchFamily="2" charset="0"/>
                <a:ea typeface="Times New Roman" panose="02020603050405020304" pitchFamily="18" charset="0"/>
              </a:rPr>
              <a:t>Phương</a:t>
            </a:r>
            <a:r>
              <a:rPr lang="en-US" sz="1800" b="1" dirty="0">
                <a:solidFill>
                  <a:schemeClr val="bg2"/>
                </a:solidFill>
                <a:effectLst/>
                <a:latin typeface="Josefin Sans" pitchFamily="2" charset="0"/>
                <a:ea typeface="Times New Roman" panose="02020603050405020304" pitchFamily="18" charset="0"/>
              </a:rPr>
              <a:t> </a:t>
            </a:r>
            <a:r>
              <a:rPr lang="en-US" sz="1800" b="1" dirty="0" err="1">
                <a:solidFill>
                  <a:schemeClr val="bg2"/>
                </a:solidFill>
                <a:effectLst/>
                <a:latin typeface="Josefin Sans" pitchFamily="2" charset="0"/>
                <a:ea typeface="Times New Roman" panose="02020603050405020304" pitchFamily="18" charset="0"/>
              </a:rPr>
              <a:t>pháp</a:t>
            </a:r>
            <a:r>
              <a:rPr lang="en-US" sz="1800" b="1" dirty="0">
                <a:solidFill>
                  <a:schemeClr val="bg2"/>
                </a:solidFill>
                <a:effectLst/>
                <a:latin typeface="Josefin Sans" pitchFamily="2" charset="0"/>
                <a:ea typeface="Times New Roman" panose="02020603050405020304" pitchFamily="18" charset="0"/>
              </a:rPr>
              <a:t> </a:t>
            </a:r>
            <a:r>
              <a:rPr lang="en-US" sz="1800" b="1" dirty="0" err="1">
                <a:solidFill>
                  <a:schemeClr val="bg2"/>
                </a:solidFill>
                <a:effectLst/>
                <a:latin typeface="Josefin Sans" pitchFamily="2" charset="0"/>
                <a:ea typeface="Times New Roman" panose="02020603050405020304" pitchFamily="18" charset="0"/>
              </a:rPr>
              <a:t>thực</a:t>
            </a:r>
            <a:r>
              <a:rPr lang="en-US" sz="1800" b="1" dirty="0">
                <a:solidFill>
                  <a:schemeClr val="bg2"/>
                </a:solidFill>
                <a:effectLst/>
                <a:latin typeface="Josefin Sans" pitchFamily="2" charset="0"/>
                <a:ea typeface="Times New Roman" panose="02020603050405020304" pitchFamily="18" charset="0"/>
              </a:rPr>
              <a:t> </a:t>
            </a:r>
            <a:r>
              <a:rPr lang="en-US" sz="1800" b="1" dirty="0" err="1">
                <a:solidFill>
                  <a:schemeClr val="bg2"/>
                </a:solidFill>
                <a:effectLst/>
                <a:latin typeface="Josefin Sans" pitchFamily="2" charset="0"/>
                <a:ea typeface="Times New Roman" panose="02020603050405020304" pitchFamily="18" charset="0"/>
              </a:rPr>
              <a:t>nghiệm</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Thực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hiện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các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bước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cụ</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thể</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để</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triển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khai</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tùy</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chỉnh</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và</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nghiên</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cứu</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các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tính</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năng</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của</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OpenedX</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theo</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các</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yêu</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cầu</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đã</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đề</a:t>
            </a:r>
            <a:r>
              <a:rPr lang="en-US" sz="1800" dirty="0">
                <a:solidFill>
                  <a:schemeClr val="bg2"/>
                </a:solidFill>
                <a:effectLst/>
                <a:latin typeface="Josefin Sans" pitchFamily="2" charset="0"/>
                <a:ea typeface="Times New Roman" panose="02020603050405020304" pitchFamily="18" charset="0"/>
              </a:rPr>
              <a:t> </a:t>
            </a:r>
            <a:r>
              <a:rPr lang="en-US" sz="1800" dirty="0" err="1">
                <a:solidFill>
                  <a:schemeClr val="bg2"/>
                </a:solidFill>
                <a:effectLst/>
                <a:latin typeface="Josefin Sans" pitchFamily="2" charset="0"/>
                <a:ea typeface="Times New Roman" panose="02020603050405020304" pitchFamily="18" charset="0"/>
              </a:rPr>
              <a:t>ra.</a:t>
            </a:r>
            <a:endParaRPr lang="en-US" dirty="0">
              <a:solidFill>
                <a:schemeClr val="bg2"/>
              </a:solidFill>
              <a:latin typeface="Josefin Sans" pitchFamily="2" charset="0"/>
            </a:endParaRPr>
          </a:p>
        </p:txBody>
      </p:sp>
      <p:sp>
        <p:nvSpPr>
          <p:cNvPr id="31" name="Google Shape;2478;p135">
            <a:extLst>
              <a:ext uri="{FF2B5EF4-FFF2-40B4-BE49-F238E27FC236}">
                <a16:creationId xmlns:a16="http://schemas.microsoft.com/office/drawing/2014/main" id="{8F92113E-194B-C2C7-6007-5AFC198FC5E5}"/>
              </a:ext>
            </a:extLst>
          </p:cNvPr>
          <p:cNvSpPr/>
          <p:nvPr/>
        </p:nvSpPr>
        <p:spPr>
          <a:xfrm rot="15939041">
            <a:off x="1603461" y="2266746"/>
            <a:ext cx="2179120" cy="5833667"/>
          </a:xfrm>
          <a:custGeom>
            <a:avLst/>
            <a:gdLst/>
            <a:ahLst/>
            <a:cxnLst/>
            <a:rect l="l" t="t" r="r" b="b"/>
            <a:pathLst>
              <a:path w="52669" h="101348" extrusionOk="0">
                <a:moveTo>
                  <a:pt x="0" y="1"/>
                </a:moveTo>
                <a:lnTo>
                  <a:pt x="0" y="101348"/>
                </a:lnTo>
                <a:lnTo>
                  <a:pt x="4232" y="101348"/>
                </a:lnTo>
                <a:cubicBezTo>
                  <a:pt x="5157" y="99969"/>
                  <a:pt x="6162" y="98640"/>
                  <a:pt x="7265" y="97375"/>
                </a:cubicBezTo>
                <a:cubicBezTo>
                  <a:pt x="17902" y="85294"/>
                  <a:pt x="34296" y="83673"/>
                  <a:pt x="45225" y="72014"/>
                </a:cubicBezTo>
                <a:cubicBezTo>
                  <a:pt x="47820" y="69225"/>
                  <a:pt x="50106" y="65803"/>
                  <a:pt x="51030" y="61717"/>
                </a:cubicBezTo>
                <a:cubicBezTo>
                  <a:pt x="52668" y="54371"/>
                  <a:pt x="49620" y="46702"/>
                  <a:pt x="45971" y="40540"/>
                </a:cubicBezTo>
                <a:cubicBezTo>
                  <a:pt x="42323" y="34378"/>
                  <a:pt x="37912" y="28573"/>
                  <a:pt x="36242" y="21227"/>
                </a:cubicBezTo>
                <a:cubicBezTo>
                  <a:pt x="34604" y="13979"/>
                  <a:pt x="36080" y="5806"/>
                  <a:pt x="39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73;p135">
            <a:extLst>
              <a:ext uri="{FF2B5EF4-FFF2-40B4-BE49-F238E27FC236}">
                <a16:creationId xmlns:a16="http://schemas.microsoft.com/office/drawing/2014/main" id="{92C041AA-EC26-4543-D0A3-4FD8DD4C3CEB}"/>
              </a:ext>
            </a:extLst>
          </p:cNvPr>
          <p:cNvSpPr/>
          <p:nvPr/>
        </p:nvSpPr>
        <p:spPr>
          <a:xfrm rot="19747649">
            <a:off x="2072569" y="3908848"/>
            <a:ext cx="3104970" cy="2297378"/>
          </a:xfrm>
          <a:custGeom>
            <a:avLst/>
            <a:gdLst/>
            <a:ahLst/>
            <a:cxnLst/>
            <a:rect l="l" t="t" r="r" b="b"/>
            <a:pathLst>
              <a:path w="103529" h="68026" extrusionOk="0">
                <a:moveTo>
                  <a:pt x="15325" y="9145"/>
                </a:moveTo>
                <a:lnTo>
                  <a:pt x="15325" y="10453"/>
                </a:lnTo>
                <a:cubicBezTo>
                  <a:pt x="15325" y="10168"/>
                  <a:pt x="15334" y="9889"/>
                  <a:pt x="15352" y="9616"/>
                </a:cubicBezTo>
                <a:lnTo>
                  <a:pt x="15352" y="9616"/>
                </a:lnTo>
                <a:cubicBezTo>
                  <a:pt x="15344" y="9459"/>
                  <a:pt x="15335" y="9301"/>
                  <a:pt x="15325" y="9145"/>
                </a:cubicBezTo>
                <a:close/>
                <a:moveTo>
                  <a:pt x="25933" y="1"/>
                </a:moveTo>
                <a:cubicBezTo>
                  <a:pt x="20655" y="1"/>
                  <a:pt x="15752" y="3338"/>
                  <a:pt x="15352" y="9616"/>
                </a:cubicBezTo>
                <a:lnTo>
                  <a:pt x="15352" y="9616"/>
                </a:lnTo>
                <a:cubicBezTo>
                  <a:pt x="16370" y="30287"/>
                  <a:pt x="1" y="55899"/>
                  <a:pt x="30238" y="62980"/>
                </a:cubicBezTo>
                <a:cubicBezTo>
                  <a:pt x="39958" y="65087"/>
                  <a:pt x="55725" y="68025"/>
                  <a:pt x="69660" y="68025"/>
                </a:cubicBezTo>
                <a:cubicBezTo>
                  <a:pt x="77121" y="68025"/>
                  <a:pt x="84057" y="67183"/>
                  <a:pt x="89258" y="64918"/>
                </a:cubicBezTo>
                <a:cubicBezTo>
                  <a:pt x="97689" y="61684"/>
                  <a:pt x="103528" y="52598"/>
                  <a:pt x="98986" y="42870"/>
                </a:cubicBezTo>
                <a:cubicBezTo>
                  <a:pt x="96753" y="38405"/>
                  <a:pt x="94734" y="37161"/>
                  <a:pt x="92433" y="37161"/>
                </a:cubicBezTo>
                <a:cubicBezTo>
                  <a:pt x="89538" y="37161"/>
                  <a:pt x="86196" y="39129"/>
                  <a:pt x="81420" y="39129"/>
                </a:cubicBezTo>
                <a:cubicBezTo>
                  <a:pt x="81174" y="39129"/>
                  <a:pt x="80925" y="39124"/>
                  <a:pt x="80672" y="39113"/>
                </a:cubicBezTo>
                <a:cubicBezTo>
                  <a:pt x="68423" y="38601"/>
                  <a:pt x="73691" y="32501"/>
                  <a:pt x="67852" y="25365"/>
                </a:cubicBezTo>
                <a:cubicBezTo>
                  <a:pt x="65767" y="22577"/>
                  <a:pt x="63263" y="21867"/>
                  <a:pt x="60522" y="21867"/>
                </a:cubicBezTo>
                <a:cubicBezTo>
                  <a:pt x="57678" y="21867"/>
                  <a:pt x="54577" y="22632"/>
                  <a:pt x="51420" y="22632"/>
                </a:cubicBezTo>
                <a:cubicBezTo>
                  <a:pt x="49120" y="22632"/>
                  <a:pt x="46790" y="22226"/>
                  <a:pt x="44508" y="20823"/>
                </a:cubicBezTo>
                <a:cubicBezTo>
                  <a:pt x="37373" y="16292"/>
                  <a:pt x="39965" y="6552"/>
                  <a:pt x="32842" y="2021"/>
                </a:cubicBezTo>
                <a:cubicBezTo>
                  <a:pt x="30708" y="662"/>
                  <a:pt x="28283" y="1"/>
                  <a:pt x="25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46;p76">
            <a:extLst>
              <a:ext uri="{FF2B5EF4-FFF2-40B4-BE49-F238E27FC236}">
                <a16:creationId xmlns:a16="http://schemas.microsoft.com/office/drawing/2014/main" id="{7CA6FEAE-5A63-53D6-2178-A2B2024E9317}"/>
              </a:ext>
            </a:extLst>
          </p:cNvPr>
          <p:cNvSpPr txBox="1">
            <a:spLocks/>
          </p:cNvSpPr>
          <p:nvPr/>
        </p:nvSpPr>
        <p:spPr>
          <a:xfrm>
            <a:off x="3303826" y="489356"/>
            <a:ext cx="478826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vi-VN" sz="2600" dirty="0"/>
              <a:t>1.5 Phương pháp nghiên cứu</a:t>
            </a:r>
            <a:endParaRPr lang="en-US" sz="2600" dirty="0"/>
          </a:p>
        </p:txBody>
      </p:sp>
      <p:sp>
        <p:nvSpPr>
          <p:cNvPr id="38" name="TextBox 37">
            <a:extLst>
              <a:ext uri="{FF2B5EF4-FFF2-40B4-BE49-F238E27FC236}">
                <a16:creationId xmlns:a16="http://schemas.microsoft.com/office/drawing/2014/main" id="{15589F52-82D8-01BC-00F7-94CA4A4F459D}"/>
              </a:ext>
            </a:extLst>
          </p:cNvPr>
          <p:cNvSpPr txBox="1"/>
          <p:nvPr/>
        </p:nvSpPr>
        <p:spPr>
          <a:xfrm>
            <a:off x="8659073" y="4489560"/>
            <a:ext cx="336884" cy="400110"/>
          </a:xfrm>
          <a:prstGeom prst="rect">
            <a:avLst/>
          </a:prstGeom>
          <a:noFill/>
        </p:spPr>
        <p:txBody>
          <a:bodyPr wrap="square" rtlCol="0">
            <a:spAutoFit/>
          </a:bodyPr>
          <a:lstStyle/>
          <a:p>
            <a:r>
              <a:rPr lang="en-US" sz="2000" b="1" dirty="0">
                <a:solidFill>
                  <a:schemeClr val="bg1"/>
                </a:solidFill>
                <a:latin typeface="Josefin Sans" pitchFamily="2" charset="0"/>
              </a:rPr>
              <a:t>7</a:t>
            </a:r>
          </a:p>
        </p:txBody>
      </p:sp>
    </p:spTree>
    <p:extLst>
      <p:ext uri="{BB962C8B-B14F-4D97-AF65-F5344CB8AC3E}">
        <p14:creationId xmlns:p14="http://schemas.microsoft.com/office/powerpoint/2010/main" val="317888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79"/>
          <p:cNvSpPr txBox="1">
            <a:spLocks noGrp="1"/>
          </p:cNvSpPr>
          <p:nvPr>
            <p:ph type="title"/>
          </p:nvPr>
        </p:nvSpPr>
        <p:spPr>
          <a:xfrm flipH="1">
            <a:off x="806677" y="1024417"/>
            <a:ext cx="7501132" cy="1060800"/>
          </a:xfrm>
          <a:prstGeom prst="rect">
            <a:avLst/>
          </a:prstGeom>
        </p:spPr>
        <p:txBody>
          <a:bodyPr spcFirstLastPara="1" wrap="square" lIns="91425" tIns="91425" rIns="91425" bIns="91425" anchor="t" anchorCtr="0">
            <a:noAutofit/>
          </a:bodyPr>
          <a:lstStyle/>
          <a:p>
            <a:pPr>
              <a:spcAft>
                <a:spcPts val="1600"/>
              </a:spcAft>
            </a:pPr>
            <a:r>
              <a:rPr lang="en" sz="9000" dirty="0">
                <a:solidFill>
                  <a:schemeClr val="tx2"/>
                </a:solidFill>
                <a:latin typeface="Josefin Sans" pitchFamily="2" charset="0"/>
              </a:rPr>
              <a:t>02</a:t>
            </a:r>
            <a:r>
              <a:rPr lang="en" sz="6000" dirty="0">
                <a:solidFill>
                  <a:schemeClr val="tx2"/>
                </a:solidFill>
                <a:latin typeface="Josefin Sans" pitchFamily="2" charset="0"/>
              </a:rPr>
              <a:t> </a:t>
            </a:r>
            <a:br>
              <a:rPr lang="en" sz="6000" dirty="0">
                <a:solidFill>
                  <a:schemeClr val="tx2"/>
                </a:solidFill>
                <a:latin typeface="Josefin Sans" pitchFamily="2" charset="0"/>
              </a:rPr>
            </a:br>
            <a:r>
              <a:rPr lang="vi-VN" sz="6000" dirty="0"/>
              <a:t>Cơ sở lý thuyết</a:t>
            </a:r>
          </a:p>
        </p:txBody>
      </p:sp>
      <p:sp>
        <p:nvSpPr>
          <p:cNvPr id="5" name="TextBox 4">
            <a:extLst>
              <a:ext uri="{FF2B5EF4-FFF2-40B4-BE49-F238E27FC236}">
                <a16:creationId xmlns:a16="http://schemas.microsoft.com/office/drawing/2014/main" id="{83C03A4B-2777-AACD-F96C-EA04672F97D5}"/>
              </a:ext>
            </a:extLst>
          </p:cNvPr>
          <p:cNvSpPr txBox="1"/>
          <p:nvPr/>
        </p:nvSpPr>
        <p:spPr>
          <a:xfrm>
            <a:off x="2602259" y="3415904"/>
            <a:ext cx="4572000" cy="872034"/>
          </a:xfrm>
          <a:prstGeom prst="rect">
            <a:avLst/>
          </a:prstGeom>
          <a:noFill/>
        </p:spPr>
        <p:txBody>
          <a:bodyPr wrap="square">
            <a:spAutoFit/>
          </a:bodyPr>
          <a:lstStyle/>
          <a:p>
            <a:pPr lvl="0" algn="l">
              <a:lnSpc>
                <a:spcPct val="150000"/>
              </a:lnSpc>
            </a:pPr>
            <a:r>
              <a:rPr lang="en-US" sz="1800" dirty="0">
                <a:solidFill>
                  <a:schemeClr val="dk2"/>
                </a:solidFill>
              </a:rPr>
              <a:t>MOOCs, </a:t>
            </a:r>
            <a:r>
              <a:rPr lang="en-US" sz="1800" dirty="0" err="1">
                <a:solidFill>
                  <a:schemeClr val="dk2"/>
                </a:solidFill>
              </a:rPr>
              <a:t>OpenEdx</a:t>
            </a:r>
            <a:r>
              <a:rPr lang="en-US" sz="1800" dirty="0">
                <a:solidFill>
                  <a:schemeClr val="dk2"/>
                </a:solidFill>
              </a:rPr>
              <a:t>, </a:t>
            </a:r>
            <a:r>
              <a:rPr lang="en-US" sz="1800" dirty="0" err="1">
                <a:solidFill>
                  <a:schemeClr val="dk2"/>
                </a:solidFill>
              </a:rPr>
              <a:t>Dijango</a:t>
            </a:r>
            <a:r>
              <a:rPr lang="en-US" sz="1800" dirty="0">
                <a:solidFill>
                  <a:schemeClr val="dk2"/>
                </a:solidFill>
              </a:rPr>
              <a:t>, Docker</a:t>
            </a:r>
            <a:r>
              <a:rPr lang="vi-VN" sz="1800" dirty="0">
                <a:solidFill>
                  <a:schemeClr val="dk2"/>
                </a:solidFill>
              </a:rPr>
              <a:t>	</a:t>
            </a:r>
          </a:p>
        </p:txBody>
      </p:sp>
      <p:grpSp>
        <p:nvGrpSpPr>
          <p:cNvPr id="6" name="Group 5">
            <a:extLst>
              <a:ext uri="{FF2B5EF4-FFF2-40B4-BE49-F238E27FC236}">
                <a16:creationId xmlns:a16="http://schemas.microsoft.com/office/drawing/2014/main" id="{07F16373-0C8C-CE44-813B-62A65614B8C9}"/>
              </a:ext>
            </a:extLst>
          </p:cNvPr>
          <p:cNvGrpSpPr/>
          <p:nvPr/>
        </p:nvGrpSpPr>
        <p:grpSpPr>
          <a:xfrm>
            <a:off x="411361" y="216119"/>
            <a:ext cx="2624352" cy="960861"/>
            <a:chOff x="287608" y="103128"/>
            <a:chExt cx="2624352" cy="960861"/>
          </a:xfrm>
        </p:grpSpPr>
        <p:sp>
          <p:nvSpPr>
            <p:cNvPr id="7" name="Oval 6">
              <a:extLst>
                <a:ext uri="{FF2B5EF4-FFF2-40B4-BE49-F238E27FC236}">
                  <a16:creationId xmlns:a16="http://schemas.microsoft.com/office/drawing/2014/main" id="{36E66A63-5E0F-FB8D-139E-1B5C7F5224D4}"/>
                </a:ext>
              </a:extLst>
            </p:cNvPr>
            <p:cNvSpPr/>
            <p:nvPr/>
          </p:nvSpPr>
          <p:spPr>
            <a:xfrm>
              <a:off x="375821" y="213132"/>
              <a:ext cx="614206" cy="5913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logo on a black background&#10;&#10;Description automatically generated">
              <a:extLst>
                <a:ext uri="{FF2B5EF4-FFF2-40B4-BE49-F238E27FC236}">
                  <a16:creationId xmlns:a16="http://schemas.microsoft.com/office/drawing/2014/main" id="{DE82ADDF-46E8-BCA2-AEE9-9112D347ABBA}"/>
                </a:ext>
              </a:extLst>
            </p:cNvPr>
            <p:cNvPicPr>
              <a:picLocks noChangeAspect="1"/>
            </p:cNvPicPr>
            <p:nvPr/>
          </p:nvPicPr>
          <p:blipFill>
            <a:blip r:embed="rId3"/>
            <a:stretch>
              <a:fillRect/>
            </a:stretch>
          </p:blipFill>
          <p:spPr>
            <a:xfrm>
              <a:off x="287608" y="103128"/>
              <a:ext cx="2624352" cy="960861"/>
            </a:xfrm>
            <a:prstGeom prst="rect">
              <a:avLst/>
            </a:prstGeom>
          </p:spPr>
        </p:pic>
      </p:grpSp>
      <p:sp>
        <p:nvSpPr>
          <p:cNvPr id="20" name="TextBox 19">
            <a:extLst>
              <a:ext uri="{FF2B5EF4-FFF2-40B4-BE49-F238E27FC236}">
                <a16:creationId xmlns:a16="http://schemas.microsoft.com/office/drawing/2014/main" id="{9E2575C3-1F2B-4509-55CB-3DE3E0DCEE79}"/>
              </a:ext>
            </a:extLst>
          </p:cNvPr>
          <p:cNvSpPr txBox="1"/>
          <p:nvPr/>
        </p:nvSpPr>
        <p:spPr>
          <a:xfrm>
            <a:off x="8659073" y="4489560"/>
            <a:ext cx="336884" cy="400110"/>
          </a:xfrm>
          <a:prstGeom prst="rect">
            <a:avLst/>
          </a:prstGeom>
          <a:noFill/>
        </p:spPr>
        <p:txBody>
          <a:bodyPr wrap="square" rtlCol="0">
            <a:spAutoFit/>
          </a:bodyPr>
          <a:lstStyle/>
          <a:p>
            <a:r>
              <a:rPr lang="en-US" sz="2000" b="1" dirty="0">
                <a:solidFill>
                  <a:schemeClr val="bg1"/>
                </a:solidFill>
                <a:latin typeface="Josefin Sans" pitchFamily="2" charset="0"/>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90"/>
                                        </p:tgtEl>
                                        <p:attrNameLst>
                                          <p:attrName>style.visibility</p:attrName>
                                        </p:attrNameLst>
                                      </p:cBhvr>
                                      <p:to>
                                        <p:strVal val="visible"/>
                                      </p:to>
                                    </p:set>
                                    <p:animEffect transition="in" filter="fade">
                                      <p:cBhvr>
                                        <p:cTn id="7" dur="500"/>
                                        <p:tgtEl>
                                          <p:spTgt spid="1090"/>
                                        </p:tgtEl>
                                      </p:cBhvr>
                                    </p:animEffect>
                                    <p:anim calcmode="lin" valueType="num">
                                      <p:cBhvr>
                                        <p:cTn id="8" dur="500" fill="hold"/>
                                        <p:tgtEl>
                                          <p:spTgt spid="1090"/>
                                        </p:tgtEl>
                                        <p:attrNameLst>
                                          <p:attrName>ppt_x</p:attrName>
                                        </p:attrNameLst>
                                      </p:cBhvr>
                                      <p:tavLst>
                                        <p:tav tm="0">
                                          <p:val>
                                            <p:strVal val="#ppt_x"/>
                                          </p:val>
                                        </p:tav>
                                        <p:tav tm="100000">
                                          <p:val>
                                            <p:strVal val="#ppt_x"/>
                                          </p:val>
                                        </p:tav>
                                      </p:tavLst>
                                    </p:anim>
                                    <p:anim calcmode="lin" valueType="num">
                                      <p:cBhvr>
                                        <p:cTn id="9" dur="500" fill="hold"/>
                                        <p:tgtEl>
                                          <p:spTgt spid="109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 grpId="0"/>
      <p:bldP spid="5" grpId="0"/>
    </p:bldLst>
  </p:timing>
</p:sld>
</file>

<file path=ppt/theme/theme1.xml><?xml version="1.0" encoding="utf-8"?>
<a:theme xmlns:a="http://schemas.openxmlformats.org/drawingml/2006/main" name="Aquatic and Physical Therapy Center XL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2974</TotalTime>
  <Words>2856</Words>
  <Application>Microsoft Office PowerPoint</Application>
  <PresentationFormat>On-screen Show (16:9)</PresentationFormat>
  <Paragraphs>338</Paragraphs>
  <Slides>49</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Open Sans</vt:lpstr>
      <vt:lpstr>Josefin Sans</vt:lpstr>
      <vt:lpstr>Symbol</vt:lpstr>
      <vt:lpstr>Candara</vt:lpstr>
      <vt:lpstr>Arial</vt:lpstr>
      <vt:lpstr>Aquatic and Physical Therapy Center XL by Slidesgo</vt:lpstr>
      <vt:lpstr>NGHIÊN CỨU TRIỂN KHAI  TRƯỜNG HỌC SỐ BẰNG NỀN TẢNG OPENEDX </vt:lpstr>
      <vt:lpstr>04</vt:lpstr>
      <vt:lpstr>Đặt vấn đề</vt:lpstr>
      <vt:lpstr>1.1 Lý do chọn đề tài</vt:lpstr>
      <vt:lpstr>PowerPoint Presentation</vt:lpstr>
      <vt:lpstr>PowerPoint Presentation</vt:lpstr>
      <vt:lpstr>PowerPoint Presentation</vt:lpstr>
      <vt:lpstr>PowerPoint Presentation</vt:lpstr>
      <vt:lpstr>02  Cơ sở lý thuyết</vt:lpstr>
      <vt:lpstr>PowerPoint Presentation</vt:lpstr>
      <vt:lpstr>PowerPoint Presentation</vt:lpstr>
      <vt:lpstr>PowerPoint Presentation</vt:lpstr>
      <vt:lpstr>PowerPoint Presentation</vt:lpstr>
      <vt:lpstr>PowerPoint Presentation</vt:lpstr>
      <vt:lpstr>Một số nền tảng MOOCs</vt:lpstr>
      <vt:lpstr>Một số nền tảng MOOCs</vt:lpstr>
      <vt:lpstr>Một số nền tảng MOOCs</vt:lpstr>
      <vt:lpstr>Một số nền tảng MOOCs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Hiện thực hóa nghiên cứu</vt:lpstr>
      <vt:lpstr>3.1 Yêu cầu môi trường trước khi cài đặt</vt:lpstr>
      <vt:lpstr>3.1 Yêu cầu môi trường trước khi cài đặt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quả nghiên cứu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quý thầy cô  và các bạn đã theo dõi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Mr.Dinh</dc:creator>
  <cp:lastModifiedBy>Mr.Dinh</cp:lastModifiedBy>
  <cp:revision>11</cp:revision>
  <dcterms:modified xsi:type="dcterms:W3CDTF">2024-10-26T16:47:20Z</dcterms:modified>
</cp:coreProperties>
</file>