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프로젝트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52540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git </a:t>
            </a:r>
            <a:r>
              <a:rPr lang="ko-KR" altLang="en-US"/>
              <a:t>홈페이지 만들기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32310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</ep:Words>
  <ep:PresentationFormat>화면 슬라이드 쇼(4:3)</ep:PresentationFormat>
  <ep:Paragraphs>4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한컴오피스</vt:lpstr>
      <vt:lpstr>프로젝트</vt:lpstr>
      <vt:lpstr>git 홈페이지 만들기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2025-10-24T02:36:00.868</dcterms:created>
  <dc:creator>KOSTA</dc:creator>
  <cp:lastModifiedBy>KOSTA</cp:lastModifiedBy>
  <dcterms:modified xsi:type="dcterms:W3CDTF">2025-10-24T02:36:45.563</dcterms:modified>
  <cp:revision>1</cp:revision>
  <dc:title>프로젝트</dc:title>
  <cp:version>13.0.0.1053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