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233085" y="983989"/>
              <a:ext cx="4300928" cy="51810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1379461" y="5838268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1419053" y="245668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1458644" y="245668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1498236" y="245668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1537828" y="2456682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1577420" y="2335911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1617012" y="2215141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1656603" y="2094370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1696195" y="1973599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1735787" y="1973599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75379" y="1973599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814971" y="1973599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854563" y="1973599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894154" y="1973599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933746" y="1973599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1973338" y="1852828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2012930" y="1852828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052522" y="1852828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092113" y="1852828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131705" y="1852828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2171297" y="1852828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210889" y="1852828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2250481" y="1852828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2290072" y="1852828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2329664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2369256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2408848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2448440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2488031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2527623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567215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2606807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2646399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2685990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2725582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2765174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804766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2844358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2883950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2923541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963133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002725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042317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081909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121500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3161092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3200684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3240276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3279868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319459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359051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398643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438235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477827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517418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3557010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596602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636194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3675786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3715377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3754969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3794561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3834153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3873745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3913337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3952928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992520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4032112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4071704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4111296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4150887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4190479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4230071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4269663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4309255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4348846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4388438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4428030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4467622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4507214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4546805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586397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625989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4665581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4705173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4744764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4784356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823948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863540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903132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4942723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4982315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5021907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5061499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5101091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5140683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5180274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5219866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5259458" y="1732057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430218" y="562931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500211" y="4180062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570203" y="3817749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640196" y="3576207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710189" y="3576207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780181" y="3455437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850174" y="3093124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920167" y="3093124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90159" y="297235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60152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130145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200137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270130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0123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0115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480108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550101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620093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690086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760079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830071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900064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70057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040049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110042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180035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250027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320020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390013" y="200618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460005" y="1885415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529998" y="1764644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599991" y="1764644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669983" y="1764644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739976" y="1764644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809969" y="1764644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879961" y="1764644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949954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019947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89939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159932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229925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299917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69910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439903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09895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79888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649880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719873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89866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59858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929851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999844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069836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139829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209822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279814" y="1643873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369880" y="5508542"/>
              <a:ext cx="117404" cy="117404"/>
            </a:xfrm>
            <a:custGeom>
              <a:avLst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379534" y="5508542"/>
              <a:ext cx="117404" cy="117404"/>
            </a:xfrm>
            <a:custGeom>
              <a:avLst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389188" y="5508542"/>
              <a:ext cx="117405" cy="117404"/>
            </a:xfrm>
            <a:custGeom>
              <a:avLst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1398842" y="5025458"/>
              <a:ext cx="117404" cy="117404"/>
            </a:xfrm>
            <a:custGeom>
              <a:avLst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1408496" y="4783917"/>
              <a:ext cx="117404" cy="117404"/>
            </a:xfrm>
            <a:custGeom>
              <a:avLst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418150" y="2368498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1427805" y="2368498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437459" y="2247727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1447113" y="2126957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456767" y="2126957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1466421" y="2006186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476075" y="2006186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1485730" y="1885415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495384" y="1885415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505038" y="1885415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514692" y="1885415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1524346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1534000" y="1885415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543655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1553309" y="1885415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562963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1572617" y="1885415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582271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1591925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601580" y="1885415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611234" y="1885415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1620888" y="1885415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1630542" y="1885415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1640196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1649850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1659504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669159" y="1885415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678813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1688467" y="1885415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698121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707775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1717429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1727084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1736738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1746392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1756046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1765700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1775354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1785009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1794663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1804317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1813971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1823625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1833279" y="1885415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1842934" y="176464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1852588" y="176464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1862242" y="176464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1871896" y="176464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1881550" y="176464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1891204" y="176464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1900858" y="176464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1910513" y="176464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920167" y="176464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1929821" y="176464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1939475" y="176464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1949129" y="176464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958783" y="176464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1968438" y="176464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1978092" y="176464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1987746" y="1764644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1997400" y="1643873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2007054" y="1643873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2016708" y="1643873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2026363" y="1643873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2036017" y="1643873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2045671" y="1643873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2055325" y="1643873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2064979" y="1643873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2074633" y="1643873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2084288" y="1643873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2093942" y="1643873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2103596" y="1643873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2113250" y="1643873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2122904" y="1643873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2132558" y="1523102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2142212" y="1402331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2151867" y="1402331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2161521" y="1402331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2171175" y="1402331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2180829" y="1281560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2190483" y="1281560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2200137" y="1281560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2209792" y="1281560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2219446" y="1281560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2229100" y="1281560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2238754" y="1281560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2248408" y="1281560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2258062" y="1281560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2267717" y="1281560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2277371" y="1281560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2287025" y="1281560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2296679" y="1281560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230633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231598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2325642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233529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234495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235460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236425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2373912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238356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239322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2402875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2412529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242218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243183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244149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245114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246080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247045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248010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2489762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249941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250907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2518725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2528379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253803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254768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255734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256699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257665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258630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259595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2605612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261526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262492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2634575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2644229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265388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266353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267319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2682845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269250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270215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271180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2721462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273111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274077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2750425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2760079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276973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277938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278904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2798695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2808349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281800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282765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2837312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284696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285662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286627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2875929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288558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289523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290489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2914545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2924199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293385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294350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2953162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296281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297247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298212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2991779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300143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301108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302074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3030395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3040049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304970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305935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3069012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307866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308832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309797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310762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311728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312693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313659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3146245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3155899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3165553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3175208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3184862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3194516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320417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321382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322347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323313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324278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3252441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3262095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3271749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328140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329105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3300712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331036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332002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332967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333932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3348982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335863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36829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37794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3387599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3397253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40690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3416562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342621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343587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44552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345517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3464832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347448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348414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3493795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3503449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351310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352275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353241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3542066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355172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356137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357102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3580682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359033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3599991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360964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3619299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362895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363860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364826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3657916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366757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367722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368687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3696532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370618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3715841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3725495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3735149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374480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3754457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376411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377376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378342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379307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380272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3812382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382203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383169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3841345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3850999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386065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387030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387996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388961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3899270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390892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391857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3928232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393788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3947540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3957195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3966849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397650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3986157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399581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00546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015119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024774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03442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044082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053736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063390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07304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082699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092353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102007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111661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121315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130969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140624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150278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159932" y="1160789"/>
              <a:ext cx="117405" cy="117405"/>
            </a:xfrm>
            <a:custGeom>
              <a:avLst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169586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179240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188894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198549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208203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217857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227511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23716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246819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256473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266128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275782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285436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295090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304744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314398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324053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333707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343361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35301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362669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372323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381978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391632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401286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410940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420594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430248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439903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449557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459211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46886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478519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488173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497827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507482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517136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526790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536444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546098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555752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565407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575061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58471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594369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604023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613677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623332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632986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642640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652294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661948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4671602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681257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690911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70056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710219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719873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729527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739181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748836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758490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768144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777798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787452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797106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806761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81641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826069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835723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845377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855031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864686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874340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883994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893648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903302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912956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922611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93226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941919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951573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961227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970881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98053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990190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999844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5009498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5019152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5028806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5038460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504811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5057769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5067423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5077077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5086731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509638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5106040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115694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5125348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5135002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5144656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5154310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516396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5173619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183273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5192927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5202581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5212235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5221889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5231544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5241198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5250852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5260506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5270160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5279814" y="1160789"/>
              <a:ext cx="117404" cy="117405"/>
            </a:xfrm>
            <a:custGeom>
              <a:avLst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1458520" y="1823346"/>
              <a:ext cx="3879997" cy="4106210"/>
            </a:xfrm>
            <a:custGeom>
              <a:avLst/>
              <a:pathLst>
                <a:path w="3879997" h="4106210">
                  <a:moveTo>
                    <a:pt x="0" y="4106210"/>
                  </a:moveTo>
                  <a:lnTo>
                    <a:pt x="39591" y="724625"/>
                  </a:lnTo>
                  <a:lnTo>
                    <a:pt x="79183" y="724625"/>
                  </a:lnTo>
                  <a:lnTo>
                    <a:pt x="118775" y="724625"/>
                  </a:lnTo>
                  <a:lnTo>
                    <a:pt x="158367" y="724625"/>
                  </a:lnTo>
                  <a:lnTo>
                    <a:pt x="197959" y="603854"/>
                  </a:lnTo>
                  <a:lnTo>
                    <a:pt x="237550" y="483083"/>
                  </a:lnTo>
                  <a:lnTo>
                    <a:pt x="277142" y="362312"/>
                  </a:lnTo>
                  <a:lnTo>
                    <a:pt x="316734" y="241541"/>
                  </a:lnTo>
                  <a:lnTo>
                    <a:pt x="356326" y="241541"/>
                  </a:lnTo>
                  <a:lnTo>
                    <a:pt x="395918" y="241541"/>
                  </a:lnTo>
                  <a:lnTo>
                    <a:pt x="435509" y="241541"/>
                  </a:lnTo>
                  <a:lnTo>
                    <a:pt x="475101" y="241541"/>
                  </a:lnTo>
                  <a:lnTo>
                    <a:pt x="514693" y="241541"/>
                  </a:lnTo>
                  <a:lnTo>
                    <a:pt x="554285" y="241541"/>
                  </a:lnTo>
                  <a:lnTo>
                    <a:pt x="593877" y="120770"/>
                  </a:lnTo>
                  <a:lnTo>
                    <a:pt x="633468" y="120770"/>
                  </a:lnTo>
                  <a:lnTo>
                    <a:pt x="673060" y="120770"/>
                  </a:lnTo>
                  <a:lnTo>
                    <a:pt x="712652" y="120770"/>
                  </a:lnTo>
                  <a:lnTo>
                    <a:pt x="752244" y="120770"/>
                  </a:lnTo>
                  <a:lnTo>
                    <a:pt x="791836" y="120770"/>
                  </a:lnTo>
                  <a:lnTo>
                    <a:pt x="831427" y="120770"/>
                  </a:lnTo>
                  <a:lnTo>
                    <a:pt x="871019" y="120770"/>
                  </a:lnTo>
                  <a:lnTo>
                    <a:pt x="910611" y="120770"/>
                  </a:lnTo>
                  <a:lnTo>
                    <a:pt x="950203" y="0"/>
                  </a:lnTo>
                  <a:lnTo>
                    <a:pt x="989795" y="0"/>
                  </a:lnTo>
                  <a:lnTo>
                    <a:pt x="1029386" y="0"/>
                  </a:lnTo>
                  <a:lnTo>
                    <a:pt x="1068978" y="0"/>
                  </a:lnTo>
                  <a:lnTo>
                    <a:pt x="1108570" y="0"/>
                  </a:lnTo>
                  <a:lnTo>
                    <a:pt x="1148162" y="0"/>
                  </a:lnTo>
                  <a:lnTo>
                    <a:pt x="1187754" y="0"/>
                  </a:lnTo>
                  <a:lnTo>
                    <a:pt x="1227346" y="0"/>
                  </a:lnTo>
                  <a:lnTo>
                    <a:pt x="1266937" y="0"/>
                  </a:lnTo>
                  <a:lnTo>
                    <a:pt x="1306529" y="0"/>
                  </a:lnTo>
                  <a:lnTo>
                    <a:pt x="1346121" y="0"/>
                  </a:lnTo>
                  <a:lnTo>
                    <a:pt x="1385713" y="0"/>
                  </a:lnTo>
                  <a:lnTo>
                    <a:pt x="1425305" y="0"/>
                  </a:lnTo>
                  <a:lnTo>
                    <a:pt x="1464896" y="0"/>
                  </a:lnTo>
                  <a:lnTo>
                    <a:pt x="1504488" y="0"/>
                  </a:lnTo>
                  <a:lnTo>
                    <a:pt x="1544080" y="0"/>
                  </a:lnTo>
                  <a:lnTo>
                    <a:pt x="1583672" y="0"/>
                  </a:lnTo>
                  <a:lnTo>
                    <a:pt x="1623264" y="0"/>
                  </a:lnTo>
                  <a:lnTo>
                    <a:pt x="1662855" y="0"/>
                  </a:lnTo>
                  <a:lnTo>
                    <a:pt x="1702447" y="0"/>
                  </a:lnTo>
                  <a:lnTo>
                    <a:pt x="1742039" y="0"/>
                  </a:lnTo>
                  <a:lnTo>
                    <a:pt x="1781631" y="0"/>
                  </a:lnTo>
                  <a:lnTo>
                    <a:pt x="1821223" y="0"/>
                  </a:lnTo>
                  <a:lnTo>
                    <a:pt x="1860814" y="0"/>
                  </a:lnTo>
                  <a:lnTo>
                    <a:pt x="1900406" y="0"/>
                  </a:lnTo>
                  <a:lnTo>
                    <a:pt x="1939998" y="0"/>
                  </a:lnTo>
                  <a:lnTo>
                    <a:pt x="1979590" y="0"/>
                  </a:lnTo>
                  <a:lnTo>
                    <a:pt x="2019182" y="0"/>
                  </a:lnTo>
                  <a:lnTo>
                    <a:pt x="2058773" y="0"/>
                  </a:lnTo>
                  <a:lnTo>
                    <a:pt x="2098365" y="0"/>
                  </a:lnTo>
                  <a:lnTo>
                    <a:pt x="2137957" y="0"/>
                  </a:lnTo>
                  <a:lnTo>
                    <a:pt x="2177549" y="0"/>
                  </a:lnTo>
                  <a:lnTo>
                    <a:pt x="2217141" y="0"/>
                  </a:lnTo>
                  <a:lnTo>
                    <a:pt x="2256733" y="0"/>
                  </a:lnTo>
                  <a:lnTo>
                    <a:pt x="2296324" y="0"/>
                  </a:lnTo>
                  <a:lnTo>
                    <a:pt x="2335916" y="0"/>
                  </a:lnTo>
                  <a:lnTo>
                    <a:pt x="2375508" y="0"/>
                  </a:lnTo>
                  <a:lnTo>
                    <a:pt x="2415100" y="0"/>
                  </a:lnTo>
                  <a:lnTo>
                    <a:pt x="2454692" y="0"/>
                  </a:lnTo>
                  <a:lnTo>
                    <a:pt x="2494283" y="0"/>
                  </a:lnTo>
                  <a:lnTo>
                    <a:pt x="2533875" y="0"/>
                  </a:lnTo>
                  <a:lnTo>
                    <a:pt x="2573467" y="0"/>
                  </a:lnTo>
                  <a:lnTo>
                    <a:pt x="2613059" y="0"/>
                  </a:lnTo>
                  <a:lnTo>
                    <a:pt x="2652651" y="0"/>
                  </a:lnTo>
                  <a:lnTo>
                    <a:pt x="2692242" y="0"/>
                  </a:lnTo>
                  <a:lnTo>
                    <a:pt x="2731834" y="0"/>
                  </a:lnTo>
                  <a:lnTo>
                    <a:pt x="2771426" y="0"/>
                  </a:lnTo>
                  <a:lnTo>
                    <a:pt x="2811018" y="0"/>
                  </a:lnTo>
                  <a:lnTo>
                    <a:pt x="2850610" y="0"/>
                  </a:lnTo>
                  <a:lnTo>
                    <a:pt x="2890201" y="0"/>
                  </a:lnTo>
                  <a:lnTo>
                    <a:pt x="2929793" y="0"/>
                  </a:lnTo>
                  <a:lnTo>
                    <a:pt x="2969385" y="0"/>
                  </a:lnTo>
                  <a:lnTo>
                    <a:pt x="3008977" y="0"/>
                  </a:lnTo>
                  <a:lnTo>
                    <a:pt x="3048569" y="0"/>
                  </a:lnTo>
                  <a:lnTo>
                    <a:pt x="3088160" y="0"/>
                  </a:lnTo>
                  <a:lnTo>
                    <a:pt x="3127752" y="0"/>
                  </a:lnTo>
                  <a:lnTo>
                    <a:pt x="3167344" y="0"/>
                  </a:lnTo>
                  <a:lnTo>
                    <a:pt x="3206936" y="0"/>
                  </a:lnTo>
                  <a:lnTo>
                    <a:pt x="3246528" y="0"/>
                  </a:lnTo>
                  <a:lnTo>
                    <a:pt x="3286120" y="0"/>
                  </a:lnTo>
                  <a:lnTo>
                    <a:pt x="3325711" y="0"/>
                  </a:lnTo>
                  <a:lnTo>
                    <a:pt x="3365303" y="0"/>
                  </a:lnTo>
                  <a:lnTo>
                    <a:pt x="3404895" y="0"/>
                  </a:lnTo>
                  <a:lnTo>
                    <a:pt x="3444487" y="0"/>
                  </a:lnTo>
                  <a:lnTo>
                    <a:pt x="3484079" y="0"/>
                  </a:lnTo>
                  <a:lnTo>
                    <a:pt x="3523670" y="0"/>
                  </a:lnTo>
                  <a:lnTo>
                    <a:pt x="3563262" y="0"/>
                  </a:lnTo>
                  <a:lnTo>
                    <a:pt x="3602854" y="0"/>
                  </a:lnTo>
                  <a:lnTo>
                    <a:pt x="3642446" y="0"/>
                  </a:lnTo>
                  <a:lnTo>
                    <a:pt x="3682038" y="0"/>
                  </a:lnTo>
                  <a:lnTo>
                    <a:pt x="3721629" y="0"/>
                  </a:lnTo>
                  <a:lnTo>
                    <a:pt x="3761221" y="0"/>
                  </a:lnTo>
                  <a:lnTo>
                    <a:pt x="3800813" y="0"/>
                  </a:lnTo>
                  <a:lnTo>
                    <a:pt x="3840405" y="0"/>
                  </a:lnTo>
                  <a:lnTo>
                    <a:pt x="3879997" y="0"/>
                  </a:lnTo>
                </a:path>
              </a:pathLst>
            </a:custGeom>
            <a:ln w="40651" cap="flat">
              <a:solidFill>
                <a:srgbClr val="3578AC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1488921" y="1702575"/>
              <a:ext cx="3849596" cy="3985439"/>
            </a:xfrm>
            <a:custGeom>
              <a:avLst/>
              <a:pathLst>
                <a:path w="3849596" h="3985439">
                  <a:moveTo>
                    <a:pt x="0" y="3985439"/>
                  </a:moveTo>
                  <a:lnTo>
                    <a:pt x="69992" y="2536189"/>
                  </a:lnTo>
                  <a:lnTo>
                    <a:pt x="139985" y="2173876"/>
                  </a:lnTo>
                  <a:lnTo>
                    <a:pt x="209977" y="1932334"/>
                  </a:lnTo>
                  <a:lnTo>
                    <a:pt x="279970" y="1932334"/>
                  </a:lnTo>
                  <a:lnTo>
                    <a:pt x="349963" y="1811563"/>
                  </a:lnTo>
                  <a:lnTo>
                    <a:pt x="419955" y="1449250"/>
                  </a:lnTo>
                  <a:lnTo>
                    <a:pt x="489948" y="1449250"/>
                  </a:lnTo>
                  <a:lnTo>
                    <a:pt x="559941" y="1328479"/>
                  </a:lnTo>
                  <a:lnTo>
                    <a:pt x="629933" y="362312"/>
                  </a:lnTo>
                  <a:lnTo>
                    <a:pt x="699926" y="362312"/>
                  </a:lnTo>
                  <a:lnTo>
                    <a:pt x="769919" y="362312"/>
                  </a:lnTo>
                  <a:lnTo>
                    <a:pt x="839911" y="362312"/>
                  </a:lnTo>
                  <a:lnTo>
                    <a:pt x="909904" y="362312"/>
                  </a:lnTo>
                  <a:lnTo>
                    <a:pt x="979897" y="362312"/>
                  </a:lnTo>
                  <a:lnTo>
                    <a:pt x="1049889" y="362312"/>
                  </a:lnTo>
                  <a:lnTo>
                    <a:pt x="1119882" y="362312"/>
                  </a:lnTo>
                  <a:lnTo>
                    <a:pt x="1189875" y="362312"/>
                  </a:lnTo>
                  <a:lnTo>
                    <a:pt x="1259867" y="362312"/>
                  </a:lnTo>
                  <a:lnTo>
                    <a:pt x="1329860" y="362312"/>
                  </a:lnTo>
                  <a:lnTo>
                    <a:pt x="1399853" y="362312"/>
                  </a:lnTo>
                  <a:lnTo>
                    <a:pt x="1469845" y="362312"/>
                  </a:lnTo>
                  <a:lnTo>
                    <a:pt x="1539838" y="362312"/>
                  </a:lnTo>
                  <a:lnTo>
                    <a:pt x="1609831" y="362312"/>
                  </a:lnTo>
                  <a:lnTo>
                    <a:pt x="1679823" y="362312"/>
                  </a:lnTo>
                  <a:lnTo>
                    <a:pt x="1749816" y="362312"/>
                  </a:lnTo>
                  <a:lnTo>
                    <a:pt x="1819809" y="362312"/>
                  </a:lnTo>
                  <a:lnTo>
                    <a:pt x="1889801" y="362312"/>
                  </a:lnTo>
                  <a:lnTo>
                    <a:pt x="1959794" y="362312"/>
                  </a:lnTo>
                  <a:lnTo>
                    <a:pt x="2029787" y="241541"/>
                  </a:lnTo>
                  <a:lnTo>
                    <a:pt x="2099779" y="120770"/>
                  </a:lnTo>
                  <a:lnTo>
                    <a:pt x="2169772" y="120770"/>
                  </a:lnTo>
                  <a:lnTo>
                    <a:pt x="2239765" y="120770"/>
                  </a:lnTo>
                  <a:lnTo>
                    <a:pt x="2309757" y="120770"/>
                  </a:lnTo>
                  <a:lnTo>
                    <a:pt x="2379750" y="120770"/>
                  </a:lnTo>
                  <a:lnTo>
                    <a:pt x="2449743" y="120770"/>
                  </a:lnTo>
                  <a:lnTo>
                    <a:pt x="2519735" y="0"/>
                  </a:lnTo>
                  <a:lnTo>
                    <a:pt x="2589728" y="0"/>
                  </a:lnTo>
                  <a:lnTo>
                    <a:pt x="2659721" y="0"/>
                  </a:lnTo>
                  <a:lnTo>
                    <a:pt x="2729713" y="0"/>
                  </a:lnTo>
                  <a:lnTo>
                    <a:pt x="2799706" y="0"/>
                  </a:lnTo>
                  <a:lnTo>
                    <a:pt x="2869699" y="0"/>
                  </a:lnTo>
                  <a:lnTo>
                    <a:pt x="2939691" y="0"/>
                  </a:lnTo>
                  <a:lnTo>
                    <a:pt x="3009684" y="0"/>
                  </a:lnTo>
                  <a:lnTo>
                    <a:pt x="3079677" y="0"/>
                  </a:lnTo>
                  <a:lnTo>
                    <a:pt x="3149669" y="0"/>
                  </a:lnTo>
                  <a:lnTo>
                    <a:pt x="3219662" y="0"/>
                  </a:lnTo>
                  <a:lnTo>
                    <a:pt x="3289654" y="0"/>
                  </a:lnTo>
                  <a:lnTo>
                    <a:pt x="3359647" y="0"/>
                  </a:lnTo>
                  <a:lnTo>
                    <a:pt x="3429640" y="0"/>
                  </a:lnTo>
                  <a:lnTo>
                    <a:pt x="3499632" y="0"/>
                  </a:lnTo>
                  <a:lnTo>
                    <a:pt x="3569625" y="0"/>
                  </a:lnTo>
                  <a:lnTo>
                    <a:pt x="3639618" y="0"/>
                  </a:lnTo>
                  <a:lnTo>
                    <a:pt x="3709610" y="0"/>
                  </a:lnTo>
                  <a:lnTo>
                    <a:pt x="3779603" y="0"/>
                  </a:lnTo>
                  <a:lnTo>
                    <a:pt x="3849596" y="0"/>
                  </a:lnTo>
                </a:path>
              </a:pathLst>
            </a:custGeom>
            <a:ln w="40651" cap="flat">
              <a:solidFill>
                <a:srgbClr val="EAC45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1428582" y="1219492"/>
              <a:ext cx="3909934" cy="4347752"/>
            </a:xfrm>
            <a:custGeom>
              <a:avLst/>
              <a:pathLst>
                <a:path w="3909934" h="4347752">
                  <a:moveTo>
                    <a:pt x="0" y="4347752"/>
                  </a:moveTo>
                  <a:lnTo>
                    <a:pt x="9654" y="4347752"/>
                  </a:lnTo>
                  <a:lnTo>
                    <a:pt x="19308" y="4347752"/>
                  </a:lnTo>
                  <a:lnTo>
                    <a:pt x="28962" y="3864669"/>
                  </a:lnTo>
                  <a:lnTo>
                    <a:pt x="38616" y="3623127"/>
                  </a:lnTo>
                  <a:lnTo>
                    <a:pt x="48270" y="1207709"/>
                  </a:lnTo>
                  <a:lnTo>
                    <a:pt x="57924" y="1207709"/>
                  </a:lnTo>
                  <a:lnTo>
                    <a:pt x="67579" y="1086938"/>
                  </a:lnTo>
                  <a:lnTo>
                    <a:pt x="77233" y="966167"/>
                  </a:lnTo>
                  <a:lnTo>
                    <a:pt x="86887" y="966167"/>
                  </a:lnTo>
                  <a:lnTo>
                    <a:pt x="96541" y="845396"/>
                  </a:lnTo>
                  <a:lnTo>
                    <a:pt x="106195" y="845396"/>
                  </a:lnTo>
                  <a:lnTo>
                    <a:pt x="115849" y="724625"/>
                  </a:lnTo>
                  <a:lnTo>
                    <a:pt x="125504" y="724625"/>
                  </a:lnTo>
                  <a:lnTo>
                    <a:pt x="135158" y="724625"/>
                  </a:lnTo>
                  <a:lnTo>
                    <a:pt x="144812" y="724625"/>
                  </a:lnTo>
                  <a:lnTo>
                    <a:pt x="154466" y="724625"/>
                  </a:lnTo>
                  <a:lnTo>
                    <a:pt x="164120" y="724625"/>
                  </a:lnTo>
                  <a:lnTo>
                    <a:pt x="173774" y="724625"/>
                  </a:lnTo>
                  <a:lnTo>
                    <a:pt x="183429" y="724625"/>
                  </a:lnTo>
                  <a:lnTo>
                    <a:pt x="193083" y="724625"/>
                  </a:lnTo>
                  <a:lnTo>
                    <a:pt x="202737" y="724625"/>
                  </a:lnTo>
                  <a:lnTo>
                    <a:pt x="212391" y="724625"/>
                  </a:lnTo>
                  <a:lnTo>
                    <a:pt x="222045" y="724625"/>
                  </a:lnTo>
                  <a:lnTo>
                    <a:pt x="231699" y="724625"/>
                  </a:lnTo>
                  <a:lnTo>
                    <a:pt x="241353" y="724625"/>
                  </a:lnTo>
                  <a:lnTo>
                    <a:pt x="251008" y="724625"/>
                  </a:lnTo>
                  <a:lnTo>
                    <a:pt x="260662" y="724625"/>
                  </a:lnTo>
                  <a:lnTo>
                    <a:pt x="270316" y="724625"/>
                  </a:lnTo>
                  <a:lnTo>
                    <a:pt x="279970" y="724625"/>
                  </a:lnTo>
                  <a:lnTo>
                    <a:pt x="289624" y="724625"/>
                  </a:lnTo>
                  <a:lnTo>
                    <a:pt x="299278" y="724625"/>
                  </a:lnTo>
                  <a:lnTo>
                    <a:pt x="308933" y="724625"/>
                  </a:lnTo>
                  <a:lnTo>
                    <a:pt x="318587" y="724625"/>
                  </a:lnTo>
                  <a:lnTo>
                    <a:pt x="328241" y="724625"/>
                  </a:lnTo>
                  <a:lnTo>
                    <a:pt x="337895" y="724625"/>
                  </a:lnTo>
                  <a:lnTo>
                    <a:pt x="347549" y="724625"/>
                  </a:lnTo>
                  <a:lnTo>
                    <a:pt x="357203" y="724625"/>
                  </a:lnTo>
                  <a:lnTo>
                    <a:pt x="366858" y="724625"/>
                  </a:lnTo>
                  <a:lnTo>
                    <a:pt x="376512" y="724625"/>
                  </a:lnTo>
                  <a:lnTo>
                    <a:pt x="386166" y="724625"/>
                  </a:lnTo>
                  <a:lnTo>
                    <a:pt x="395820" y="724625"/>
                  </a:lnTo>
                  <a:lnTo>
                    <a:pt x="405474" y="724625"/>
                  </a:lnTo>
                  <a:lnTo>
                    <a:pt x="415128" y="724625"/>
                  </a:lnTo>
                  <a:lnTo>
                    <a:pt x="424783" y="724625"/>
                  </a:lnTo>
                  <a:lnTo>
                    <a:pt x="434437" y="724625"/>
                  </a:lnTo>
                  <a:lnTo>
                    <a:pt x="444091" y="724625"/>
                  </a:lnTo>
                  <a:lnTo>
                    <a:pt x="453745" y="724625"/>
                  </a:lnTo>
                  <a:lnTo>
                    <a:pt x="463399" y="724625"/>
                  </a:lnTo>
                  <a:lnTo>
                    <a:pt x="473053" y="603854"/>
                  </a:lnTo>
                  <a:lnTo>
                    <a:pt x="482707" y="603854"/>
                  </a:lnTo>
                  <a:lnTo>
                    <a:pt x="492362" y="603854"/>
                  </a:lnTo>
                  <a:lnTo>
                    <a:pt x="502016" y="603854"/>
                  </a:lnTo>
                  <a:lnTo>
                    <a:pt x="511670" y="603854"/>
                  </a:lnTo>
                  <a:lnTo>
                    <a:pt x="521324" y="603854"/>
                  </a:lnTo>
                  <a:lnTo>
                    <a:pt x="530978" y="603854"/>
                  </a:lnTo>
                  <a:lnTo>
                    <a:pt x="540632" y="603854"/>
                  </a:lnTo>
                  <a:lnTo>
                    <a:pt x="550287" y="603854"/>
                  </a:lnTo>
                  <a:lnTo>
                    <a:pt x="559941" y="603854"/>
                  </a:lnTo>
                  <a:lnTo>
                    <a:pt x="569595" y="603854"/>
                  </a:lnTo>
                  <a:lnTo>
                    <a:pt x="579249" y="603854"/>
                  </a:lnTo>
                  <a:lnTo>
                    <a:pt x="588903" y="603854"/>
                  </a:lnTo>
                  <a:lnTo>
                    <a:pt x="598557" y="603854"/>
                  </a:lnTo>
                  <a:lnTo>
                    <a:pt x="608212" y="603854"/>
                  </a:lnTo>
                  <a:lnTo>
                    <a:pt x="617866" y="603854"/>
                  </a:lnTo>
                  <a:lnTo>
                    <a:pt x="627520" y="483083"/>
                  </a:lnTo>
                  <a:lnTo>
                    <a:pt x="637174" y="483083"/>
                  </a:lnTo>
                  <a:lnTo>
                    <a:pt x="646828" y="483083"/>
                  </a:lnTo>
                  <a:lnTo>
                    <a:pt x="656482" y="483083"/>
                  </a:lnTo>
                  <a:lnTo>
                    <a:pt x="666137" y="483083"/>
                  </a:lnTo>
                  <a:lnTo>
                    <a:pt x="675791" y="483083"/>
                  </a:lnTo>
                  <a:lnTo>
                    <a:pt x="685445" y="483083"/>
                  </a:lnTo>
                  <a:lnTo>
                    <a:pt x="695099" y="483083"/>
                  </a:lnTo>
                  <a:lnTo>
                    <a:pt x="704753" y="483083"/>
                  </a:lnTo>
                  <a:lnTo>
                    <a:pt x="714407" y="483083"/>
                  </a:lnTo>
                  <a:lnTo>
                    <a:pt x="724061" y="483083"/>
                  </a:lnTo>
                  <a:lnTo>
                    <a:pt x="733716" y="483083"/>
                  </a:lnTo>
                  <a:lnTo>
                    <a:pt x="743370" y="483083"/>
                  </a:lnTo>
                  <a:lnTo>
                    <a:pt x="753024" y="483083"/>
                  </a:lnTo>
                  <a:lnTo>
                    <a:pt x="762678" y="362312"/>
                  </a:lnTo>
                  <a:lnTo>
                    <a:pt x="772332" y="241541"/>
                  </a:lnTo>
                  <a:lnTo>
                    <a:pt x="781986" y="241541"/>
                  </a:lnTo>
                  <a:lnTo>
                    <a:pt x="791641" y="241541"/>
                  </a:lnTo>
                  <a:lnTo>
                    <a:pt x="801295" y="241541"/>
                  </a:lnTo>
                  <a:lnTo>
                    <a:pt x="810949" y="120770"/>
                  </a:lnTo>
                  <a:lnTo>
                    <a:pt x="820603" y="120770"/>
                  </a:lnTo>
                  <a:lnTo>
                    <a:pt x="830257" y="120770"/>
                  </a:lnTo>
                  <a:lnTo>
                    <a:pt x="839911" y="120770"/>
                  </a:lnTo>
                  <a:lnTo>
                    <a:pt x="849566" y="120770"/>
                  </a:lnTo>
                  <a:lnTo>
                    <a:pt x="859220" y="120770"/>
                  </a:lnTo>
                  <a:lnTo>
                    <a:pt x="868874" y="120770"/>
                  </a:lnTo>
                  <a:lnTo>
                    <a:pt x="878528" y="120770"/>
                  </a:lnTo>
                  <a:lnTo>
                    <a:pt x="888182" y="120770"/>
                  </a:lnTo>
                  <a:lnTo>
                    <a:pt x="897836" y="120770"/>
                  </a:lnTo>
                  <a:lnTo>
                    <a:pt x="907491" y="120770"/>
                  </a:lnTo>
                  <a:lnTo>
                    <a:pt x="917145" y="120770"/>
                  </a:lnTo>
                  <a:lnTo>
                    <a:pt x="926799" y="120770"/>
                  </a:lnTo>
                  <a:lnTo>
                    <a:pt x="936453" y="0"/>
                  </a:lnTo>
                  <a:lnTo>
                    <a:pt x="946107" y="0"/>
                  </a:lnTo>
                  <a:lnTo>
                    <a:pt x="955761" y="0"/>
                  </a:lnTo>
                  <a:lnTo>
                    <a:pt x="965415" y="0"/>
                  </a:lnTo>
                  <a:lnTo>
                    <a:pt x="975070" y="0"/>
                  </a:lnTo>
                  <a:lnTo>
                    <a:pt x="984724" y="0"/>
                  </a:lnTo>
                  <a:lnTo>
                    <a:pt x="994378" y="0"/>
                  </a:lnTo>
                  <a:lnTo>
                    <a:pt x="1004032" y="0"/>
                  </a:lnTo>
                  <a:lnTo>
                    <a:pt x="1013686" y="0"/>
                  </a:lnTo>
                  <a:lnTo>
                    <a:pt x="1023340" y="0"/>
                  </a:lnTo>
                  <a:lnTo>
                    <a:pt x="1032995" y="0"/>
                  </a:lnTo>
                  <a:lnTo>
                    <a:pt x="1042649" y="0"/>
                  </a:lnTo>
                  <a:lnTo>
                    <a:pt x="1052303" y="0"/>
                  </a:lnTo>
                  <a:lnTo>
                    <a:pt x="1061957" y="0"/>
                  </a:lnTo>
                  <a:lnTo>
                    <a:pt x="1071611" y="0"/>
                  </a:lnTo>
                  <a:lnTo>
                    <a:pt x="1081265" y="0"/>
                  </a:lnTo>
                  <a:lnTo>
                    <a:pt x="1090920" y="0"/>
                  </a:lnTo>
                  <a:lnTo>
                    <a:pt x="1100574" y="0"/>
                  </a:lnTo>
                  <a:lnTo>
                    <a:pt x="1110228" y="0"/>
                  </a:lnTo>
                  <a:lnTo>
                    <a:pt x="1119882" y="0"/>
                  </a:lnTo>
                  <a:lnTo>
                    <a:pt x="1129536" y="0"/>
                  </a:lnTo>
                  <a:lnTo>
                    <a:pt x="1139190" y="0"/>
                  </a:lnTo>
                  <a:lnTo>
                    <a:pt x="1148845" y="0"/>
                  </a:lnTo>
                  <a:lnTo>
                    <a:pt x="1158499" y="0"/>
                  </a:lnTo>
                  <a:lnTo>
                    <a:pt x="1168153" y="0"/>
                  </a:lnTo>
                  <a:lnTo>
                    <a:pt x="1177807" y="0"/>
                  </a:lnTo>
                  <a:lnTo>
                    <a:pt x="1187461" y="0"/>
                  </a:lnTo>
                  <a:lnTo>
                    <a:pt x="1197115" y="0"/>
                  </a:lnTo>
                  <a:lnTo>
                    <a:pt x="1206769" y="0"/>
                  </a:lnTo>
                  <a:lnTo>
                    <a:pt x="1216424" y="0"/>
                  </a:lnTo>
                  <a:lnTo>
                    <a:pt x="1226078" y="0"/>
                  </a:lnTo>
                  <a:lnTo>
                    <a:pt x="1235732" y="0"/>
                  </a:lnTo>
                  <a:lnTo>
                    <a:pt x="1245386" y="0"/>
                  </a:lnTo>
                  <a:lnTo>
                    <a:pt x="1255040" y="0"/>
                  </a:lnTo>
                  <a:lnTo>
                    <a:pt x="1264694" y="0"/>
                  </a:lnTo>
                  <a:lnTo>
                    <a:pt x="1274349" y="0"/>
                  </a:lnTo>
                  <a:lnTo>
                    <a:pt x="1284003" y="0"/>
                  </a:lnTo>
                  <a:lnTo>
                    <a:pt x="1293657" y="0"/>
                  </a:lnTo>
                  <a:lnTo>
                    <a:pt x="1303311" y="0"/>
                  </a:lnTo>
                  <a:lnTo>
                    <a:pt x="1312965" y="0"/>
                  </a:lnTo>
                  <a:lnTo>
                    <a:pt x="1322619" y="0"/>
                  </a:lnTo>
                  <a:lnTo>
                    <a:pt x="1332274" y="0"/>
                  </a:lnTo>
                  <a:lnTo>
                    <a:pt x="1341928" y="0"/>
                  </a:lnTo>
                  <a:lnTo>
                    <a:pt x="1351582" y="0"/>
                  </a:lnTo>
                  <a:lnTo>
                    <a:pt x="1361236" y="0"/>
                  </a:lnTo>
                  <a:lnTo>
                    <a:pt x="1370890" y="0"/>
                  </a:lnTo>
                  <a:lnTo>
                    <a:pt x="1380544" y="0"/>
                  </a:lnTo>
                  <a:lnTo>
                    <a:pt x="1390199" y="0"/>
                  </a:lnTo>
                  <a:lnTo>
                    <a:pt x="1399853" y="0"/>
                  </a:lnTo>
                  <a:lnTo>
                    <a:pt x="1409507" y="0"/>
                  </a:lnTo>
                  <a:lnTo>
                    <a:pt x="1419161" y="0"/>
                  </a:lnTo>
                  <a:lnTo>
                    <a:pt x="1428815" y="0"/>
                  </a:lnTo>
                  <a:lnTo>
                    <a:pt x="1438469" y="0"/>
                  </a:lnTo>
                  <a:lnTo>
                    <a:pt x="1448123" y="0"/>
                  </a:lnTo>
                  <a:lnTo>
                    <a:pt x="1457778" y="0"/>
                  </a:lnTo>
                  <a:lnTo>
                    <a:pt x="1467432" y="0"/>
                  </a:lnTo>
                  <a:lnTo>
                    <a:pt x="1477086" y="0"/>
                  </a:lnTo>
                  <a:lnTo>
                    <a:pt x="1486740" y="0"/>
                  </a:lnTo>
                  <a:lnTo>
                    <a:pt x="1496394" y="0"/>
                  </a:lnTo>
                  <a:lnTo>
                    <a:pt x="1506048" y="0"/>
                  </a:lnTo>
                  <a:lnTo>
                    <a:pt x="1515703" y="0"/>
                  </a:lnTo>
                  <a:lnTo>
                    <a:pt x="1525357" y="0"/>
                  </a:lnTo>
                  <a:lnTo>
                    <a:pt x="1535011" y="0"/>
                  </a:lnTo>
                  <a:lnTo>
                    <a:pt x="1544665" y="0"/>
                  </a:lnTo>
                  <a:lnTo>
                    <a:pt x="1554319" y="0"/>
                  </a:lnTo>
                  <a:lnTo>
                    <a:pt x="1563973" y="0"/>
                  </a:lnTo>
                  <a:lnTo>
                    <a:pt x="1573628" y="0"/>
                  </a:lnTo>
                  <a:lnTo>
                    <a:pt x="1583282" y="0"/>
                  </a:lnTo>
                  <a:lnTo>
                    <a:pt x="1592936" y="0"/>
                  </a:lnTo>
                  <a:lnTo>
                    <a:pt x="1602590" y="0"/>
                  </a:lnTo>
                  <a:lnTo>
                    <a:pt x="1612244" y="0"/>
                  </a:lnTo>
                  <a:lnTo>
                    <a:pt x="1621898" y="0"/>
                  </a:lnTo>
                  <a:lnTo>
                    <a:pt x="1631553" y="0"/>
                  </a:lnTo>
                  <a:lnTo>
                    <a:pt x="1641207" y="0"/>
                  </a:lnTo>
                  <a:lnTo>
                    <a:pt x="1650861" y="0"/>
                  </a:lnTo>
                  <a:lnTo>
                    <a:pt x="1660515" y="0"/>
                  </a:lnTo>
                  <a:lnTo>
                    <a:pt x="1670169" y="0"/>
                  </a:lnTo>
                  <a:lnTo>
                    <a:pt x="1679823" y="0"/>
                  </a:lnTo>
                  <a:lnTo>
                    <a:pt x="1689477" y="0"/>
                  </a:lnTo>
                  <a:lnTo>
                    <a:pt x="1699132" y="0"/>
                  </a:lnTo>
                  <a:lnTo>
                    <a:pt x="1708786" y="0"/>
                  </a:lnTo>
                  <a:lnTo>
                    <a:pt x="1718440" y="0"/>
                  </a:lnTo>
                  <a:lnTo>
                    <a:pt x="1728094" y="0"/>
                  </a:lnTo>
                  <a:lnTo>
                    <a:pt x="1737748" y="0"/>
                  </a:lnTo>
                  <a:lnTo>
                    <a:pt x="1747402" y="0"/>
                  </a:lnTo>
                  <a:lnTo>
                    <a:pt x="1757057" y="0"/>
                  </a:lnTo>
                  <a:lnTo>
                    <a:pt x="1766711" y="0"/>
                  </a:lnTo>
                  <a:lnTo>
                    <a:pt x="1776365" y="0"/>
                  </a:lnTo>
                  <a:lnTo>
                    <a:pt x="1786019" y="0"/>
                  </a:lnTo>
                  <a:lnTo>
                    <a:pt x="1795673" y="0"/>
                  </a:lnTo>
                  <a:lnTo>
                    <a:pt x="1805327" y="0"/>
                  </a:lnTo>
                  <a:lnTo>
                    <a:pt x="1814982" y="0"/>
                  </a:lnTo>
                  <a:lnTo>
                    <a:pt x="1824636" y="0"/>
                  </a:lnTo>
                  <a:lnTo>
                    <a:pt x="1834290" y="0"/>
                  </a:lnTo>
                  <a:lnTo>
                    <a:pt x="1843944" y="0"/>
                  </a:lnTo>
                  <a:lnTo>
                    <a:pt x="1853598" y="0"/>
                  </a:lnTo>
                  <a:lnTo>
                    <a:pt x="1863252" y="0"/>
                  </a:lnTo>
                  <a:lnTo>
                    <a:pt x="1872907" y="0"/>
                  </a:lnTo>
                  <a:lnTo>
                    <a:pt x="1882561" y="0"/>
                  </a:lnTo>
                  <a:lnTo>
                    <a:pt x="1892215" y="0"/>
                  </a:lnTo>
                  <a:lnTo>
                    <a:pt x="1901869" y="0"/>
                  </a:lnTo>
                  <a:lnTo>
                    <a:pt x="1911523" y="0"/>
                  </a:lnTo>
                  <a:lnTo>
                    <a:pt x="1921177" y="0"/>
                  </a:lnTo>
                  <a:lnTo>
                    <a:pt x="1930831" y="0"/>
                  </a:lnTo>
                  <a:lnTo>
                    <a:pt x="1940486" y="0"/>
                  </a:lnTo>
                  <a:lnTo>
                    <a:pt x="1950140" y="0"/>
                  </a:lnTo>
                  <a:lnTo>
                    <a:pt x="1959794" y="0"/>
                  </a:lnTo>
                  <a:lnTo>
                    <a:pt x="1969448" y="0"/>
                  </a:lnTo>
                  <a:lnTo>
                    <a:pt x="1979102" y="0"/>
                  </a:lnTo>
                  <a:lnTo>
                    <a:pt x="1988756" y="0"/>
                  </a:lnTo>
                  <a:lnTo>
                    <a:pt x="1998411" y="0"/>
                  </a:lnTo>
                  <a:lnTo>
                    <a:pt x="2008065" y="0"/>
                  </a:lnTo>
                  <a:lnTo>
                    <a:pt x="2017719" y="0"/>
                  </a:lnTo>
                  <a:lnTo>
                    <a:pt x="2027373" y="0"/>
                  </a:lnTo>
                  <a:lnTo>
                    <a:pt x="2037027" y="0"/>
                  </a:lnTo>
                  <a:lnTo>
                    <a:pt x="2046681" y="0"/>
                  </a:lnTo>
                  <a:lnTo>
                    <a:pt x="2056336" y="0"/>
                  </a:lnTo>
                  <a:lnTo>
                    <a:pt x="2065990" y="0"/>
                  </a:lnTo>
                  <a:lnTo>
                    <a:pt x="2075644" y="0"/>
                  </a:lnTo>
                  <a:lnTo>
                    <a:pt x="2085298" y="0"/>
                  </a:lnTo>
                  <a:lnTo>
                    <a:pt x="2094952" y="0"/>
                  </a:lnTo>
                  <a:lnTo>
                    <a:pt x="2104606" y="0"/>
                  </a:lnTo>
                  <a:lnTo>
                    <a:pt x="2114261" y="0"/>
                  </a:lnTo>
                  <a:lnTo>
                    <a:pt x="2123915" y="0"/>
                  </a:lnTo>
                  <a:lnTo>
                    <a:pt x="2133569" y="0"/>
                  </a:lnTo>
                  <a:lnTo>
                    <a:pt x="2143223" y="0"/>
                  </a:lnTo>
                  <a:lnTo>
                    <a:pt x="2152877" y="0"/>
                  </a:lnTo>
                  <a:lnTo>
                    <a:pt x="2162531" y="0"/>
                  </a:lnTo>
                  <a:lnTo>
                    <a:pt x="2172185" y="0"/>
                  </a:lnTo>
                  <a:lnTo>
                    <a:pt x="2181840" y="0"/>
                  </a:lnTo>
                  <a:lnTo>
                    <a:pt x="2191494" y="0"/>
                  </a:lnTo>
                  <a:lnTo>
                    <a:pt x="2201148" y="0"/>
                  </a:lnTo>
                  <a:lnTo>
                    <a:pt x="2210802" y="0"/>
                  </a:lnTo>
                  <a:lnTo>
                    <a:pt x="2220456" y="0"/>
                  </a:lnTo>
                  <a:lnTo>
                    <a:pt x="2230110" y="0"/>
                  </a:lnTo>
                  <a:lnTo>
                    <a:pt x="2239765" y="0"/>
                  </a:lnTo>
                  <a:lnTo>
                    <a:pt x="2249419" y="0"/>
                  </a:lnTo>
                  <a:lnTo>
                    <a:pt x="2259073" y="0"/>
                  </a:lnTo>
                  <a:lnTo>
                    <a:pt x="2268727" y="0"/>
                  </a:lnTo>
                  <a:lnTo>
                    <a:pt x="2278381" y="0"/>
                  </a:lnTo>
                  <a:lnTo>
                    <a:pt x="2288035" y="0"/>
                  </a:lnTo>
                  <a:lnTo>
                    <a:pt x="2297690" y="0"/>
                  </a:lnTo>
                  <a:lnTo>
                    <a:pt x="2307344" y="0"/>
                  </a:lnTo>
                  <a:lnTo>
                    <a:pt x="2316998" y="0"/>
                  </a:lnTo>
                  <a:lnTo>
                    <a:pt x="2326652" y="0"/>
                  </a:lnTo>
                  <a:lnTo>
                    <a:pt x="2336306" y="0"/>
                  </a:lnTo>
                  <a:lnTo>
                    <a:pt x="2345960" y="0"/>
                  </a:lnTo>
                  <a:lnTo>
                    <a:pt x="2355615" y="0"/>
                  </a:lnTo>
                  <a:lnTo>
                    <a:pt x="2365269" y="0"/>
                  </a:lnTo>
                  <a:lnTo>
                    <a:pt x="2374923" y="0"/>
                  </a:lnTo>
                  <a:lnTo>
                    <a:pt x="2384577" y="0"/>
                  </a:lnTo>
                  <a:lnTo>
                    <a:pt x="2394231" y="0"/>
                  </a:lnTo>
                  <a:lnTo>
                    <a:pt x="2403885" y="0"/>
                  </a:lnTo>
                  <a:lnTo>
                    <a:pt x="2413539" y="0"/>
                  </a:lnTo>
                  <a:lnTo>
                    <a:pt x="2423194" y="0"/>
                  </a:lnTo>
                  <a:lnTo>
                    <a:pt x="2432848" y="0"/>
                  </a:lnTo>
                  <a:lnTo>
                    <a:pt x="2442502" y="0"/>
                  </a:lnTo>
                  <a:lnTo>
                    <a:pt x="2452156" y="0"/>
                  </a:lnTo>
                  <a:lnTo>
                    <a:pt x="2461810" y="0"/>
                  </a:lnTo>
                  <a:lnTo>
                    <a:pt x="2471464" y="0"/>
                  </a:lnTo>
                  <a:lnTo>
                    <a:pt x="2481119" y="0"/>
                  </a:lnTo>
                  <a:lnTo>
                    <a:pt x="2490773" y="0"/>
                  </a:lnTo>
                  <a:lnTo>
                    <a:pt x="2500427" y="0"/>
                  </a:lnTo>
                  <a:lnTo>
                    <a:pt x="2510081" y="0"/>
                  </a:lnTo>
                  <a:lnTo>
                    <a:pt x="2519735" y="0"/>
                  </a:lnTo>
                  <a:lnTo>
                    <a:pt x="2529389" y="0"/>
                  </a:lnTo>
                  <a:lnTo>
                    <a:pt x="2539044" y="0"/>
                  </a:lnTo>
                  <a:lnTo>
                    <a:pt x="2548698" y="0"/>
                  </a:lnTo>
                  <a:lnTo>
                    <a:pt x="2558352" y="0"/>
                  </a:lnTo>
                  <a:lnTo>
                    <a:pt x="2568006" y="0"/>
                  </a:lnTo>
                  <a:lnTo>
                    <a:pt x="2577660" y="0"/>
                  </a:lnTo>
                  <a:lnTo>
                    <a:pt x="2587314" y="0"/>
                  </a:lnTo>
                  <a:lnTo>
                    <a:pt x="2596969" y="0"/>
                  </a:lnTo>
                  <a:lnTo>
                    <a:pt x="2606623" y="0"/>
                  </a:lnTo>
                  <a:lnTo>
                    <a:pt x="2616277" y="0"/>
                  </a:lnTo>
                  <a:lnTo>
                    <a:pt x="2625931" y="0"/>
                  </a:lnTo>
                  <a:lnTo>
                    <a:pt x="2635585" y="0"/>
                  </a:lnTo>
                  <a:lnTo>
                    <a:pt x="2645239" y="0"/>
                  </a:lnTo>
                  <a:lnTo>
                    <a:pt x="2654893" y="0"/>
                  </a:lnTo>
                  <a:lnTo>
                    <a:pt x="2664548" y="0"/>
                  </a:lnTo>
                  <a:lnTo>
                    <a:pt x="2674202" y="0"/>
                  </a:lnTo>
                  <a:lnTo>
                    <a:pt x="2683856" y="0"/>
                  </a:lnTo>
                  <a:lnTo>
                    <a:pt x="2693510" y="0"/>
                  </a:lnTo>
                  <a:lnTo>
                    <a:pt x="2703164" y="0"/>
                  </a:lnTo>
                  <a:lnTo>
                    <a:pt x="2712818" y="0"/>
                  </a:lnTo>
                  <a:lnTo>
                    <a:pt x="2722473" y="0"/>
                  </a:lnTo>
                  <a:lnTo>
                    <a:pt x="2732127" y="0"/>
                  </a:lnTo>
                  <a:lnTo>
                    <a:pt x="2741781" y="0"/>
                  </a:lnTo>
                  <a:lnTo>
                    <a:pt x="2751435" y="0"/>
                  </a:lnTo>
                  <a:lnTo>
                    <a:pt x="2761089" y="0"/>
                  </a:lnTo>
                  <a:lnTo>
                    <a:pt x="2770743" y="0"/>
                  </a:lnTo>
                  <a:lnTo>
                    <a:pt x="2780398" y="0"/>
                  </a:lnTo>
                  <a:lnTo>
                    <a:pt x="2790052" y="0"/>
                  </a:lnTo>
                  <a:lnTo>
                    <a:pt x="2799706" y="0"/>
                  </a:lnTo>
                  <a:lnTo>
                    <a:pt x="2809360" y="0"/>
                  </a:lnTo>
                  <a:lnTo>
                    <a:pt x="2819014" y="0"/>
                  </a:lnTo>
                  <a:lnTo>
                    <a:pt x="2828668" y="0"/>
                  </a:lnTo>
                  <a:lnTo>
                    <a:pt x="2838323" y="0"/>
                  </a:lnTo>
                  <a:lnTo>
                    <a:pt x="2847977" y="0"/>
                  </a:lnTo>
                  <a:lnTo>
                    <a:pt x="2857631" y="0"/>
                  </a:lnTo>
                  <a:lnTo>
                    <a:pt x="2867285" y="0"/>
                  </a:lnTo>
                  <a:lnTo>
                    <a:pt x="2876939" y="0"/>
                  </a:lnTo>
                  <a:lnTo>
                    <a:pt x="2886593" y="0"/>
                  </a:lnTo>
                  <a:lnTo>
                    <a:pt x="2896247" y="0"/>
                  </a:lnTo>
                  <a:lnTo>
                    <a:pt x="2905902" y="0"/>
                  </a:lnTo>
                  <a:lnTo>
                    <a:pt x="2915556" y="0"/>
                  </a:lnTo>
                  <a:lnTo>
                    <a:pt x="2925210" y="0"/>
                  </a:lnTo>
                  <a:lnTo>
                    <a:pt x="2934864" y="0"/>
                  </a:lnTo>
                  <a:lnTo>
                    <a:pt x="2944518" y="0"/>
                  </a:lnTo>
                  <a:lnTo>
                    <a:pt x="2954172" y="0"/>
                  </a:lnTo>
                  <a:lnTo>
                    <a:pt x="2963827" y="0"/>
                  </a:lnTo>
                  <a:lnTo>
                    <a:pt x="2973481" y="0"/>
                  </a:lnTo>
                  <a:lnTo>
                    <a:pt x="2983135" y="0"/>
                  </a:lnTo>
                  <a:lnTo>
                    <a:pt x="2992789" y="0"/>
                  </a:lnTo>
                  <a:lnTo>
                    <a:pt x="3002443" y="0"/>
                  </a:lnTo>
                  <a:lnTo>
                    <a:pt x="3012097" y="0"/>
                  </a:lnTo>
                  <a:lnTo>
                    <a:pt x="3021752" y="0"/>
                  </a:lnTo>
                  <a:lnTo>
                    <a:pt x="3031406" y="0"/>
                  </a:lnTo>
                  <a:lnTo>
                    <a:pt x="3041060" y="0"/>
                  </a:lnTo>
                  <a:lnTo>
                    <a:pt x="3050714" y="0"/>
                  </a:lnTo>
                  <a:lnTo>
                    <a:pt x="3060368" y="0"/>
                  </a:lnTo>
                  <a:lnTo>
                    <a:pt x="3070022" y="0"/>
                  </a:lnTo>
                  <a:lnTo>
                    <a:pt x="3079677" y="0"/>
                  </a:lnTo>
                  <a:lnTo>
                    <a:pt x="3089331" y="0"/>
                  </a:lnTo>
                  <a:lnTo>
                    <a:pt x="3098985" y="0"/>
                  </a:lnTo>
                  <a:lnTo>
                    <a:pt x="3108639" y="0"/>
                  </a:lnTo>
                  <a:lnTo>
                    <a:pt x="3118293" y="0"/>
                  </a:lnTo>
                  <a:lnTo>
                    <a:pt x="3127947" y="0"/>
                  </a:lnTo>
                  <a:lnTo>
                    <a:pt x="3137601" y="0"/>
                  </a:lnTo>
                  <a:lnTo>
                    <a:pt x="3147256" y="0"/>
                  </a:lnTo>
                  <a:lnTo>
                    <a:pt x="3156910" y="0"/>
                  </a:lnTo>
                  <a:lnTo>
                    <a:pt x="3166564" y="0"/>
                  </a:lnTo>
                  <a:lnTo>
                    <a:pt x="3176218" y="0"/>
                  </a:lnTo>
                  <a:lnTo>
                    <a:pt x="3185872" y="0"/>
                  </a:lnTo>
                  <a:lnTo>
                    <a:pt x="3195526" y="0"/>
                  </a:lnTo>
                  <a:lnTo>
                    <a:pt x="3205181" y="0"/>
                  </a:lnTo>
                  <a:lnTo>
                    <a:pt x="3214835" y="0"/>
                  </a:lnTo>
                  <a:lnTo>
                    <a:pt x="3224489" y="0"/>
                  </a:lnTo>
                  <a:lnTo>
                    <a:pt x="3234143" y="0"/>
                  </a:lnTo>
                  <a:lnTo>
                    <a:pt x="3243797" y="0"/>
                  </a:lnTo>
                  <a:lnTo>
                    <a:pt x="3253451" y="0"/>
                  </a:lnTo>
                  <a:lnTo>
                    <a:pt x="3263106" y="0"/>
                  </a:lnTo>
                  <a:lnTo>
                    <a:pt x="3272760" y="0"/>
                  </a:lnTo>
                  <a:lnTo>
                    <a:pt x="3282414" y="0"/>
                  </a:lnTo>
                  <a:lnTo>
                    <a:pt x="3292068" y="0"/>
                  </a:lnTo>
                  <a:lnTo>
                    <a:pt x="3301722" y="0"/>
                  </a:lnTo>
                  <a:lnTo>
                    <a:pt x="3311376" y="0"/>
                  </a:lnTo>
                  <a:lnTo>
                    <a:pt x="3321031" y="0"/>
                  </a:lnTo>
                  <a:lnTo>
                    <a:pt x="3330685" y="0"/>
                  </a:lnTo>
                  <a:lnTo>
                    <a:pt x="3340339" y="0"/>
                  </a:lnTo>
                  <a:lnTo>
                    <a:pt x="3349993" y="0"/>
                  </a:lnTo>
                  <a:lnTo>
                    <a:pt x="3359647" y="0"/>
                  </a:lnTo>
                  <a:lnTo>
                    <a:pt x="3369301" y="0"/>
                  </a:lnTo>
                  <a:lnTo>
                    <a:pt x="3378955" y="0"/>
                  </a:lnTo>
                  <a:lnTo>
                    <a:pt x="3388610" y="0"/>
                  </a:lnTo>
                  <a:lnTo>
                    <a:pt x="3398264" y="0"/>
                  </a:lnTo>
                  <a:lnTo>
                    <a:pt x="3407918" y="0"/>
                  </a:lnTo>
                  <a:lnTo>
                    <a:pt x="3417572" y="0"/>
                  </a:lnTo>
                  <a:lnTo>
                    <a:pt x="3427226" y="0"/>
                  </a:lnTo>
                  <a:lnTo>
                    <a:pt x="3436880" y="0"/>
                  </a:lnTo>
                  <a:lnTo>
                    <a:pt x="3446535" y="0"/>
                  </a:lnTo>
                  <a:lnTo>
                    <a:pt x="3456189" y="0"/>
                  </a:lnTo>
                  <a:lnTo>
                    <a:pt x="3465843" y="0"/>
                  </a:lnTo>
                  <a:lnTo>
                    <a:pt x="3475497" y="0"/>
                  </a:lnTo>
                  <a:lnTo>
                    <a:pt x="3485151" y="0"/>
                  </a:lnTo>
                  <a:lnTo>
                    <a:pt x="3494805" y="0"/>
                  </a:lnTo>
                  <a:lnTo>
                    <a:pt x="3504460" y="0"/>
                  </a:lnTo>
                  <a:lnTo>
                    <a:pt x="3514114" y="0"/>
                  </a:lnTo>
                  <a:lnTo>
                    <a:pt x="3523768" y="0"/>
                  </a:lnTo>
                  <a:lnTo>
                    <a:pt x="3533422" y="0"/>
                  </a:lnTo>
                  <a:lnTo>
                    <a:pt x="3543076" y="0"/>
                  </a:lnTo>
                  <a:lnTo>
                    <a:pt x="3552730" y="0"/>
                  </a:lnTo>
                  <a:lnTo>
                    <a:pt x="3562384" y="0"/>
                  </a:lnTo>
                  <a:lnTo>
                    <a:pt x="3572039" y="0"/>
                  </a:lnTo>
                  <a:lnTo>
                    <a:pt x="3581693" y="0"/>
                  </a:lnTo>
                  <a:lnTo>
                    <a:pt x="3591347" y="0"/>
                  </a:lnTo>
                  <a:lnTo>
                    <a:pt x="3601001" y="0"/>
                  </a:lnTo>
                  <a:lnTo>
                    <a:pt x="3610655" y="0"/>
                  </a:lnTo>
                  <a:lnTo>
                    <a:pt x="3620309" y="0"/>
                  </a:lnTo>
                  <a:lnTo>
                    <a:pt x="3629964" y="0"/>
                  </a:lnTo>
                  <a:lnTo>
                    <a:pt x="3639618" y="0"/>
                  </a:lnTo>
                  <a:lnTo>
                    <a:pt x="3649272" y="0"/>
                  </a:lnTo>
                  <a:lnTo>
                    <a:pt x="3658926" y="0"/>
                  </a:lnTo>
                  <a:lnTo>
                    <a:pt x="3668580" y="0"/>
                  </a:lnTo>
                  <a:lnTo>
                    <a:pt x="3678234" y="0"/>
                  </a:lnTo>
                  <a:lnTo>
                    <a:pt x="3687889" y="0"/>
                  </a:lnTo>
                  <a:lnTo>
                    <a:pt x="3697543" y="0"/>
                  </a:lnTo>
                  <a:lnTo>
                    <a:pt x="3707197" y="0"/>
                  </a:lnTo>
                  <a:lnTo>
                    <a:pt x="3716851" y="0"/>
                  </a:lnTo>
                  <a:lnTo>
                    <a:pt x="3726505" y="0"/>
                  </a:lnTo>
                  <a:lnTo>
                    <a:pt x="3736159" y="0"/>
                  </a:lnTo>
                  <a:lnTo>
                    <a:pt x="3745814" y="0"/>
                  </a:lnTo>
                  <a:lnTo>
                    <a:pt x="3755468" y="0"/>
                  </a:lnTo>
                  <a:lnTo>
                    <a:pt x="3765122" y="0"/>
                  </a:lnTo>
                  <a:lnTo>
                    <a:pt x="3774776" y="0"/>
                  </a:lnTo>
                  <a:lnTo>
                    <a:pt x="3784430" y="0"/>
                  </a:lnTo>
                  <a:lnTo>
                    <a:pt x="3794084" y="0"/>
                  </a:lnTo>
                  <a:lnTo>
                    <a:pt x="3803738" y="0"/>
                  </a:lnTo>
                  <a:lnTo>
                    <a:pt x="3813393" y="0"/>
                  </a:lnTo>
                  <a:lnTo>
                    <a:pt x="3823047" y="0"/>
                  </a:lnTo>
                  <a:lnTo>
                    <a:pt x="3832701" y="0"/>
                  </a:lnTo>
                  <a:lnTo>
                    <a:pt x="3842355" y="0"/>
                  </a:lnTo>
                  <a:lnTo>
                    <a:pt x="3852009" y="0"/>
                  </a:lnTo>
                  <a:lnTo>
                    <a:pt x="3861663" y="0"/>
                  </a:lnTo>
                  <a:lnTo>
                    <a:pt x="3871318" y="0"/>
                  </a:lnTo>
                  <a:lnTo>
                    <a:pt x="3880972" y="0"/>
                  </a:lnTo>
                  <a:lnTo>
                    <a:pt x="3890626" y="0"/>
                  </a:lnTo>
                  <a:lnTo>
                    <a:pt x="3900280" y="0"/>
                  </a:lnTo>
                  <a:lnTo>
                    <a:pt x="3909934" y="0"/>
                  </a:lnTo>
                </a:path>
              </a:pathLst>
            </a:custGeom>
            <a:ln w="40651" cap="flat">
              <a:solidFill>
                <a:srgbClr val="D5231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1233085" y="983989"/>
              <a:ext cx="0" cy="5181071"/>
            </a:xfrm>
            <a:custGeom>
              <a:avLst/>
              <a:pathLst>
                <a:path w="0" h="5181071">
                  <a:moveTo>
                    <a:pt x="0" y="51810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tx571"/>
            <p:cNvSpPr/>
            <p:nvPr/>
          </p:nvSpPr>
          <p:spPr>
            <a:xfrm>
              <a:off x="983989" y="576709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573" name="tx572"/>
            <p:cNvSpPr/>
            <p:nvPr/>
          </p:nvSpPr>
          <p:spPr>
            <a:xfrm>
              <a:off x="983989" y="455938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574" name="tx573"/>
            <p:cNvSpPr/>
            <p:nvPr/>
          </p:nvSpPr>
          <p:spPr>
            <a:xfrm>
              <a:off x="983989" y="33516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75" name="tx574"/>
            <p:cNvSpPr/>
            <p:nvPr/>
          </p:nvSpPr>
          <p:spPr>
            <a:xfrm>
              <a:off x="983989" y="21439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576" name="pl575"/>
            <p:cNvSpPr/>
            <p:nvPr/>
          </p:nvSpPr>
          <p:spPr>
            <a:xfrm>
              <a:off x="1198291" y="5808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1198291" y="4601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1198291" y="3393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1198291" y="21856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1233085" y="6165060"/>
              <a:ext cx="4300928" cy="0"/>
            </a:xfrm>
            <a:custGeom>
              <a:avLst/>
              <a:pathLst>
                <a:path w="4300928" h="0">
                  <a:moveTo>
                    <a:pt x="0" y="0"/>
                  </a:moveTo>
                  <a:lnTo>
                    <a:pt x="43009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1418928" y="61650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398825" y="61650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3378722" y="61650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4358620" y="61650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338517" y="61650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tx585"/>
            <p:cNvSpPr/>
            <p:nvPr/>
          </p:nvSpPr>
          <p:spPr>
            <a:xfrm>
              <a:off x="1310169" y="622599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87" name="tx586"/>
            <p:cNvSpPr/>
            <p:nvPr/>
          </p:nvSpPr>
          <p:spPr>
            <a:xfrm>
              <a:off x="2290067" y="622599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88" name="tx587"/>
            <p:cNvSpPr/>
            <p:nvPr/>
          </p:nvSpPr>
          <p:spPr>
            <a:xfrm>
              <a:off x="3269964" y="622599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589" name="tx588"/>
            <p:cNvSpPr/>
            <p:nvPr/>
          </p:nvSpPr>
          <p:spPr>
            <a:xfrm>
              <a:off x="4249861" y="622599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590" name="tx589"/>
            <p:cNvSpPr/>
            <p:nvPr/>
          </p:nvSpPr>
          <p:spPr>
            <a:xfrm>
              <a:off x="5229758" y="622599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591" name="rc590"/>
            <p:cNvSpPr/>
            <p:nvPr/>
          </p:nvSpPr>
          <p:spPr>
            <a:xfrm>
              <a:off x="5673192" y="3076257"/>
              <a:ext cx="658018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tx591"/>
            <p:cNvSpPr/>
            <p:nvPr/>
          </p:nvSpPr>
          <p:spPr>
            <a:xfrm>
              <a:off x="5742781" y="3157067"/>
              <a:ext cx="35729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group</a:t>
              </a:r>
            </a:p>
          </p:txBody>
        </p:sp>
        <p:sp>
          <p:nvSpPr>
            <p:cNvPr id="593" name="rc592"/>
            <p:cNvSpPr/>
            <p:nvPr/>
          </p:nvSpPr>
          <p:spPr>
            <a:xfrm>
              <a:off x="5742781" y="334483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5773450" y="3363273"/>
              <a:ext cx="158117" cy="136934"/>
            </a:xfrm>
            <a:custGeom>
              <a:avLst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764726" y="345456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3578AC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742781" y="356429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5793806" y="3615316"/>
              <a:ext cx="117405" cy="11740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764726" y="367401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AC45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742781" y="378374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5793806" y="3834772"/>
              <a:ext cx="117404" cy="117404"/>
            </a:xfrm>
            <a:custGeom>
              <a:avLst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764726" y="38934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D5231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tx601"/>
            <p:cNvSpPr/>
            <p:nvPr/>
          </p:nvSpPr>
          <p:spPr>
            <a:xfrm>
              <a:off x="6031826" y="3414563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HP</a:t>
              </a:r>
            </a:p>
          </p:txBody>
        </p:sp>
        <p:sp>
          <p:nvSpPr>
            <p:cNvPr id="603" name="tx602"/>
            <p:cNvSpPr/>
            <p:nvPr/>
          </p:nvSpPr>
          <p:spPr>
            <a:xfrm>
              <a:off x="6031826" y="3634019"/>
              <a:ext cx="22979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PRA</a:t>
              </a:r>
            </a:p>
          </p:txBody>
        </p:sp>
        <p:sp>
          <p:nvSpPr>
            <p:cNvPr id="604" name="tx603"/>
            <p:cNvSpPr/>
            <p:nvPr/>
          </p:nvSpPr>
          <p:spPr>
            <a:xfrm>
              <a:off x="6031826" y="3853475"/>
              <a:ext cx="155252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2025-07-13T11:46:02Z</dcterms:modified>
  <cp:category/>
</cp:coreProperties>
</file>