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40b0d529aed5d8de0a1faab9b0be2237bf82f7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117961" cy="51482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431666" y="4212458"/>
              <a:ext cx="20011" cy="1685752"/>
            </a:xfrm>
            <a:prstGeom prst="rect">
              <a:avLst/>
            </a:prstGeom>
            <a:solidFill>
              <a:srgbClr val="FFC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233887" y="3966183"/>
              <a:ext cx="20011" cy="1932027"/>
            </a:xfrm>
            <a:prstGeom prst="rect">
              <a:avLst/>
            </a:prstGeom>
            <a:solidFill>
              <a:srgbClr val="FFC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721893" y="5593919"/>
              <a:ext cx="20011" cy="304292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744713" y="5669370"/>
              <a:ext cx="20011" cy="22884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655772" y="5189629"/>
              <a:ext cx="20011" cy="708582"/>
            </a:xfrm>
            <a:prstGeom prst="rect">
              <a:avLst/>
            </a:prstGeom>
            <a:solidFill>
              <a:srgbClr val="FFA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699657" y="4415432"/>
              <a:ext cx="20011" cy="1482779"/>
            </a:xfrm>
            <a:prstGeom prst="rect">
              <a:avLst/>
            </a:prstGeom>
            <a:solidFill>
              <a:srgbClr val="FFB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877539" y="5468138"/>
              <a:ext cx="20011" cy="430073"/>
            </a:xfrm>
            <a:prstGeom prst="rect">
              <a:avLst/>
            </a:prstGeom>
            <a:solidFill>
              <a:srgbClr val="FFA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87897" y="5592077"/>
              <a:ext cx="20011" cy="306134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967065" y="5654742"/>
              <a:ext cx="20011" cy="243468"/>
            </a:xfrm>
            <a:prstGeom prst="rect">
              <a:avLst/>
            </a:prstGeom>
            <a:solidFill>
              <a:srgbClr val="FFA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433420" y="5415842"/>
              <a:ext cx="20011" cy="482369"/>
            </a:xfrm>
            <a:prstGeom prst="rect">
              <a:avLst/>
            </a:prstGeom>
            <a:solidFill>
              <a:srgbClr val="FFA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788598" y="5485945"/>
              <a:ext cx="20011" cy="412265"/>
            </a:xfrm>
            <a:prstGeom prst="rect">
              <a:avLst/>
            </a:prstGeom>
            <a:solidFill>
              <a:srgbClr val="FFA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676253" y="3734295"/>
              <a:ext cx="20011" cy="2163916"/>
            </a:xfrm>
            <a:prstGeom prst="rect">
              <a:avLst/>
            </a:prstGeom>
            <a:solidFill>
              <a:srgbClr val="FF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300593" y="4538046"/>
              <a:ext cx="20011" cy="1360165"/>
            </a:xfrm>
            <a:prstGeom prst="rect">
              <a:avLst/>
            </a:prstGeom>
            <a:solidFill>
              <a:srgbClr val="FFB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722477" y="5679493"/>
              <a:ext cx="20011" cy="218718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410015" y="4946009"/>
              <a:ext cx="20011" cy="952202"/>
            </a:xfrm>
            <a:prstGeom prst="rect">
              <a:avLst/>
            </a:prstGeom>
            <a:solidFill>
              <a:srgbClr val="FF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789183" y="3934823"/>
              <a:ext cx="20011" cy="1963388"/>
            </a:xfrm>
            <a:prstGeom prst="rect">
              <a:avLst/>
            </a:prstGeom>
            <a:solidFill>
              <a:srgbClr val="FFC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453901" y="4250396"/>
              <a:ext cx="20011" cy="1647815"/>
            </a:xfrm>
            <a:prstGeom prst="rect">
              <a:avLst/>
            </a:prstGeom>
            <a:solidFill>
              <a:srgbClr val="FFC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743543" y="2622119"/>
              <a:ext cx="20011" cy="3276091"/>
            </a:xfrm>
            <a:prstGeom prst="rect">
              <a:avLst/>
            </a:prstGeom>
            <a:solidFill>
              <a:srgbClr val="FFE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498371" y="4013167"/>
              <a:ext cx="20011" cy="1885044"/>
            </a:xfrm>
            <a:prstGeom prst="rect">
              <a:avLst/>
            </a:prstGeom>
            <a:solidFill>
              <a:srgbClr val="FFC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66948" y="4456325"/>
              <a:ext cx="20011" cy="1441885"/>
            </a:xfrm>
            <a:prstGeom prst="rect">
              <a:avLst/>
            </a:prstGeom>
            <a:solidFill>
              <a:srgbClr val="FFB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478475" y="5585889"/>
              <a:ext cx="20011" cy="312322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2165428" y="4669921"/>
              <a:ext cx="20011" cy="1228289"/>
            </a:xfrm>
            <a:prstGeom prst="rect">
              <a:avLst/>
            </a:prstGeom>
            <a:solidFill>
              <a:srgbClr val="FFB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077656" y="2731110"/>
              <a:ext cx="20011" cy="3167100"/>
            </a:xfrm>
            <a:prstGeom prst="rect">
              <a:avLst/>
            </a:prstGeom>
            <a:solidFill>
              <a:srgbClr val="FFE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921425" y="4436072"/>
              <a:ext cx="20011" cy="1462138"/>
            </a:xfrm>
            <a:prstGeom prst="rect">
              <a:avLst/>
            </a:prstGeom>
            <a:solidFill>
              <a:srgbClr val="FFB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4166597" y="5560482"/>
              <a:ext cx="20011" cy="337728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4188832" y="3071672"/>
              <a:ext cx="20011" cy="2826538"/>
            </a:xfrm>
            <a:prstGeom prst="rect">
              <a:avLst/>
            </a:prstGeom>
            <a:solidFill>
              <a:srgbClr val="FFD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676838" y="4592720"/>
              <a:ext cx="20011" cy="1305491"/>
            </a:xfrm>
            <a:prstGeom prst="rect">
              <a:avLst/>
            </a:prstGeom>
            <a:solidFill>
              <a:srgbClr val="FFB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4678007" y="5627100"/>
              <a:ext cx="20011" cy="271111"/>
            </a:xfrm>
            <a:prstGeom prst="rect">
              <a:avLst/>
            </a:prstGeom>
            <a:solidFill>
              <a:srgbClr val="FFA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521191" y="4319069"/>
              <a:ext cx="20011" cy="1579142"/>
            </a:xfrm>
            <a:prstGeom prst="rect">
              <a:avLst/>
            </a:prstGeom>
            <a:solidFill>
              <a:srgbClr val="FFC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2076487" y="3464184"/>
              <a:ext cx="20011" cy="2434026"/>
            </a:xfrm>
            <a:prstGeom prst="rect">
              <a:avLst/>
            </a:prstGeom>
            <a:solidFill>
              <a:srgbClr val="FFD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4366714" y="3586345"/>
              <a:ext cx="20011" cy="2311866"/>
            </a:xfrm>
            <a:prstGeom prst="rect">
              <a:avLst/>
            </a:prstGeom>
            <a:solidFill>
              <a:srgbClr val="FFD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054836" y="5638592"/>
              <a:ext cx="20011" cy="259619"/>
            </a:xfrm>
            <a:prstGeom prst="rect">
              <a:avLst/>
            </a:prstGeom>
            <a:solidFill>
              <a:srgbClr val="FFA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654602" y="5500739"/>
              <a:ext cx="20011" cy="397472"/>
            </a:xfrm>
            <a:prstGeom prst="rect">
              <a:avLst/>
            </a:prstGeom>
            <a:solidFill>
              <a:srgbClr val="FFA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833069" y="4491973"/>
              <a:ext cx="20011" cy="1406237"/>
            </a:xfrm>
            <a:prstGeom prst="rect">
              <a:avLst/>
            </a:prstGeom>
            <a:solidFill>
              <a:srgbClr val="FFB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720723" y="5647009"/>
              <a:ext cx="20011" cy="251202"/>
            </a:xfrm>
            <a:prstGeom prst="rect">
              <a:avLst/>
            </a:prstGeom>
            <a:solidFill>
              <a:srgbClr val="FFA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5278358" y="4735982"/>
              <a:ext cx="20011" cy="1162229"/>
            </a:xfrm>
            <a:prstGeom prst="rect">
              <a:avLst/>
            </a:prstGeom>
            <a:solidFill>
              <a:srgbClr val="FFB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5322828" y="5337036"/>
              <a:ext cx="20011" cy="561174"/>
            </a:xfrm>
            <a:prstGeom prst="rect">
              <a:avLst/>
            </a:prstGeom>
            <a:solidFill>
              <a:srgbClr val="FFA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4922594" y="3822825"/>
              <a:ext cx="20011" cy="2075385"/>
            </a:xfrm>
            <a:prstGeom prst="rect">
              <a:avLst/>
            </a:prstGeom>
            <a:solidFill>
              <a:srgbClr val="FFC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654018" y="5174337"/>
              <a:ext cx="20011" cy="723874"/>
            </a:xfrm>
            <a:prstGeom prst="rect">
              <a:avLst/>
            </a:prstGeom>
            <a:solidFill>
              <a:srgbClr val="FFB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256122" y="5041624"/>
              <a:ext cx="20011" cy="856586"/>
            </a:xfrm>
            <a:prstGeom prst="rect">
              <a:avLst/>
            </a:prstGeom>
            <a:solidFill>
              <a:srgbClr val="FF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2054252" y="5248641"/>
              <a:ext cx="20011" cy="649570"/>
            </a:xfrm>
            <a:prstGeom prst="rect">
              <a:avLst/>
            </a:prstGeom>
            <a:solidFill>
              <a:srgbClr val="FF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144946" y="5579144"/>
              <a:ext cx="20011" cy="319067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4144362" y="5391543"/>
              <a:ext cx="20011" cy="506667"/>
            </a:xfrm>
            <a:prstGeom prst="rect">
              <a:avLst/>
            </a:prstGeom>
            <a:solidFill>
              <a:srgbClr val="FFA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3077071" y="4314917"/>
              <a:ext cx="20011" cy="1583293"/>
            </a:xfrm>
            <a:prstGeom prst="rect">
              <a:avLst/>
            </a:prstGeom>
            <a:solidFill>
              <a:srgbClr val="FFC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189417" y="4758000"/>
              <a:ext cx="20011" cy="1140210"/>
            </a:xfrm>
            <a:prstGeom prst="rect">
              <a:avLst/>
            </a:prstGeom>
            <a:solidFill>
              <a:srgbClr val="FFB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4522360" y="5139512"/>
              <a:ext cx="20011" cy="758699"/>
            </a:xfrm>
            <a:prstGeom prst="rect">
              <a:avLst/>
            </a:prstGeom>
            <a:solidFill>
              <a:srgbClr val="FFB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098722" y="4874859"/>
              <a:ext cx="20011" cy="1023352"/>
            </a:xfrm>
            <a:prstGeom prst="rect">
              <a:avLst/>
            </a:prstGeom>
            <a:solidFill>
              <a:srgbClr val="FFB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1787429" y="3148290"/>
              <a:ext cx="20011" cy="2749920"/>
            </a:xfrm>
            <a:prstGeom prst="rect">
              <a:avLst/>
            </a:prstGeom>
            <a:solidFill>
              <a:srgbClr val="FF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232133" y="4108123"/>
              <a:ext cx="20011" cy="1790087"/>
            </a:xfrm>
            <a:prstGeom prst="rect">
              <a:avLst/>
            </a:prstGeom>
            <a:solidFill>
              <a:srgbClr val="FFC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343309" y="4191675"/>
              <a:ext cx="20011" cy="1706536"/>
            </a:xfrm>
            <a:prstGeom prst="rect">
              <a:avLst/>
            </a:prstGeom>
            <a:solidFill>
              <a:srgbClr val="FFC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2632367" y="5557620"/>
              <a:ext cx="20011" cy="340591"/>
            </a:xfrm>
            <a:prstGeom prst="rect">
              <a:avLst/>
            </a:prstGeom>
            <a:solidFill>
              <a:srgbClr val="FFA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655187" y="5583980"/>
              <a:ext cx="20011" cy="314231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677422" y="5660299"/>
              <a:ext cx="20011" cy="237911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500710" y="3800074"/>
              <a:ext cx="20011" cy="2098137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010366" y="4872973"/>
              <a:ext cx="20011" cy="1025237"/>
            </a:xfrm>
            <a:prstGeom prst="rect">
              <a:avLst/>
            </a:prstGeom>
            <a:solidFill>
              <a:srgbClr val="FFB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900359" y="5586955"/>
              <a:ext cx="20011" cy="311255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1609547" y="5676685"/>
              <a:ext cx="20011" cy="221526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2120957" y="4626113"/>
              <a:ext cx="20011" cy="1272097"/>
            </a:xfrm>
            <a:prstGeom prst="rect">
              <a:avLst/>
            </a:prstGeom>
            <a:solidFill>
              <a:srgbClr val="FFB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432250" y="4098728"/>
              <a:ext cx="20011" cy="1799483"/>
            </a:xfrm>
            <a:prstGeom prst="rect">
              <a:avLst/>
            </a:prstGeom>
            <a:solidFill>
              <a:srgbClr val="FFC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855304" y="5399318"/>
              <a:ext cx="20011" cy="498893"/>
            </a:xfrm>
            <a:prstGeom prst="rect">
              <a:avLst/>
            </a:prstGeom>
            <a:solidFill>
              <a:srgbClr val="FFA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878124" y="4523783"/>
              <a:ext cx="20011" cy="1374427"/>
            </a:xfrm>
            <a:prstGeom prst="rect">
              <a:avLst/>
            </a:prstGeom>
            <a:solidFill>
              <a:srgbClr val="FFB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2187663" y="4344541"/>
              <a:ext cx="20011" cy="1553670"/>
            </a:xfrm>
            <a:prstGeom prst="rect">
              <a:avLst/>
            </a:prstGeom>
            <a:solidFill>
              <a:srgbClr val="FFC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1920840" y="4639542"/>
              <a:ext cx="20011" cy="1258669"/>
            </a:xfrm>
            <a:prstGeom prst="rect">
              <a:avLst/>
            </a:prstGeom>
            <a:solidFill>
              <a:srgbClr val="FFB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2298839" y="2987369"/>
              <a:ext cx="20011" cy="2910842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2209898" y="4773890"/>
              <a:ext cx="20011" cy="1124320"/>
            </a:xfrm>
            <a:prstGeom prst="rect">
              <a:avLst/>
            </a:prstGeom>
            <a:solidFill>
              <a:srgbClr val="FFB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632952" y="4250371"/>
              <a:ext cx="20011" cy="1647839"/>
            </a:xfrm>
            <a:prstGeom prst="rect">
              <a:avLst/>
            </a:prstGeom>
            <a:solidFill>
              <a:srgbClr val="FFC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4455655" y="4001640"/>
              <a:ext cx="20011" cy="1896571"/>
            </a:xfrm>
            <a:prstGeom prst="rect">
              <a:avLst/>
            </a:prstGeom>
            <a:solidFill>
              <a:srgbClr val="FFC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078241" y="4610390"/>
              <a:ext cx="20011" cy="1287820"/>
            </a:xfrm>
            <a:prstGeom prst="rect">
              <a:avLst/>
            </a:prstGeom>
            <a:solidFill>
              <a:srgbClr val="FFB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387780" y="4422846"/>
              <a:ext cx="20011" cy="1475364"/>
            </a:xfrm>
            <a:prstGeom prst="rect">
              <a:avLst/>
            </a:prstGeom>
            <a:solidFill>
              <a:srgbClr val="FFB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587312" y="3765698"/>
              <a:ext cx="20011" cy="2132512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765778" y="3129891"/>
              <a:ext cx="20011" cy="2768319"/>
            </a:xfrm>
            <a:prstGeom prst="rect">
              <a:avLst/>
            </a:prstGeom>
            <a:solidFill>
              <a:srgbClr val="FF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4233303" y="4897786"/>
              <a:ext cx="20011" cy="1000424"/>
            </a:xfrm>
            <a:prstGeom prst="rect">
              <a:avLst/>
            </a:prstGeom>
            <a:solidFill>
              <a:srgbClr val="FFB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4099891" y="3747125"/>
              <a:ext cx="20011" cy="2151085"/>
            </a:xfrm>
            <a:prstGeom prst="rect">
              <a:avLst/>
            </a:prstGeom>
            <a:solidFill>
              <a:srgbClr val="FF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4277773" y="5259925"/>
              <a:ext cx="20011" cy="638285"/>
            </a:xfrm>
            <a:prstGeom prst="rect">
              <a:avLst/>
            </a:prstGeom>
            <a:solidFill>
              <a:srgbClr val="FF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4633536" y="4666755"/>
              <a:ext cx="20011" cy="1231456"/>
            </a:xfrm>
            <a:prstGeom prst="rect">
              <a:avLst/>
            </a:prstGeom>
            <a:solidFill>
              <a:srgbClr val="FFB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520606" y="4246218"/>
              <a:ext cx="20011" cy="1651993"/>
            </a:xfrm>
            <a:prstGeom prst="rect">
              <a:avLst/>
            </a:prstGeom>
            <a:solidFill>
              <a:srgbClr val="FFC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2254369" y="4974242"/>
              <a:ext cx="20011" cy="923968"/>
            </a:xfrm>
            <a:prstGeom prst="rect">
              <a:avLst/>
            </a:prstGeom>
            <a:solidFill>
              <a:srgbClr val="FF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2365545" y="4503239"/>
              <a:ext cx="20011" cy="1394972"/>
            </a:xfrm>
            <a:prstGeom prst="rect">
              <a:avLst/>
            </a:prstGeom>
            <a:solidFill>
              <a:srgbClr val="FFB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411769" y="4284138"/>
              <a:ext cx="20011" cy="1614072"/>
            </a:xfrm>
            <a:prstGeom prst="rect">
              <a:avLst/>
            </a:prstGeom>
            <a:solidFill>
              <a:srgbClr val="FFC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2565662" y="5163760"/>
              <a:ext cx="20011" cy="734451"/>
            </a:xfrm>
            <a:prstGeom prst="rect">
              <a:avLst/>
            </a:prstGeom>
            <a:solidFill>
              <a:srgbClr val="FFB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631783" y="1866870"/>
              <a:ext cx="20011" cy="4031340"/>
            </a:xfrm>
            <a:prstGeom prst="rect">
              <a:avLst/>
            </a:prstGeom>
            <a:solidFill>
              <a:srgbClr val="FFF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500125" y="3862774"/>
              <a:ext cx="20011" cy="2035436"/>
            </a:xfrm>
            <a:prstGeom prst="rect">
              <a:avLst/>
            </a:prstGeom>
            <a:solidFill>
              <a:srgbClr val="FFC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2454485" y="5052013"/>
              <a:ext cx="20011" cy="846198"/>
            </a:xfrm>
            <a:prstGeom prst="rect">
              <a:avLst/>
            </a:prstGeom>
            <a:solidFill>
              <a:srgbClr val="FF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010950" y="5431328"/>
              <a:ext cx="20011" cy="466882"/>
            </a:xfrm>
            <a:prstGeom prst="rect">
              <a:avLst/>
            </a:prstGeom>
            <a:solidFill>
              <a:srgbClr val="FF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321659" y="5558755"/>
              <a:ext cx="20011" cy="339456"/>
            </a:xfrm>
            <a:prstGeom prst="rect">
              <a:avLst/>
            </a:prstGeom>
            <a:solidFill>
              <a:srgbClr val="FFA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2276604" y="4879492"/>
              <a:ext cx="20011" cy="1018719"/>
            </a:xfrm>
            <a:prstGeom prst="rect">
              <a:avLst/>
            </a:prstGeom>
            <a:solidFill>
              <a:srgbClr val="FFB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989300" y="5565310"/>
              <a:ext cx="20011" cy="332900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1542842" y="5301267"/>
              <a:ext cx="20011" cy="596943"/>
            </a:xfrm>
            <a:prstGeom prst="rect">
              <a:avLst/>
            </a:prstGeom>
            <a:solidFill>
              <a:srgbClr val="FFA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1876370" y="5118778"/>
              <a:ext cx="20011" cy="779433"/>
            </a:xfrm>
            <a:prstGeom prst="rect">
              <a:avLst/>
            </a:prstGeom>
            <a:solidFill>
              <a:srgbClr val="FFB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1898605" y="3005382"/>
              <a:ext cx="20011" cy="2892829"/>
            </a:xfrm>
            <a:prstGeom prst="rect">
              <a:avLst/>
            </a:prstGeom>
            <a:solidFill>
              <a:srgbClr val="FFD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2543426" y="4420836"/>
              <a:ext cx="20011" cy="1477375"/>
            </a:xfrm>
            <a:prstGeom prst="rect">
              <a:avLst/>
            </a:prstGeom>
            <a:solidFill>
              <a:srgbClr val="FFB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744128" y="3282131"/>
              <a:ext cx="20011" cy="2616080"/>
            </a:xfrm>
            <a:prstGeom prst="rect">
              <a:avLst/>
            </a:prstGeom>
            <a:solidFill>
              <a:srgbClr val="FFD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5011535" y="3994847"/>
              <a:ext cx="20011" cy="1903364"/>
            </a:xfrm>
            <a:prstGeom prst="rect">
              <a:avLst/>
            </a:prstGeom>
            <a:solidFill>
              <a:srgbClr val="FFC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498956" y="5564398"/>
              <a:ext cx="20011" cy="333812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056006" y="4400757"/>
              <a:ext cx="20011" cy="1497453"/>
            </a:xfrm>
            <a:prstGeom prst="rect">
              <a:avLst/>
            </a:prstGeom>
            <a:solidFill>
              <a:srgbClr val="FFB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810834" y="5535739"/>
              <a:ext cx="20011" cy="362471"/>
            </a:xfrm>
            <a:prstGeom prst="rect">
              <a:avLst/>
            </a:prstGeom>
            <a:solidFill>
              <a:srgbClr val="FFA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122127" y="5509301"/>
              <a:ext cx="20011" cy="388910"/>
            </a:xfrm>
            <a:prstGeom prst="rect">
              <a:avLst/>
            </a:prstGeom>
            <a:solidFill>
              <a:srgbClr val="FFA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5033770" y="1657801"/>
              <a:ext cx="20011" cy="4240409"/>
            </a:xfrm>
            <a:prstGeom prst="rect">
              <a:avLst/>
            </a:prstGeom>
            <a:solidFill>
              <a:srgbClr val="FFF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4944829" y="5349809"/>
              <a:ext cx="20011" cy="548401"/>
            </a:xfrm>
            <a:prstGeom prst="rect">
              <a:avLst/>
            </a:prstGeom>
            <a:solidFill>
              <a:srgbClr val="FFA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1698488" y="5539156"/>
              <a:ext cx="20011" cy="359055"/>
            </a:xfrm>
            <a:prstGeom prst="rect">
              <a:avLst/>
            </a:prstGeom>
            <a:solidFill>
              <a:srgbClr val="FFA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2321074" y="3779951"/>
              <a:ext cx="20011" cy="2118260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211067" y="4852036"/>
              <a:ext cx="20011" cy="1046174"/>
            </a:xfrm>
            <a:prstGeom prst="rect">
              <a:avLst/>
            </a:prstGeom>
            <a:solidFill>
              <a:srgbClr val="FFB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966480" y="4463805"/>
              <a:ext cx="20011" cy="1434406"/>
            </a:xfrm>
            <a:prstGeom prst="rect">
              <a:avLst/>
            </a:prstGeom>
            <a:solidFill>
              <a:srgbClr val="FFB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388949" y="4872619"/>
              <a:ext cx="20011" cy="1025591"/>
            </a:xfrm>
            <a:prstGeom prst="rect">
              <a:avLst/>
            </a:prstGeom>
            <a:solidFill>
              <a:srgbClr val="FFB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2476721" y="3870294"/>
              <a:ext cx="20011" cy="2027916"/>
            </a:xfrm>
            <a:prstGeom prst="rect">
              <a:avLst/>
            </a:prstGeom>
            <a:solidFill>
              <a:srgbClr val="FFC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255538" y="5589032"/>
              <a:ext cx="20011" cy="309178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167182" y="5365822"/>
              <a:ext cx="20011" cy="532389"/>
            </a:xfrm>
            <a:prstGeom prst="rect">
              <a:avLst/>
            </a:prstGeom>
            <a:solidFill>
              <a:srgbClr val="FFA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2899190" y="1401038"/>
              <a:ext cx="20011" cy="4497173"/>
            </a:xfrm>
            <a:prstGeom prst="rect">
              <a:avLst/>
            </a:prstGeom>
            <a:solidFill>
              <a:srgbClr val="FFF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2699073" y="4537024"/>
              <a:ext cx="20011" cy="1361187"/>
            </a:xfrm>
            <a:prstGeom prst="rect">
              <a:avLst/>
            </a:prstGeom>
            <a:solidFill>
              <a:srgbClr val="FFB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544596" y="3049094"/>
              <a:ext cx="20011" cy="2849117"/>
            </a:xfrm>
            <a:prstGeom prst="rect">
              <a:avLst/>
            </a:prstGeom>
            <a:solidFill>
              <a:srgbClr val="FFD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3188248" y="5567513"/>
              <a:ext cx="20011" cy="330698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4566831" y="4457354"/>
              <a:ext cx="20011" cy="1440856"/>
            </a:xfrm>
            <a:prstGeom prst="rect">
              <a:avLst/>
            </a:prstGeom>
            <a:solidFill>
              <a:srgbClr val="FFB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322243" y="3800016"/>
              <a:ext cx="20011" cy="2098195"/>
            </a:xfrm>
            <a:prstGeom prst="rect">
              <a:avLst/>
            </a:prstGeom>
            <a:solidFill>
              <a:srgbClr val="FFC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2965895" y="5579551"/>
              <a:ext cx="20011" cy="318659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1809664" y="4602670"/>
              <a:ext cx="20011" cy="1295541"/>
            </a:xfrm>
            <a:prstGeom prst="rect">
              <a:avLst/>
            </a:prstGeom>
            <a:solidFill>
              <a:srgbClr val="FFB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5100476" y="3975655"/>
              <a:ext cx="20011" cy="1922555"/>
            </a:xfrm>
            <a:prstGeom prst="rect">
              <a:avLst/>
            </a:prstGeom>
            <a:solidFill>
              <a:srgbClr val="FFC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854135" y="5607618"/>
              <a:ext cx="20011" cy="290592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2143192" y="5648297"/>
              <a:ext cx="20011" cy="249914"/>
            </a:xfrm>
            <a:prstGeom prst="rect">
              <a:avLst/>
            </a:prstGeom>
            <a:solidFill>
              <a:srgbClr val="FFA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521776" y="5597943"/>
              <a:ext cx="20011" cy="300268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2009781" y="4560800"/>
              <a:ext cx="20011" cy="1337410"/>
            </a:xfrm>
            <a:prstGeom prst="rect">
              <a:avLst/>
            </a:prstGeom>
            <a:solidFill>
              <a:srgbClr val="FFB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1965311" y="5565816"/>
              <a:ext cx="20011" cy="332394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499541" y="5654853"/>
              <a:ext cx="20011" cy="243357"/>
            </a:xfrm>
            <a:prstGeom prst="rect">
              <a:avLst/>
            </a:prstGeom>
            <a:solidFill>
              <a:srgbClr val="FFA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389534" y="3662471"/>
              <a:ext cx="20011" cy="2235739"/>
            </a:xfrm>
            <a:prstGeom prst="rect">
              <a:avLst/>
            </a:prstGeom>
            <a:solidFill>
              <a:srgbClr val="FFC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1742959" y="2313734"/>
              <a:ext cx="20011" cy="3584477"/>
            </a:xfrm>
            <a:prstGeom prst="rect">
              <a:avLst/>
            </a:prstGeom>
            <a:solidFill>
              <a:srgbClr val="FFE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610717" y="4461443"/>
              <a:ext cx="20011" cy="1436767"/>
            </a:xfrm>
            <a:prstGeom prst="rect">
              <a:avLst/>
            </a:prstGeom>
            <a:solidFill>
              <a:srgbClr val="FFB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2788014" y="4681807"/>
              <a:ext cx="20011" cy="1216403"/>
            </a:xfrm>
            <a:prstGeom prst="rect">
              <a:avLst/>
            </a:prstGeom>
            <a:solidFill>
              <a:srgbClr val="FFB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254953" y="5453010"/>
              <a:ext cx="20011" cy="445201"/>
            </a:xfrm>
            <a:prstGeom prst="rect">
              <a:avLst/>
            </a:prstGeom>
            <a:solidFill>
              <a:srgbClr val="FF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544011" y="5537308"/>
              <a:ext cx="20011" cy="360902"/>
            </a:xfrm>
            <a:prstGeom prst="rect">
              <a:avLst/>
            </a:prstGeom>
            <a:solidFill>
              <a:srgbClr val="FFA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099307" y="4465694"/>
              <a:ext cx="20011" cy="1432516"/>
            </a:xfrm>
            <a:prstGeom prst="rect">
              <a:avLst/>
            </a:prstGeom>
            <a:solidFill>
              <a:srgbClr val="FFB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4033186" y="5367911"/>
              <a:ext cx="20011" cy="530300"/>
            </a:xfrm>
            <a:prstGeom prst="rect">
              <a:avLst/>
            </a:prstGeom>
            <a:solidFill>
              <a:srgbClr val="FFA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4477890" y="5293716"/>
              <a:ext cx="20011" cy="604495"/>
            </a:xfrm>
            <a:prstGeom prst="rect">
              <a:avLst/>
            </a:prstGeom>
            <a:solidFill>
              <a:srgbClr val="FFA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434004" y="5304964"/>
              <a:ext cx="20011" cy="593247"/>
            </a:xfrm>
            <a:prstGeom prst="rect">
              <a:avLst/>
            </a:prstGeom>
            <a:solidFill>
              <a:srgbClr val="FFA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477305" y="5449220"/>
              <a:ext cx="20011" cy="448991"/>
            </a:xfrm>
            <a:prstGeom prst="rect">
              <a:avLst/>
            </a:prstGeom>
            <a:solidFill>
              <a:srgbClr val="FF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899774" y="5197904"/>
              <a:ext cx="20011" cy="700307"/>
            </a:xfrm>
            <a:prstGeom prst="rect">
              <a:avLst/>
            </a:prstGeom>
            <a:solidFill>
              <a:srgbClr val="FFA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1943076" y="2844406"/>
              <a:ext cx="20011" cy="3053804"/>
            </a:xfrm>
            <a:prstGeom prst="rect">
              <a:avLst/>
            </a:prstGeom>
            <a:solidFill>
              <a:srgbClr val="FFD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2721308" y="3264069"/>
              <a:ext cx="20011" cy="2634141"/>
            </a:xfrm>
            <a:prstGeom prst="rect">
              <a:avLst/>
            </a:prstGeom>
            <a:solidFill>
              <a:srgbClr val="FFD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367299" y="4221704"/>
              <a:ext cx="20011" cy="1676507"/>
            </a:xfrm>
            <a:prstGeom prst="rect">
              <a:avLst/>
            </a:prstGeom>
            <a:solidFill>
              <a:srgbClr val="FFC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277188" y="5597774"/>
              <a:ext cx="20011" cy="300436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343894" y="5661312"/>
              <a:ext cx="20011" cy="236899"/>
            </a:xfrm>
            <a:prstGeom prst="rect">
              <a:avLst/>
            </a:prstGeom>
            <a:solidFill>
              <a:srgbClr val="FF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432835" y="5529571"/>
              <a:ext cx="20011" cy="368639"/>
            </a:xfrm>
            <a:prstGeom prst="rect">
              <a:avLst/>
            </a:prstGeom>
            <a:solidFill>
              <a:srgbClr val="FFA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032601" y="5470585"/>
              <a:ext cx="20011" cy="427626"/>
            </a:xfrm>
            <a:prstGeom prst="rect">
              <a:avLst/>
            </a:prstGeom>
            <a:solidFill>
              <a:srgbClr val="FFA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232718" y="5049891"/>
              <a:ext cx="20011" cy="848319"/>
            </a:xfrm>
            <a:prstGeom prst="rect">
              <a:avLst/>
            </a:prstGeom>
            <a:solidFill>
              <a:srgbClr val="FF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4855889" y="2405719"/>
              <a:ext cx="20011" cy="3492491"/>
            </a:xfrm>
            <a:prstGeom prst="rect">
              <a:avLst/>
            </a:prstGeom>
            <a:solidFill>
              <a:srgbClr val="FFE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4611301" y="5023682"/>
              <a:ext cx="20011" cy="874529"/>
            </a:xfrm>
            <a:prstGeom prst="rect">
              <a:avLst/>
            </a:prstGeom>
            <a:solidFill>
              <a:srgbClr val="FFB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211652" y="3993116"/>
              <a:ext cx="20011" cy="1905095"/>
            </a:xfrm>
            <a:prstGeom prst="rect">
              <a:avLst/>
            </a:prstGeom>
            <a:solidFill>
              <a:srgbClr val="FFC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4411184" y="4448898"/>
              <a:ext cx="20011" cy="1449312"/>
            </a:xfrm>
            <a:prstGeom prst="rect">
              <a:avLst/>
            </a:prstGeom>
            <a:solidFill>
              <a:srgbClr val="FFB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166012" y="5605169"/>
              <a:ext cx="20011" cy="293041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366129" y="5589473"/>
              <a:ext cx="20011" cy="308737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143777" y="5616001"/>
              <a:ext cx="20011" cy="282210"/>
            </a:xfrm>
            <a:prstGeom prst="rect">
              <a:avLst/>
            </a:prstGeom>
            <a:solidFill>
              <a:srgbClr val="FFA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388364" y="5538768"/>
              <a:ext cx="20011" cy="359442"/>
            </a:xfrm>
            <a:prstGeom prst="rect">
              <a:avLst/>
            </a:prstGeom>
            <a:solidFill>
              <a:srgbClr val="FFA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210483" y="5560520"/>
              <a:ext cx="20011" cy="337691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4589066" y="3808064"/>
              <a:ext cx="20011" cy="2090146"/>
            </a:xfrm>
            <a:prstGeom prst="rect">
              <a:avLst/>
            </a:prstGeom>
            <a:solidFill>
              <a:srgbClr val="FFCB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1831899" y="5642615"/>
              <a:ext cx="20011" cy="255595"/>
            </a:xfrm>
            <a:prstGeom prst="rect">
              <a:avLst/>
            </a:prstGeom>
            <a:solidFill>
              <a:srgbClr val="FFA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455070" y="5626972"/>
              <a:ext cx="20011" cy="271239"/>
            </a:xfrm>
            <a:prstGeom prst="rect">
              <a:avLst/>
            </a:prstGeom>
            <a:solidFill>
              <a:srgbClr val="FFA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922010" y="5472363"/>
              <a:ext cx="20011" cy="425847"/>
            </a:xfrm>
            <a:prstGeom prst="rect">
              <a:avLst/>
            </a:prstGeom>
            <a:solidFill>
              <a:srgbClr val="FFA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2988131" y="5620835"/>
              <a:ext cx="20011" cy="277376"/>
            </a:xfrm>
            <a:prstGeom prst="rect">
              <a:avLst/>
            </a:prstGeom>
            <a:solidFill>
              <a:srgbClr val="FFA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2810249" y="4331223"/>
              <a:ext cx="20011" cy="1566987"/>
            </a:xfrm>
            <a:prstGeom prst="rect">
              <a:avLst/>
            </a:prstGeom>
            <a:solidFill>
              <a:srgbClr val="FFC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2032016" y="3451522"/>
              <a:ext cx="20011" cy="2446689"/>
            </a:xfrm>
            <a:prstGeom prst="rect">
              <a:avLst/>
            </a:prstGeom>
            <a:solidFill>
              <a:srgbClr val="FFD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588481" y="5541452"/>
              <a:ext cx="20011" cy="356759"/>
            </a:xfrm>
            <a:prstGeom prst="rect">
              <a:avLst/>
            </a:prstGeom>
            <a:solidFill>
              <a:srgbClr val="FFA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988715" y="5043420"/>
              <a:ext cx="20011" cy="854790"/>
            </a:xfrm>
            <a:prstGeom prst="rect">
              <a:avLst/>
            </a:prstGeom>
            <a:solidFill>
              <a:srgbClr val="FF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4055421" y="5495889"/>
              <a:ext cx="20011" cy="402321"/>
            </a:xfrm>
            <a:prstGeom prst="rect">
              <a:avLst/>
            </a:prstGeom>
            <a:solidFill>
              <a:srgbClr val="FFA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566246" y="5462674"/>
              <a:ext cx="20011" cy="435537"/>
            </a:xfrm>
            <a:prstGeom prst="rect">
              <a:avLst/>
            </a:prstGeom>
            <a:solidFill>
              <a:srgbClr val="FF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2832484" y="5258226"/>
              <a:ext cx="20011" cy="639984"/>
            </a:xfrm>
            <a:prstGeom prst="rect">
              <a:avLst/>
            </a:prstGeom>
            <a:solidFill>
              <a:srgbClr val="FF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299424" y="5323882"/>
              <a:ext cx="20011" cy="574328"/>
            </a:xfrm>
            <a:prstGeom prst="rect">
              <a:avLst/>
            </a:prstGeom>
            <a:solidFill>
              <a:srgbClr val="FFA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5122711" y="3568336"/>
              <a:ext cx="20011" cy="2329875"/>
            </a:xfrm>
            <a:prstGeom prst="rect">
              <a:avLst/>
            </a:prstGeom>
            <a:solidFill>
              <a:srgbClr val="FFD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766363" y="4942281"/>
              <a:ext cx="20011" cy="955930"/>
            </a:xfrm>
            <a:prstGeom prst="rect">
              <a:avLst/>
            </a:prstGeom>
            <a:solidFill>
              <a:srgbClr val="FF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121542" y="5563666"/>
              <a:ext cx="20011" cy="334545"/>
            </a:xfrm>
            <a:prstGeom prst="rect">
              <a:avLst/>
            </a:prstGeom>
            <a:solidFill>
              <a:srgbClr val="FFA7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1987546" y="5217366"/>
              <a:ext cx="20011" cy="680845"/>
            </a:xfrm>
            <a:prstGeom prst="rect">
              <a:avLst/>
            </a:prstGeom>
            <a:solidFill>
              <a:srgbClr val="FFA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944245" y="5119433"/>
              <a:ext cx="20011" cy="778778"/>
            </a:xfrm>
            <a:prstGeom prst="rect">
              <a:avLst/>
            </a:prstGeom>
            <a:solidFill>
              <a:srgbClr val="FFB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4700242" y="5493483"/>
              <a:ext cx="20011" cy="404727"/>
            </a:xfrm>
            <a:prstGeom prst="rect">
              <a:avLst/>
            </a:prstGeom>
            <a:solidFill>
              <a:srgbClr val="FFA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1476136" y="4942358"/>
              <a:ext cx="20011" cy="955852"/>
            </a:xfrm>
            <a:prstGeom prst="rect">
              <a:avLst/>
            </a:prstGeom>
            <a:solidFill>
              <a:srgbClr val="FF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2876955" y="5192723"/>
              <a:ext cx="20011" cy="705488"/>
            </a:xfrm>
            <a:prstGeom prst="rect">
              <a:avLst/>
            </a:prstGeom>
            <a:solidFill>
              <a:srgbClr val="FFA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5456239" y="3616970"/>
              <a:ext cx="20011" cy="2281241"/>
            </a:xfrm>
            <a:prstGeom prst="rect">
              <a:avLst/>
            </a:prstGeom>
            <a:solidFill>
              <a:srgbClr val="FFC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2610132" y="4665799"/>
              <a:ext cx="20011" cy="1232411"/>
            </a:xfrm>
            <a:prstGeom prst="rect">
              <a:avLst/>
            </a:prstGeom>
            <a:solidFill>
              <a:srgbClr val="FFB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4300008" y="5027640"/>
              <a:ext cx="20011" cy="870571"/>
            </a:xfrm>
            <a:prstGeom prst="rect">
              <a:avLst/>
            </a:prstGeom>
            <a:solidFill>
              <a:srgbClr val="FFB3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565077" y="5484816"/>
              <a:ext cx="20011" cy="413395"/>
            </a:xfrm>
            <a:prstGeom prst="rect">
              <a:avLst/>
            </a:prstGeom>
            <a:solidFill>
              <a:srgbClr val="FFA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1765194" y="5533762"/>
              <a:ext cx="20011" cy="364448"/>
            </a:xfrm>
            <a:prstGeom prst="rect">
              <a:avLst/>
            </a:prstGeom>
            <a:solidFill>
              <a:srgbClr val="FFA8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4811418" y="2534624"/>
              <a:ext cx="20011" cy="3363586"/>
            </a:xfrm>
            <a:prstGeom prst="rect">
              <a:avLst/>
            </a:prstGeom>
            <a:solidFill>
              <a:srgbClr val="FFE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344479" y="4119746"/>
              <a:ext cx="20011" cy="1778464"/>
            </a:xfrm>
            <a:prstGeom prst="rect">
              <a:avLst/>
            </a:prstGeom>
            <a:solidFill>
              <a:srgbClr val="FFC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5522945" y="4724311"/>
              <a:ext cx="20011" cy="1173900"/>
            </a:xfrm>
            <a:prstGeom prst="rect">
              <a:avLst/>
            </a:prstGeom>
            <a:solidFill>
              <a:srgbClr val="FFB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5345063" y="3751109"/>
              <a:ext cx="20011" cy="2147102"/>
            </a:xfrm>
            <a:prstGeom prst="rect">
              <a:avLst/>
            </a:prstGeom>
            <a:solidFill>
              <a:srgbClr val="FF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2943660" y="5446412"/>
              <a:ext cx="20011" cy="451798"/>
            </a:xfrm>
            <a:prstGeom prst="rect">
              <a:avLst/>
            </a:prstGeom>
            <a:solidFill>
              <a:srgbClr val="FF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2854719" y="4333499"/>
              <a:ext cx="20011" cy="1564712"/>
            </a:xfrm>
            <a:prstGeom prst="rect">
              <a:avLst/>
            </a:prstGeom>
            <a:solidFill>
              <a:srgbClr val="FFC1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4833653" y="4667831"/>
              <a:ext cx="20011" cy="1230380"/>
            </a:xfrm>
            <a:prstGeom prst="rect">
              <a:avLst/>
            </a:prstGeom>
            <a:solidFill>
              <a:srgbClr val="FFB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3410600" y="1217999"/>
              <a:ext cx="20011" cy="4680211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28330" y="983989"/>
              <a:ext cx="0" cy="5148233"/>
            </a:xfrm>
            <a:custGeom>
              <a:avLst/>
              <a:pathLst>
                <a:path w="0" h="5148233">
                  <a:moveTo>
                    <a:pt x="0" y="51482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2"/>
            <p:cNvSpPr/>
            <p:nvPr/>
          </p:nvSpPr>
          <p:spPr>
            <a:xfrm>
              <a:off x="1148183" y="585651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1148183" y="492285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1148183" y="39891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1148183" y="305552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1148183" y="21218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1148183" y="118818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99" name="pl198"/>
            <p:cNvSpPr/>
            <p:nvPr/>
          </p:nvSpPr>
          <p:spPr>
            <a:xfrm>
              <a:off x="1393536" y="5898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93536" y="49645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93536" y="4030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93536" y="3097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93536" y="216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93536" y="12298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428330" y="6132222"/>
              <a:ext cx="4117961" cy="0"/>
            </a:xfrm>
            <a:custGeom>
              <a:avLst/>
              <a:pathLst>
                <a:path w="4117961" h="0">
                  <a:moveTo>
                    <a:pt x="0" y="0"/>
                  </a:moveTo>
                  <a:lnTo>
                    <a:pt x="41179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5"/>
            <p:cNvSpPr/>
            <p:nvPr/>
          </p:nvSpPr>
          <p:spPr>
            <a:xfrm>
              <a:off x="3130114" y="6200173"/>
              <a:ext cx="71439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Metabolites</a:t>
              </a:r>
            </a:p>
          </p:txBody>
        </p:sp>
        <p:sp>
          <p:nvSpPr>
            <p:cNvPr id="207" name="tx206"/>
            <p:cNvSpPr/>
            <p:nvPr/>
          </p:nvSpPr>
          <p:spPr>
            <a:xfrm rot="-5400000">
              <a:off x="686785" y="3506400"/>
              <a:ext cx="69099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 VALUE</a:t>
              </a:r>
            </a:p>
          </p:txBody>
        </p:sp>
        <p:sp>
          <p:nvSpPr>
            <p:cNvPr id="208" name="rc207"/>
            <p:cNvSpPr/>
            <p:nvPr/>
          </p:nvSpPr>
          <p:spPr>
            <a:xfrm>
              <a:off x="5685470" y="2840382"/>
              <a:ext cx="645740" cy="14354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09" name="pic2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5059" y="3108959"/>
              <a:ext cx="219455" cy="1097280"/>
            </a:xfrm>
            <a:prstGeom prst="rect">
              <a:avLst/>
            </a:prstGeom>
          </p:spPr>
        </p:pic>
        <p:sp>
          <p:nvSpPr>
            <p:cNvPr id="210" name="tx209"/>
            <p:cNvSpPr/>
            <p:nvPr/>
          </p:nvSpPr>
          <p:spPr>
            <a:xfrm>
              <a:off x="6044104" y="398746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044104" y="37586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6044104" y="352973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6044104" y="330087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6044104" y="307200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755059" y="2921260"/>
              <a:ext cx="1940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</a:t>
              </a:r>
            </a:p>
          </p:txBody>
        </p:sp>
        <p:sp>
          <p:nvSpPr>
            <p:cNvPr id="216" name="pl215"/>
            <p:cNvSpPr/>
            <p:nvPr/>
          </p:nvSpPr>
          <p:spPr>
            <a:xfrm>
              <a:off x="5755059" y="40291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755059" y="380029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755059" y="35714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755059" y="334256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755059" y="311370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930624" y="40291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930624" y="380029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930624" y="35714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930624" y="334256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930624" y="311370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2025-04-25T11:31:31Z</dcterms:modified>
  <cp:category/>
</cp:coreProperties>
</file>