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6131" y="983989"/>
              <a:ext cx="4925079" cy="49909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951035" y="354309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273875" y="571923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605871" y="304264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134446" y="300107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518485" y="306806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719347" y="489364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25538" y="278666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298068" y="288825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611277" y="302902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5259331" y="297837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752378" y="376980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235042" y="285417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5559996" y="294810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265948" y="283823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615392" y="300118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886835" y="360582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533494" y="370401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111360" y="351866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292043" y="391711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206933" y="336771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413779" y="374707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289875" y="323655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318870" y="303516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095033" y="286742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832311" y="348920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610052" y="452351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344406" y="314356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59525" y="299972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295844" y="298968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17336" y="305821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269867" y="298315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227108" y="380691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24073" y="293211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632927" y="392357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66683" y="418620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980294" y="281689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164606" y="290209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452981" y="299198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029520" y="468152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41585" y="309174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442869" y="295321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496328" y="286169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217145" y="271438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33501" y="288102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247456" y="312335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19173" y="312749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50915" y="375322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290109" y="297799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545643" y="342736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60052" y="320865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156901" y="317667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79539" y="387230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53884" y="396801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403800" y="285681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452812" y="293307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20592" y="308384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65495" y="316473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03270" y="295760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830025" y="350568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603668" y="293540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5968" y="456463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620514" y="349462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276862" y="306142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168856" y="355717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657185" y="293760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65265" y="277220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5730" y="300069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137320" y="276363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327325" y="289478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36473" y="304992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72333" y="449443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803508" y="487274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83469" y="330338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02042" y="293074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36049" y="277886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508686" y="310166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377351" y="299182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912171" y="472972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228908" y="285250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703940" y="300963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492986" y="288634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66420" y="356735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396053" y="361781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583571" y="289918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88255" y="270090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614682" y="296775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58048" y="303225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60388" y="316719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339271" y="289721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69896" y="295178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301493" y="293257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6921" y="291013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1987" y="296093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405313" y="285123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54377" y="269197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90598" y="278718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383212" y="289519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352004" y="303719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183662" y="286254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33572" y="274846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82332" y="311994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285206" y="285845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263023" y="286838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297247" y="287720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409652" y="302016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606779" y="301871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78292" y="274071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485084" y="292417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986855" y="324922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76760" y="334343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264103" y="279314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931326" y="318547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98377" y="550715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318704" y="286565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996343" y="446162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116568" y="450781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118164" y="437102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517117" y="292505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04630" y="442433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21675" y="273783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38122" y="331943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45023" y="351851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416239" y="287285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9408" y="333899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410600" y="298937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530998" y="307554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61289" y="296247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362487" y="294738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228840" y="312578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601314" y="296125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934228" y="383690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362074" y="406588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99891" y="273549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266228" y="286520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373740" y="335657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712" y="336849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531781" y="296213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57228" y="282463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996296" y="277505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451393" y="282438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321558" y="286162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71515" y="359601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175113" y="296414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316831" y="312754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328658" y="275468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39791" y="291682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124572" y="295183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41542" y="294245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63942" y="320033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224505" y="286902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143861" y="332480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381597" y="302692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158924" y="301457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67211" y="367161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385262" y="312183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41007" y="340124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188714" y="319680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36179" y="290918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63752" y="305946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90083" y="292933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290989" y="294229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148024" y="283264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450573" y="311516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55878" y="366965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395063" y="280233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429953" y="314934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41417" y="304864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78174" y="286286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439181" y="297186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477419" y="293557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72370" y="374900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571616" y="293823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707942" y="385292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475397" y="286559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005268" y="444735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293629" y="475619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61296" y="290243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22088" y="284876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265413" y="435814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277857" y="452545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631894" y="503571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453924" y="296078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393627" y="3283575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544092" y="313622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229199" y="284501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396761" y="472684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212088" y="298847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32412" y="311962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538150" y="2961923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989899" y="314301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14915" y="371601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215369" y="306557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83541" y="296332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436" y="2802276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339186" y="272468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488722" y="303103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288171" y="276981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184247" y="278785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381380" y="3187587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17477" y="416389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071874" y="3217959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322406" y="398954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96955" y="418236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14299" y="287950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320119" y="2684248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14411" y="3138824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53346" y="3200331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874278" y="4530150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08305" y="2990772"/>
              <a:ext cx="57782" cy="57782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754787" y="2454912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555608" y="2717617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405105" y="428386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694407" y="268251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654211" y="2606567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837613" y="2743994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711496" y="256003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175772" y="407792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904965" y="2725060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963839" y="334525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398841" y="2593075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21182" y="243142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77908" y="271529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516672" y="4718379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271813" y="278395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421748" y="2600648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100588" y="331083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143286" y="274660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874093" y="401387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055817" y="2670844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917547" y="3086082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652912" y="2593218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19750" y="362083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705403" y="2774459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905161" y="2647980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322428" y="2532062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755294" y="2892667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345892" y="2596804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18512" y="2629170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870727" y="2602590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508786" y="2521658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310903" y="2669970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853867" y="294817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755183" y="2478208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084038" y="3251922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624823" y="271359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493204" y="2672158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067539" y="349886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598400" y="267389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780726" y="265742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574607" y="2391572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298461" y="314753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803433" y="263029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11210" y="255750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448712" y="2414669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805961" y="2685836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911342" y="2700245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727198" y="2636820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528661" y="4420002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725837" y="2694854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013181" y="270491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873023" y="261681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049425" y="2944988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609812" y="2699074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748732" y="5490873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783636" y="2825641"/>
              <a:ext cx="57782" cy="57782"/>
            </a:xfrm>
            <a:prstGeom prst="ellipse">
              <a:avLst/>
            </a:prstGeom>
            <a:solidFill>
              <a:srgbClr val="FFC24B">
                <a:alpha val="100000"/>
              </a:srgbClr>
            </a:solidFill>
            <a:ln w="9000" cap="rnd">
              <a:solidFill>
                <a:srgbClr val="FFC2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818433" y="305116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421032" y="224458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109191" y="357131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371035" y="201864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449178" y="228935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657613" y="194172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723049" y="199340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776997" y="204091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464261" y="217934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460055" y="229321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601107" y="407805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848138" y="217656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836146" y="203317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573205" y="203603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583209" y="308771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776445" y="258478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134989" y="371421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780704" y="312840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882375" y="275777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657928" y="283017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785726" y="307011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850923" y="274779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010033" y="282172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409588" y="331572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647921" y="211463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491303" y="205669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345871" y="371642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467877" y="208155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686929" y="207021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572378" y="198401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371557" y="198389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638950" y="202149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756056" y="221874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522720" y="358339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642394" y="219412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276448" y="222355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529819" y="224751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863072" y="203023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480276" y="227009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036774" y="358857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770924" y="205992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339859" y="213180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620780" y="2104707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388250" y="206602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593516" y="192660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807013" y="270098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757975" y="310210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579491" y="201035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927376" y="306486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602601" y="2066027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388431" y="2154587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451566" y="2085647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907274" y="211718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548047" y="345318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44834" y="283692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450351" y="196039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882170" y="214579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394652" y="352146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500390" y="327976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490378" y="198972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230270" y="232689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599433" y="204436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569950" y="216987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666525" y="312075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553419" y="345843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13146" y="329767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324850" y="201956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360121" y="205643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71304" y="257708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828998" y="309390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279280" y="212032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661491" y="221457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672966" y="2317837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561968" y="212204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720599" y="216304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895306" y="212681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07311" y="303054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322359" y="346308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815641" y="214577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223901" y="2510832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709984" y="205013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703908" y="204183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580272" y="209420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2710575" y="291359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2615561" y="281966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518538" y="196410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2602027" y="2965936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348515" y="201330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482676" y="217223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565591" y="2110345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2028463" y="406491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2811101" y="3169784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500037" y="201602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404688" y="2101661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014852" y="250989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639223" y="2085968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368803" y="2059493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473897" y="2304829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2943057" y="2990660"/>
              <a:ext cx="57782" cy="57782"/>
            </a:xfrm>
            <a:prstGeom prst="ellipse">
              <a:avLst/>
            </a:prstGeom>
            <a:solidFill>
              <a:srgbClr val="4169E1">
                <a:alpha val="100000"/>
              </a:srgbClr>
            </a:solidFill>
            <a:ln w="9000" cap="rnd">
              <a:solidFill>
                <a:srgbClr val="416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509592" y="983989"/>
              <a:ext cx="0" cy="4990997"/>
            </a:xfrm>
            <a:custGeom>
              <a:avLst/>
              <a:pathLst>
                <a:path w="0" h="4990997">
                  <a:moveTo>
                    <a:pt x="0" y="49909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406131" y="3035656"/>
              <a:ext cx="4925079" cy="0"/>
            </a:xfrm>
            <a:custGeom>
              <a:avLst/>
              <a:pathLst>
                <a:path w="4925079" h="0">
                  <a:moveTo>
                    <a:pt x="0" y="0"/>
                  </a:moveTo>
                  <a:lnTo>
                    <a:pt x="4925079" y="0"/>
                  </a:lnTo>
                  <a:lnTo>
                    <a:pt x="49250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797817" y="1898976"/>
              <a:ext cx="1662517" cy="1793954"/>
            </a:xfrm>
            <a:custGeom>
              <a:avLst/>
              <a:pathLst>
                <a:path w="1662517" h="1793954">
                  <a:moveTo>
                    <a:pt x="1662517" y="260678"/>
                  </a:moveTo>
                  <a:lnTo>
                    <a:pt x="1656210" y="187673"/>
                  </a:lnTo>
                  <a:lnTo>
                    <a:pt x="1637386" y="125415"/>
                  </a:lnTo>
                  <a:lnTo>
                    <a:pt x="1606330" y="74847"/>
                  </a:lnTo>
                  <a:lnTo>
                    <a:pt x="1563513" y="36736"/>
                  </a:lnTo>
                  <a:lnTo>
                    <a:pt x="1509584" y="11661"/>
                  </a:lnTo>
                  <a:lnTo>
                    <a:pt x="1445360" y="0"/>
                  </a:lnTo>
                  <a:lnTo>
                    <a:pt x="1371814" y="1930"/>
                  </a:lnTo>
                  <a:lnTo>
                    <a:pt x="1290063" y="17423"/>
                  </a:lnTo>
                  <a:lnTo>
                    <a:pt x="1201344" y="46244"/>
                  </a:lnTo>
                  <a:lnTo>
                    <a:pt x="1107004" y="87955"/>
                  </a:lnTo>
                  <a:lnTo>
                    <a:pt x="1008471" y="141925"/>
                  </a:lnTo>
                  <a:lnTo>
                    <a:pt x="907241" y="207335"/>
                  </a:lnTo>
                  <a:lnTo>
                    <a:pt x="804846" y="283193"/>
                  </a:lnTo>
                  <a:lnTo>
                    <a:pt x="702840" y="368351"/>
                  </a:lnTo>
                  <a:lnTo>
                    <a:pt x="602768" y="461516"/>
                  </a:lnTo>
                  <a:lnTo>
                    <a:pt x="506149" y="561276"/>
                  </a:lnTo>
                  <a:lnTo>
                    <a:pt x="414445" y="666120"/>
                  </a:lnTo>
                  <a:lnTo>
                    <a:pt x="329048" y="774458"/>
                  </a:lnTo>
                  <a:lnTo>
                    <a:pt x="251252" y="884648"/>
                  </a:lnTo>
                  <a:lnTo>
                    <a:pt x="182237" y="995019"/>
                  </a:lnTo>
                  <a:lnTo>
                    <a:pt x="123048" y="1103898"/>
                  </a:lnTo>
                  <a:lnTo>
                    <a:pt x="74583" y="1209635"/>
                  </a:lnTo>
                  <a:lnTo>
                    <a:pt x="37576" y="1310627"/>
                  </a:lnTo>
                  <a:lnTo>
                    <a:pt x="12589" y="1405343"/>
                  </a:lnTo>
                  <a:lnTo>
                    <a:pt x="0" y="1492346"/>
                  </a:lnTo>
                  <a:lnTo>
                    <a:pt x="0" y="1570319"/>
                  </a:lnTo>
                  <a:lnTo>
                    <a:pt x="12589" y="1638079"/>
                  </a:lnTo>
                  <a:lnTo>
                    <a:pt x="37576" y="1694600"/>
                  </a:lnTo>
                  <a:lnTo>
                    <a:pt x="74583" y="1739023"/>
                  </a:lnTo>
                  <a:lnTo>
                    <a:pt x="123048" y="1770677"/>
                  </a:lnTo>
                  <a:lnTo>
                    <a:pt x="182237" y="1789080"/>
                  </a:lnTo>
                  <a:lnTo>
                    <a:pt x="251252" y="1793954"/>
                  </a:lnTo>
                  <a:lnTo>
                    <a:pt x="329048" y="1785226"/>
                  </a:lnTo>
                  <a:lnTo>
                    <a:pt x="414445" y="1763027"/>
                  </a:lnTo>
                  <a:lnTo>
                    <a:pt x="506149" y="1727694"/>
                  </a:lnTo>
                  <a:lnTo>
                    <a:pt x="602768" y="1679763"/>
                  </a:lnTo>
                  <a:lnTo>
                    <a:pt x="702840" y="1619960"/>
                  </a:lnTo>
                  <a:lnTo>
                    <a:pt x="804846" y="1549191"/>
                  </a:lnTo>
                  <a:lnTo>
                    <a:pt x="907241" y="1468530"/>
                  </a:lnTo>
                  <a:lnTo>
                    <a:pt x="1008471" y="1379199"/>
                  </a:lnTo>
                  <a:lnTo>
                    <a:pt x="1107004" y="1282553"/>
                  </a:lnTo>
                  <a:lnTo>
                    <a:pt x="1201344" y="1180056"/>
                  </a:lnTo>
                  <a:lnTo>
                    <a:pt x="1290063" y="1073263"/>
                  </a:lnTo>
                  <a:lnTo>
                    <a:pt x="1371814" y="963791"/>
                  </a:lnTo>
                  <a:lnTo>
                    <a:pt x="1445360" y="853301"/>
                  </a:lnTo>
                  <a:lnTo>
                    <a:pt x="1509584" y="743468"/>
                  </a:lnTo>
                  <a:lnTo>
                    <a:pt x="1563513" y="635956"/>
                  </a:lnTo>
                  <a:lnTo>
                    <a:pt x="1606330" y="532395"/>
                  </a:lnTo>
                  <a:lnTo>
                    <a:pt x="1637386" y="434356"/>
                  </a:lnTo>
                  <a:lnTo>
                    <a:pt x="1656210" y="343323"/>
                  </a:lnTo>
                  <a:close/>
                </a:path>
              </a:pathLst>
            </a:custGeom>
            <a:solidFill>
              <a:srgbClr val="FFC24B">
                <a:alpha val="20000"/>
              </a:srgbClr>
            </a:solidFill>
            <a:ln w="13550" cap="flat">
              <a:solidFill>
                <a:srgbClr val="FFC24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2179587" y="1210852"/>
              <a:ext cx="2249954" cy="2476827"/>
            </a:xfrm>
            <a:custGeom>
              <a:avLst/>
              <a:pathLst>
                <a:path w="2249954" h="2476827">
                  <a:moveTo>
                    <a:pt x="2249954" y="83380"/>
                  </a:moveTo>
                  <a:lnTo>
                    <a:pt x="2241419" y="37219"/>
                  </a:lnTo>
                  <a:lnTo>
                    <a:pt x="2215944" y="9284"/>
                  </a:lnTo>
                  <a:lnTo>
                    <a:pt x="2173915" y="0"/>
                  </a:lnTo>
                  <a:lnTo>
                    <a:pt x="2115968" y="9505"/>
                  </a:lnTo>
                  <a:lnTo>
                    <a:pt x="2042983" y="37657"/>
                  </a:lnTo>
                  <a:lnTo>
                    <a:pt x="1956066" y="84029"/>
                  </a:lnTo>
                  <a:lnTo>
                    <a:pt x="1856534" y="147918"/>
                  </a:lnTo>
                  <a:lnTo>
                    <a:pt x="1745897" y="228354"/>
                  </a:lnTo>
                  <a:lnTo>
                    <a:pt x="1625830" y="324120"/>
                  </a:lnTo>
                  <a:lnTo>
                    <a:pt x="1498155" y="433762"/>
                  </a:lnTo>
                  <a:lnTo>
                    <a:pt x="1364807" y="555620"/>
                  </a:lnTo>
                  <a:lnTo>
                    <a:pt x="1227807" y="687846"/>
                  </a:lnTo>
                  <a:lnTo>
                    <a:pt x="1089232" y="828435"/>
                  </a:lnTo>
                  <a:lnTo>
                    <a:pt x="951183" y="975256"/>
                  </a:lnTo>
                  <a:lnTo>
                    <a:pt x="815752" y="1126084"/>
                  </a:lnTo>
                  <a:lnTo>
                    <a:pt x="684992" y="1278632"/>
                  </a:lnTo>
                  <a:lnTo>
                    <a:pt x="560886" y="1430588"/>
                  </a:lnTo>
                  <a:lnTo>
                    <a:pt x="445315" y="1579648"/>
                  </a:lnTo>
                  <a:lnTo>
                    <a:pt x="340031" y="1723552"/>
                  </a:lnTo>
                  <a:lnTo>
                    <a:pt x="246629" y="1860120"/>
                  </a:lnTo>
                  <a:lnTo>
                    <a:pt x="166526" y="1987281"/>
                  </a:lnTo>
                  <a:lnTo>
                    <a:pt x="100936" y="2103107"/>
                  </a:lnTo>
                  <a:lnTo>
                    <a:pt x="50853" y="2205843"/>
                  </a:lnTo>
                  <a:lnTo>
                    <a:pt x="17037" y="2293930"/>
                  </a:lnTo>
                  <a:lnTo>
                    <a:pt x="0" y="2366035"/>
                  </a:lnTo>
                  <a:lnTo>
                    <a:pt x="0" y="2421064"/>
                  </a:lnTo>
                  <a:lnTo>
                    <a:pt x="17037" y="2458182"/>
                  </a:lnTo>
                  <a:lnTo>
                    <a:pt x="50853" y="2476827"/>
                  </a:lnTo>
                  <a:lnTo>
                    <a:pt x="100936" y="2476716"/>
                  </a:lnTo>
                  <a:lnTo>
                    <a:pt x="166526" y="2457851"/>
                  </a:lnTo>
                  <a:lnTo>
                    <a:pt x="246629" y="2420518"/>
                  </a:lnTo>
                  <a:lnTo>
                    <a:pt x="340031" y="2365284"/>
                  </a:lnTo>
                  <a:lnTo>
                    <a:pt x="445315" y="2292984"/>
                  </a:lnTo>
                  <a:lnTo>
                    <a:pt x="560886" y="2204715"/>
                  </a:lnTo>
                  <a:lnTo>
                    <a:pt x="684992" y="2101816"/>
                  </a:lnTo>
                  <a:lnTo>
                    <a:pt x="815752" y="1985846"/>
                  </a:lnTo>
                  <a:lnTo>
                    <a:pt x="951183" y="1858563"/>
                  </a:lnTo>
                  <a:lnTo>
                    <a:pt x="1089232" y="1721896"/>
                  </a:lnTo>
                  <a:lnTo>
                    <a:pt x="1227807" y="1577918"/>
                  </a:lnTo>
                  <a:lnTo>
                    <a:pt x="1364807" y="1428811"/>
                  </a:lnTo>
                  <a:lnTo>
                    <a:pt x="1498155" y="1276835"/>
                  </a:lnTo>
                  <a:lnTo>
                    <a:pt x="1625830" y="1124293"/>
                  </a:lnTo>
                  <a:lnTo>
                    <a:pt x="1745897" y="973499"/>
                  </a:lnTo>
                  <a:lnTo>
                    <a:pt x="1856534" y="826739"/>
                  </a:lnTo>
                  <a:lnTo>
                    <a:pt x="1956066" y="686236"/>
                  </a:lnTo>
                  <a:lnTo>
                    <a:pt x="2042983" y="554121"/>
                  </a:lnTo>
                  <a:lnTo>
                    <a:pt x="2115968" y="432397"/>
                  </a:lnTo>
                  <a:lnTo>
                    <a:pt x="2173915" y="322908"/>
                  </a:lnTo>
                  <a:lnTo>
                    <a:pt x="2215944" y="227315"/>
                  </a:lnTo>
                  <a:lnTo>
                    <a:pt x="2241419" y="147067"/>
                  </a:lnTo>
                  <a:close/>
                </a:path>
              </a:pathLst>
            </a:custGeom>
            <a:solidFill>
              <a:srgbClr val="4169E1">
                <a:alpha val="20000"/>
              </a:srgbClr>
            </a:solidFill>
            <a:ln w="13550" cap="flat">
              <a:solidFill>
                <a:srgbClr val="4169E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359484" y="2175217"/>
              <a:ext cx="1747858" cy="1954570"/>
            </a:xfrm>
            <a:custGeom>
              <a:avLst/>
              <a:pathLst>
                <a:path w="1747858" h="1954570">
                  <a:moveTo>
                    <a:pt x="1747858" y="153050"/>
                  </a:moveTo>
                  <a:lnTo>
                    <a:pt x="1741228" y="94538"/>
                  </a:lnTo>
                  <a:lnTo>
                    <a:pt x="1721438" y="49399"/>
                  </a:lnTo>
                  <a:lnTo>
                    <a:pt x="1688788" y="18319"/>
                  </a:lnTo>
                  <a:lnTo>
                    <a:pt x="1643773" y="1769"/>
                  </a:lnTo>
                  <a:lnTo>
                    <a:pt x="1587075" y="0"/>
                  </a:lnTo>
                  <a:lnTo>
                    <a:pt x="1519554" y="13037"/>
                  </a:lnTo>
                  <a:lnTo>
                    <a:pt x="1442234" y="40684"/>
                  </a:lnTo>
                  <a:lnTo>
                    <a:pt x="1356286" y="82522"/>
                  </a:lnTo>
                  <a:lnTo>
                    <a:pt x="1263013" y="137916"/>
                  </a:lnTo>
                  <a:lnTo>
                    <a:pt x="1163830" y="206027"/>
                  </a:lnTo>
                  <a:lnTo>
                    <a:pt x="1060239" y="285822"/>
                  </a:lnTo>
                  <a:lnTo>
                    <a:pt x="953812" y="376091"/>
                  </a:lnTo>
                  <a:lnTo>
                    <a:pt x="846161" y="475467"/>
                  </a:lnTo>
                  <a:lnTo>
                    <a:pt x="738919" y="582442"/>
                  </a:lnTo>
                  <a:lnTo>
                    <a:pt x="633710" y="695395"/>
                  </a:lnTo>
                  <a:lnTo>
                    <a:pt x="532131" y="812614"/>
                  </a:lnTo>
                  <a:lnTo>
                    <a:pt x="435720" y="932322"/>
                  </a:lnTo>
                  <a:lnTo>
                    <a:pt x="345939" y="1052705"/>
                  </a:lnTo>
                  <a:lnTo>
                    <a:pt x="264150" y="1171936"/>
                  </a:lnTo>
                  <a:lnTo>
                    <a:pt x="191592" y="1288210"/>
                  </a:lnTo>
                  <a:lnTo>
                    <a:pt x="129364" y="1399763"/>
                  </a:lnTo>
                  <a:lnTo>
                    <a:pt x="78411" y="1504904"/>
                  </a:lnTo>
                  <a:lnTo>
                    <a:pt x="39505" y="1602040"/>
                  </a:lnTo>
                  <a:lnTo>
                    <a:pt x="13235" y="1689697"/>
                  </a:lnTo>
                  <a:lnTo>
                    <a:pt x="0" y="1766548"/>
                  </a:lnTo>
                  <a:lnTo>
                    <a:pt x="0" y="1831427"/>
                  </a:lnTo>
                  <a:lnTo>
                    <a:pt x="13235" y="1883351"/>
                  </a:lnTo>
                  <a:lnTo>
                    <a:pt x="39505" y="1921533"/>
                  </a:lnTo>
                  <a:lnTo>
                    <a:pt x="78411" y="1945393"/>
                  </a:lnTo>
                  <a:lnTo>
                    <a:pt x="129364" y="1954570"/>
                  </a:lnTo>
                  <a:lnTo>
                    <a:pt x="191592" y="1948926"/>
                  </a:lnTo>
                  <a:lnTo>
                    <a:pt x="264150" y="1928545"/>
                  </a:lnTo>
                  <a:lnTo>
                    <a:pt x="345939" y="1893736"/>
                  </a:lnTo>
                  <a:lnTo>
                    <a:pt x="435720" y="1845028"/>
                  </a:lnTo>
                  <a:lnTo>
                    <a:pt x="532131" y="1783158"/>
                  </a:lnTo>
                  <a:lnTo>
                    <a:pt x="633710" y="1709065"/>
                  </a:lnTo>
                  <a:lnTo>
                    <a:pt x="738919" y="1623871"/>
                  </a:lnTo>
                  <a:lnTo>
                    <a:pt x="846161" y="1528868"/>
                  </a:lnTo>
                  <a:lnTo>
                    <a:pt x="953812" y="1425497"/>
                  </a:lnTo>
                  <a:lnTo>
                    <a:pt x="1060239" y="1315324"/>
                  </a:lnTo>
                  <a:lnTo>
                    <a:pt x="1163830" y="1200019"/>
                  </a:lnTo>
                  <a:lnTo>
                    <a:pt x="1263013" y="1081330"/>
                  </a:lnTo>
                  <a:lnTo>
                    <a:pt x="1356286" y="961057"/>
                  </a:lnTo>
                  <a:lnTo>
                    <a:pt x="1442234" y="841022"/>
                  </a:lnTo>
                  <a:lnTo>
                    <a:pt x="1519554" y="723046"/>
                  </a:lnTo>
                  <a:lnTo>
                    <a:pt x="1587075" y="608916"/>
                  </a:lnTo>
                  <a:lnTo>
                    <a:pt x="1643773" y="500363"/>
                  </a:lnTo>
                  <a:lnTo>
                    <a:pt x="1688788" y="399033"/>
                  </a:lnTo>
                  <a:lnTo>
                    <a:pt x="1721438" y="306460"/>
                  </a:lnTo>
                  <a:lnTo>
                    <a:pt x="1741228" y="224050"/>
                  </a:lnTo>
                  <a:close/>
                </a:path>
              </a:pathLst>
            </a:custGeom>
            <a:solidFill>
              <a:srgbClr val="EE2C2C">
                <a:alpha val="20000"/>
              </a:srgbClr>
            </a:solidFill>
            <a:ln w="13550" cap="flat">
              <a:solidFill>
                <a:srgbClr val="EE2C2C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1406131" y="983989"/>
              <a:ext cx="4925079" cy="499099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6"/>
            <p:cNvSpPr/>
            <p:nvPr/>
          </p:nvSpPr>
          <p:spPr>
            <a:xfrm>
              <a:off x="1159947" y="5346613"/>
              <a:ext cx="18355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1159947" y="4167446"/>
              <a:ext cx="18355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1272870" y="2988279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1202239" y="1809112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1" name="pl380"/>
            <p:cNvSpPr/>
            <p:nvPr/>
          </p:nvSpPr>
          <p:spPr>
            <a:xfrm>
              <a:off x="1371337" y="5393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371337" y="4214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371337" y="3035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1371337" y="1856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17642" y="59749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413617" y="59749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509592" y="59749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605568" y="59749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8"/>
            <p:cNvSpPr/>
            <p:nvPr/>
          </p:nvSpPr>
          <p:spPr>
            <a:xfrm>
              <a:off x="2225864" y="6035694"/>
              <a:ext cx="18355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57155" y="6037306"/>
              <a:ext cx="112923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4474277" y="6035694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5570252" y="6037306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466388" y="6156114"/>
              <a:ext cx="80456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t(1) (16.1%)</a:t>
              </a:r>
            </a:p>
          </p:txBody>
        </p:sp>
        <p:sp>
          <p:nvSpPr>
            <p:cNvPr id="394" name="tx393"/>
            <p:cNvSpPr/>
            <p:nvPr/>
          </p:nvSpPr>
          <p:spPr>
            <a:xfrm rot="-5400000">
              <a:off x="619285" y="3407975"/>
              <a:ext cx="80456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t(2) (17.6%)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2025-06-08T09:49:09Z</dcterms:modified>
  <cp:category/>
</cp:coreProperties>
</file>