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42477" y="1236494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237921" y="1236494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42477" y="146397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142477" y="184310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42477" y="2222236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397776" y="142606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301282" y="1463973"/>
              <a:ext cx="96493" cy="0"/>
            </a:xfrm>
            <a:custGeom>
              <a:avLst/>
              <a:pathLst>
                <a:path w="96493" h="0">
                  <a:moveTo>
                    <a:pt x="964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1282" y="142606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57693" y="180519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67613" y="1843104"/>
              <a:ext cx="90080" cy="0"/>
            </a:xfrm>
            <a:custGeom>
              <a:avLst/>
              <a:pathLst>
                <a:path w="90080" h="0">
                  <a:moveTo>
                    <a:pt x="9008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67613" y="180519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28475" y="2184323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10904" y="2222236"/>
              <a:ext cx="117571" cy="0"/>
            </a:xfrm>
            <a:custGeom>
              <a:avLst/>
              <a:pathLst>
                <a:path w="117571" h="0">
                  <a:moveTo>
                    <a:pt x="11757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010904" y="2184323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334189" y="1448633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497313" y="1827764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054349" y="2206895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142477" y="2975603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37921" y="2975603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42477" y="320308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42477" y="358221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142477" y="396134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03713" y="3165169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528326" y="3203082"/>
              <a:ext cx="75387" cy="0"/>
            </a:xfrm>
            <a:custGeom>
              <a:avLst/>
              <a:pathLst>
                <a:path w="75387" h="0">
                  <a:moveTo>
                    <a:pt x="7538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528326" y="3165169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61073" y="354430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6839" y="3582213"/>
              <a:ext cx="84234" cy="0"/>
            </a:xfrm>
            <a:custGeom>
              <a:avLst/>
              <a:pathLst>
                <a:path w="84234" h="0">
                  <a:moveTo>
                    <a:pt x="8423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6839" y="354430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52606" y="392343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453535" y="3961344"/>
              <a:ext cx="99071" cy="0"/>
            </a:xfrm>
            <a:custGeom>
              <a:avLst/>
              <a:pathLst>
                <a:path w="99071" h="0">
                  <a:moveTo>
                    <a:pt x="9907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53535" y="392343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550679" y="3187741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616" y="3566873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7730" y="3946004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142477" y="4714712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37921" y="4714712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42477" y="4942190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142477" y="532132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142477" y="570045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76890" y="4904277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6111" y="4942190"/>
              <a:ext cx="120779" cy="0"/>
            </a:xfrm>
            <a:custGeom>
              <a:avLst/>
              <a:pathLst>
                <a:path w="120779" h="0">
                  <a:moveTo>
                    <a:pt x="12077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6111" y="4904277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97838" y="5283408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39667" y="5321322"/>
              <a:ext cx="158170" cy="0"/>
            </a:xfrm>
            <a:custGeom>
              <a:avLst/>
              <a:pathLst>
                <a:path w="158170" h="0">
                  <a:moveTo>
                    <a:pt x="15817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39667" y="5283408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4068" y="566254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59246" y="5700453"/>
              <a:ext cx="184822" cy="0"/>
            </a:xfrm>
            <a:custGeom>
              <a:avLst/>
              <a:pathLst>
                <a:path w="184822" h="0">
                  <a:moveTo>
                    <a:pt x="18482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59246" y="566254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01160" y="4926850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03412" y="5305981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36316" y="5685112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61918" y="1236494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657362" y="1236494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61918" y="146397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561918" y="184310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61918" y="2222236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549796" y="142606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470776" y="1463973"/>
              <a:ext cx="79019" cy="0"/>
            </a:xfrm>
            <a:custGeom>
              <a:avLst/>
              <a:pathLst>
                <a:path w="79019" h="0">
                  <a:moveTo>
                    <a:pt x="7901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470776" y="142606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909849" y="180519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806775" y="1843104"/>
              <a:ext cx="103074" cy="0"/>
            </a:xfrm>
            <a:custGeom>
              <a:avLst/>
              <a:pathLst>
                <a:path w="103074" h="0">
                  <a:moveTo>
                    <a:pt x="10307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06775" y="180519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369766" y="2184323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261183" y="2222236"/>
              <a:ext cx="108582" cy="0"/>
            </a:xfrm>
            <a:custGeom>
              <a:avLst/>
              <a:pathLst>
                <a:path w="108582" h="0">
                  <a:moveTo>
                    <a:pt x="10858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261183" y="2184323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494945" y="1448633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42971" y="1827764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00134" y="2206895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561918" y="2975603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657362" y="2975603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61918" y="320308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61918" y="358221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561918" y="396134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56883" y="3165169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63" y="3203082"/>
              <a:ext cx="76019" cy="0"/>
            </a:xfrm>
            <a:custGeom>
              <a:avLst/>
              <a:pathLst>
                <a:path w="76019" h="0">
                  <a:moveTo>
                    <a:pt x="7601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80863" y="3165169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06612" y="354430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463" y="3582213"/>
              <a:ext cx="82148" cy="0"/>
            </a:xfrm>
            <a:custGeom>
              <a:avLst/>
              <a:pathLst>
                <a:path w="82148" h="0">
                  <a:moveTo>
                    <a:pt x="821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24463" y="354430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880875" y="392343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778044" y="3961344"/>
              <a:ext cx="102831" cy="0"/>
            </a:xfrm>
            <a:custGeom>
              <a:avLst/>
              <a:pathLst>
                <a:path w="102831" h="0">
                  <a:moveTo>
                    <a:pt x="10283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778044" y="392343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003532" y="3187741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850197" y="3566873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814119" y="3946004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561918" y="4714712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657362" y="4714712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1918" y="4942190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1918" y="532132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1918" y="570045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196380" y="4904277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101524" y="4942190"/>
              <a:ext cx="94855" cy="0"/>
            </a:xfrm>
            <a:custGeom>
              <a:avLst/>
              <a:pathLst>
                <a:path w="94855" h="0">
                  <a:moveTo>
                    <a:pt x="9485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101524" y="4904277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45117" y="5283408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921327" y="5321322"/>
              <a:ext cx="123790" cy="0"/>
            </a:xfrm>
            <a:custGeom>
              <a:avLst/>
              <a:pathLst>
                <a:path w="123790" h="0">
                  <a:moveTo>
                    <a:pt x="12379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921327" y="5283408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912011" y="566254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754965" y="5700453"/>
              <a:ext cx="157045" cy="0"/>
            </a:xfrm>
            <a:custGeom>
              <a:avLst/>
              <a:pathLst>
                <a:path w="157045" h="0">
                  <a:moveTo>
                    <a:pt x="15704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754965" y="566254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133612" y="4926850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67881" y="5305981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818147" y="5685112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981359" y="1236494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076803" y="1236494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81359" y="146397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981359" y="184310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981359" y="2222236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91681" y="142606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497043" y="1463973"/>
              <a:ext cx="94637" cy="0"/>
            </a:xfrm>
            <a:custGeom>
              <a:avLst/>
              <a:pathLst>
                <a:path w="94637" h="0">
                  <a:moveTo>
                    <a:pt x="9463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497043" y="142606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440205" y="180519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343938" y="1843104"/>
              <a:ext cx="96266" cy="0"/>
            </a:xfrm>
            <a:custGeom>
              <a:avLst/>
              <a:pathLst>
                <a:path w="96266" h="0">
                  <a:moveTo>
                    <a:pt x="9626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343938" y="180519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307146" y="2184323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180434" y="2222236"/>
              <a:ext cx="126711" cy="0"/>
            </a:xfrm>
            <a:custGeom>
              <a:avLst/>
              <a:pathLst>
                <a:path w="126711" h="0">
                  <a:moveTo>
                    <a:pt x="12671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180434" y="2184323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29021" y="1448633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376731" y="1827764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228449" y="2206895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4981359" y="2975603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076803" y="2975603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981359" y="320308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81359" y="358221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981359" y="396134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608739" y="3165169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466329" y="3203082"/>
              <a:ext cx="142409" cy="0"/>
            </a:xfrm>
            <a:custGeom>
              <a:avLst/>
              <a:pathLst>
                <a:path w="142409" h="0">
                  <a:moveTo>
                    <a:pt x="14240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466329" y="3165169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309862" y="354430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179476" y="3582213"/>
              <a:ext cx="130385" cy="0"/>
            </a:xfrm>
            <a:custGeom>
              <a:avLst/>
              <a:pathLst>
                <a:path w="130385" h="0">
                  <a:moveTo>
                    <a:pt x="13038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179476" y="354430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465686" y="392343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86537" y="3961344"/>
              <a:ext cx="179149" cy="0"/>
            </a:xfrm>
            <a:custGeom>
              <a:avLst/>
              <a:pathLst>
                <a:path w="179149" h="0">
                  <a:moveTo>
                    <a:pt x="17914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86537" y="3923431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522193" y="3187741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229328" y="3566873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360771" y="3946004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4981359" y="4714712"/>
              <a:ext cx="1349851" cy="1213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076803" y="4714712"/>
              <a:ext cx="0" cy="1213219"/>
            </a:xfrm>
            <a:custGeom>
              <a:avLst/>
              <a:pathLst>
                <a:path w="0" h="1213219">
                  <a:moveTo>
                    <a:pt x="0" y="12132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4981359" y="4942190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4981359" y="532132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981359" y="570045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409513" y="4904277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323620" y="4942190"/>
              <a:ext cx="85893" cy="0"/>
            </a:xfrm>
            <a:custGeom>
              <a:avLst/>
              <a:pathLst>
                <a:path w="85893" h="0">
                  <a:moveTo>
                    <a:pt x="858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323620" y="4904277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56585" y="5283408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246302" y="5321322"/>
              <a:ext cx="110283" cy="0"/>
            </a:xfrm>
            <a:custGeom>
              <a:avLst/>
              <a:pathLst>
                <a:path w="110283" h="0">
                  <a:moveTo>
                    <a:pt x="11028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246302" y="5283408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220978" y="566254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100888" y="5700453"/>
              <a:ext cx="120089" cy="0"/>
            </a:xfrm>
            <a:custGeom>
              <a:avLst/>
              <a:pathLst>
                <a:path w="120089" h="0">
                  <a:moveTo>
                    <a:pt x="12008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100888" y="5662540"/>
              <a:ext cx="0" cy="75826"/>
            </a:xfrm>
            <a:custGeom>
              <a:avLst/>
              <a:pathLst>
                <a:path w="0" h="75826">
                  <a:moveTo>
                    <a:pt x="0" y="758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351226" y="4926850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286103" y="5305981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145592" y="5685112"/>
              <a:ext cx="30681" cy="306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2465871" y="4530192"/>
              <a:ext cx="703064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Glutamate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3512535" y="4499980"/>
              <a:ext cx="144861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Glycerol 3-phosphate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237147" y="4501841"/>
              <a:ext cx="83827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Myristic acid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2152439" y="2762732"/>
              <a:ext cx="132992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Adenylsuccinic acid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3677734" y="2793019"/>
              <a:ext cx="111822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Arachidonic acid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224237" y="2793019"/>
              <a:ext cx="86409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Benzoic acid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504045" y="1055250"/>
              <a:ext cx="6267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12-HETE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906557" y="1051826"/>
              <a:ext cx="660573" cy="112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13-HODE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376637" y="1053910"/>
              <a:ext cx="55929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Adenine</a:t>
              </a:r>
            </a:p>
          </p:txBody>
        </p:sp>
        <p:sp>
          <p:nvSpPr>
            <p:cNvPr id="168" name="pl167"/>
            <p:cNvSpPr/>
            <p:nvPr/>
          </p:nvSpPr>
          <p:spPr>
            <a:xfrm>
              <a:off x="2142477" y="592793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37921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78793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19664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260536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2195542" y="598825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536414" y="599011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77286" y="599011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18157" y="5988180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7" name="pl176"/>
            <p:cNvSpPr/>
            <p:nvPr/>
          </p:nvSpPr>
          <p:spPr>
            <a:xfrm>
              <a:off x="3561918" y="592793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657362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998234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339105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679977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3614983" y="598825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955855" y="599011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296726" y="599011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637598" y="5988180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6" name="pl185"/>
            <p:cNvSpPr/>
            <p:nvPr/>
          </p:nvSpPr>
          <p:spPr>
            <a:xfrm>
              <a:off x="4981359" y="5927932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076803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417674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758546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6099418" y="59279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034424" y="598825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375296" y="599011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716167" y="599011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057039" y="5988180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5" name="pl194"/>
            <p:cNvSpPr/>
            <p:nvPr/>
          </p:nvSpPr>
          <p:spPr>
            <a:xfrm>
              <a:off x="2142477" y="418882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37921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793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919664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260536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2195542" y="424914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536414" y="425100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877286" y="425100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3218157" y="4249072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04" name="pl203"/>
            <p:cNvSpPr/>
            <p:nvPr/>
          </p:nvSpPr>
          <p:spPr>
            <a:xfrm>
              <a:off x="3561918" y="418882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657362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998234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339105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679977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3614983" y="424914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3955855" y="425100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4296726" y="425100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637598" y="4249072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3" name="pl212"/>
            <p:cNvSpPr/>
            <p:nvPr/>
          </p:nvSpPr>
          <p:spPr>
            <a:xfrm>
              <a:off x="4981359" y="4188823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076803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417674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758546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6099418" y="4188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7"/>
            <p:cNvSpPr/>
            <p:nvPr/>
          </p:nvSpPr>
          <p:spPr>
            <a:xfrm>
              <a:off x="5034424" y="424914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375296" y="425100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716167" y="4251007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6057039" y="4249072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22" name="pl221"/>
            <p:cNvSpPr/>
            <p:nvPr/>
          </p:nvSpPr>
          <p:spPr>
            <a:xfrm>
              <a:off x="2142477" y="244971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37921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578793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19664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260536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2195542" y="251003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536414" y="25118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877286" y="25118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3218157" y="2509963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31" name="pl230"/>
            <p:cNvSpPr/>
            <p:nvPr/>
          </p:nvSpPr>
          <p:spPr>
            <a:xfrm>
              <a:off x="3561918" y="244971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657362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998234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339105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679977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3614983" y="251003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955855" y="25118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4296726" y="25118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4637598" y="2509963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4981359" y="2449714"/>
              <a:ext cx="1349851" cy="0"/>
            </a:xfrm>
            <a:custGeom>
              <a:avLst/>
              <a:pathLst>
                <a:path w="1349851" h="0">
                  <a:moveTo>
                    <a:pt x="0" y="0"/>
                  </a:moveTo>
                  <a:lnTo>
                    <a:pt x="1349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076803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417674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5758546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6099418" y="24497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5034424" y="251003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5375296" y="25118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5716167" y="251189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6057039" y="2509963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1148183" y="2165904"/>
              <a:ext cx="93166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IAR vs Health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1377006" y="1786773"/>
              <a:ext cx="70284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IAR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1190525" y="1407642"/>
              <a:ext cx="889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Health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1148183" y="3905013"/>
              <a:ext cx="93166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IAR vs Health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1377006" y="3525882"/>
              <a:ext cx="70284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IAR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1190525" y="3146750"/>
              <a:ext cx="889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Health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148183" y="5644121"/>
              <a:ext cx="93166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IAR vs Health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377006" y="5264990"/>
              <a:ext cx="70284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IAR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190525" y="4885859"/>
              <a:ext cx="889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Health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772376" y="6162179"/>
              <a:ext cx="92893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Coefficients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2025-06-06T12:40:47Z</dcterms:modified>
  <cp:category/>
</cp:coreProperties>
</file>