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146739" y="2050901"/>
              <a:ext cx="254000" cy="152400"/>
            </a:xfrm>
            <a:prstGeom prst="rect">
              <a:avLst/>
            </a:prstGeom>
            <a:solidFill>
              <a:srgbClr val="8FB7D7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46739" y="2203301"/>
              <a:ext cx="254000" cy="152400"/>
            </a:xfrm>
            <a:prstGeom prst="rect">
              <a:avLst/>
            </a:prstGeom>
            <a:solidFill>
              <a:srgbClr val="CCDEEC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146739" y="2355701"/>
              <a:ext cx="254000" cy="152400"/>
            </a:xfrm>
            <a:prstGeom prst="rect">
              <a:avLst/>
            </a:prstGeom>
            <a:solidFill>
              <a:srgbClr val="AAC8E0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46739" y="2508101"/>
              <a:ext cx="254000" cy="152400"/>
            </a:xfrm>
            <a:prstGeom prst="rect">
              <a:avLst/>
            </a:prstGeom>
            <a:solidFill>
              <a:srgbClr val="A7C6D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146739" y="2660501"/>
              <a:ext cx="254000" cy="152400"/>
            </a:xfrm>
            <a:prstGeom prst="rect">
              <a:avLst/>
            </a:prstGeom>
            <a:solidFill>
              <a:srgbClr val="ADCAE1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46739" y="2812901"/>
              <a:ext cx="254000" cy="152400"/>
            </a:xfrm>
            <a:prstGeom prst="rect">
              <a:avLst/>
            </a:prstGeom>
            <a:solidFill>
              <a:srgbClr val="C6DAEA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46739" y="2965301"/>
              <a:ext cx="254000" cy="152400"/>
            </a:xfrm>
            <a:prstGeom prst="rect">
              <a:avLst/>
            </a:prstGeom>
            <a:solidFill>
              <a:srgbClr val="CCDEEC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46739" y="3117701"/>
              <a:ext cx="254000" cy="152400"/>
            </a:xfrm>
            <a:prstGeom prst="rect">
              <a:avLst/>
            </a:prstGeom>
            <a:solidFill>
              <a:srgbClr val="B2CDE3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46739" y="3270101"/>
              <a:ext cx="254000" cy="152400"/>
            </a:xfrm>
            <a:prstGeom prst="rect">
              <a:avLst/>
            </a:prstGeom>
            <a:solidFill>
              <a:srgbClr val="BED5E7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46739" y="3422501"/>
              <a:ext cx="254000" cy="152400"/>
            </a:xfrm>
            <a:prstGeom prst="rect">
              <a:avLst/>
            </a:prstGeom>
            <a:solidFill>
              <a:srgbClr val="C1D7E9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46739" y="3574901"/>
              <a:ext cx="254000" cy="152400"/>
            </a:xfrm>
            <a:prstGeom prst="rect">
              <a:avLst/>
            </a:prstGeom>
            <a:solidFill>
              <a:srgbClr val="88B2D4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46739" y="3727301"/>
              <a:ext cx="254000" cy="152400"/>
            </a:xfrm>
            <a:prstGeom prst="rect">
              <a:avLst/>
            </a:prstGeom>
            <a:solidFill>
              <a:srgbClr val="7BAAC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46739" y="3879701"/>
              <a:ext cx="254000" cy="152400"/>
            </a:xfrm>
            <a:prstGeom prst="rect">
              <a:avLst/>
            </a:prstGeom>
            <a:solidFill>
              <a:srgbClr val="74A5CD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46739" y="4032101"/>
              <a:ext cx="254000" cy="152400"/>
            </a:xfrm>
            <a:prstGeom prst="rect">
              <a:avLst/>
            </a:prstGeom>
            <a:solidFill>
              <a:srgbClr val="629AC7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46739" y="4184501"/>
              <a:ext cx="254000" cy="152400"/>
            </a:xfrm>
            <a:prstGeom prst="rect">
              <a:avLst/>
            </a:prstGeom>
            <a:solidFill>
              <a:srgbClr val="629AC7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46739" y="4336901"/>
              <a:ext cx="254000" cy="152400"/>
            </a:xfrm>
            <a:prstGeom prst="rect">
              <a:avLst/>
            </a:prstGeom>
            <a:solidFill>
              <a:srgbClr val="6DA1CA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46739" y="4489301"/>
              <a:ext cx="254000" cy="152400"/>
            </a:xfrm>
            <a:prstGeom prst="rect">
              <a:avLst/>
            </a:prstGeom>
            <a:solidFill>
              <a:srgbClr val="3980B8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00739" y="2050901"/>
              <a:ext cx="254000" cy="152400"/>
            </a:xfrm>
            <a:prstGeom prst="rect">
              <a:avLst/>
            </a:prstGeom>
            <a:solidFill>
              <a:srgbClr val="F47B7C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400739" y="2203301"/>
              <a:ext cx="254000" cy="152400"/>
            </a:xfrm>
            <a:prstGeom prst="rect">
              <a:avLst/>
            </a:prstGeom>
            <a:solidFill>
              <a:srgbClr val="80ADD1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400739" y="2355701"/>
              <a:ext cx="254000" cy="152400"/>
            </a:xfrm>
            <a:prstGeom prst="rect">
              <a:avLst/>
            </a:prstGeom>
            <a:solidFill>
              <a:srgbClr val="FBD3D3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400739" y="2508101"/>
              <a:ext cx="254000" cy="152400"/>
            </a:xfrm>
            <a:prstGeom prst="rect">
              <a:avLst/>
            </a:prstGeom>
            <a:solidFill>
              <a:srgbClr val="F9B7B7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00739" y="2660501"/>
              <a:ext cx="254000" cy="152400"/>
            </a:xfrm>
            <a:prstGeom prst="rect">
              <a:avLst/>
            </a:prstGeom>
            <a:solidFill>
              <a:srgbClr val="FAC5C5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400739" y="2812901"/>
              <a:ext cx="254000" cy="152400"/>
            </a:xfrm>
            <a:prstGeom prst="rect">
              <a:avLst/>
            </a:prstGeom>
            <a:solidFill>
              <a:srgbClr val="FDEBEB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400739" y="2965301"/>
              <a:ext cx="254000" cy="152400"/>
            </a:xfrm>
            <a:prstGeom prst="rect">
              <a:avLst/>
            </a:prstGeom>
            <a:solidFill>
              <a:srgbClr val="FDEDED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400739" y="3117701"/>
              <a:ext cx="254000" cy="152400"/>
            </a:xfrm>
            <a:prstGeom prst="rect">
              <a:avLst/>
            </a:prstGeom>
            <a:solidFill>
              <a:srgbClr val="FCE5E5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400739" y="3270101"/>
              <a:ext cx="254000" cy="152400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400739" y="3422501"/>
              <a:ext cx="254000" cy="152400"/>
            </a:xfrm>
            <a:prstGeom prst="rect">
              <a:avLst/>
            </a:prstGeom>
            <a:solidFill>
              <a:srgbClr val="FEF3F3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400739" y="3574901"/>
              <a:ext cx="254000" cy="152400"/>
            </a:xfrm>
            <a:prstGeom prst="rect">
              <a:avLst/>
            </a:prstGeom>
            <a:solidFill>
              <a:srgbClr val="FDEBEB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400739" y="3727301"/>
              <a:ext cx="254000" cy="152400"/>
            </a:xfrm>
            <a:prstGeom prst="rect">
              <a:avLst/>
            </a:prstGeom>
            <a:solidFill>
              <a:srgbClr val="F8FAFC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400739" y="3879701"/>
              <a:ext cx="254000" cy="152400"/>
            </a:xfrm>
            <a:prstGeom prst="rect">
              <a:avLst/>
            </a:prstGeom>
            <a:solidFill>
              <a:srgbClr val="FDEBEB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400739" y="4032101"/>
              <a:ext cx="254000" cy="152400"/>
            </a:xfrm>
            <a:prstGeom prst="rect">
              <a:avLst/>
            </a:prstGeom>
            <a:solidFill>
              <a:srgbClr val="FDEBEB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400739" y="4184501"/>
              <a:ext cx="254000" cy="152400"/>
            </a:xfrm>
            <a:prstGeom prst="rect">
              <a:avLst/>
            </a:prstGeom>
            <a:solidFill>
              <a:srgbClr val="FDEBEB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400739" y="4336901"/>
              <a:ext cx="254000" cy="152400"/>
            </a:xfrm>
            <a:prstGeom prst="rect">
              <a:avLst/>
            </a:prstGeom>
            <a:solidFill>
              <a:srgbClr val="F8B1B1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400739" y="4489301"/>
              <a:ext cx="254000" cy="152400"/>
            </a:xfrm>
            <a:prstGeom prst="rect">
              <a:avLst/>
            </a:prstGeom>
            <a:solidFill>
              <a:srgbClr val="F9BD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654739" y="2050901"/>
              <a:ext cx="254000" cy="152400"/>
            </a:xfrm>
            <a:prstGeom prst="rect">
              <a:avLst/>
            </a:prstGeom>
            <a:solidFill>
              <a:srgbClr val="FEF9F9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654739" y="2203301"/>
              <a:ext cx="254000" cy="152400"/>
            </a:xfrm>
            <a:prstGeom prst="rect">
              <a:avLst/>
            </a:prstGeom>
            <a:solidFill>
              <a:srgbClr val="F8B4B4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654739" y="2355701"/>
              <a:ext cx="254000" cy="152400"/>
            </a:xfrm>
            <a:prstGeom prst="rect">
              <a:avLst/>
            </a:prstGeom>
            <a:solidFill>
              <a:srgbClr val="F7A8A8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654739" y="2508101"/>
              <a:ext cx="254000" cy="152400"/>
            </a:xfrm>
            <a:prstGeom prst="rect">
              <a:avLst/>
            </a:prstGeom>
            <a:solidFill>
              <a:srgbClr val="F69797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654739" y="2660501"/>
              <a:ext cx="254000" cy="152400"/>
            </a:xfrm>
            <a:prstGeom prst="rect">
              <a:avLst/>
            </a:prstGeom>
            <a:solidFill>
              <a:srgbClr val="F58485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654739" y="2812901"/>
              <a:ext cx="254000" cy="152400"/>
            </a:xfrm>
            <a:prstGeom prst="rect">
              <a:avLst/>
            </a:prstGeom>
            <a:solidFill>
              <a:srgbClr val="FAC3C4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654739" y="2965301"/>
              <a:ext cx="254000" cy="152400"/>
            </a:xfrm>
            <a:prstGeom prst="rect">
              <a:avLst/>
            </a:prstGeom>
            <a:solidFill>
              <a:srgbClr val="F9BFB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654739" y="3117701"/>
              <a:ext cx="254000" cy="152400"/>
            </a:xfrm>
            <a:prstGeom prst="rect">
              <a:avLst/>
            </a:prstGeom>
            <a:solidFill>
              <a:srgbClr val="F58A8B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2654739" y="3270101"/>
              <a:ext cx="254000" cy="152400"/>
            </a:xfrm>
            <a:prstGeom prst="rect">
              <a:avLst/>
            </a:prstGeom>
            <a:solidFill>
              <a:srgbClr val="F7A3A4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2654739" y="3422501"/>
              <a:ext cx="254000" cy="152400"/>
            </a:xfrm>
            <a:prstGeom prst="rect">
              <a:avLst/>
            </a:prstGeom>
            <a:solidFill>
              <a:srgbClr val="F79D9D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2654739" y="3574901"/>
              <a:ext cx="254000" cy="152400"/>
            </a:xfrm>
            <a:prstGeom prst="rect">
              <a:avLst/>
            </a:prstGeom>
            <a:solidFill>
              <a:srgbClr val="F26465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2654739" y="3727301"/>
              <a:ext cx="254000" cy="152400"/>
            </a:xfrm>
            <a:prstGeom prst="rect">
              <a:avLst/>
            </a:prstGeom>
            <a:solidFill>
              <a:srgbClr val="F15859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2654739" y="3879701"/>
              <a:ext cx="254000" cy="152400"/>
            </a:xfrm>
            <a:prstGeom prst="rect">
              <a:avLst/>
            </a:prstGeom>
            <a:solidFill>
              <a:srgbClr val="F05051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2654739" y="4032101"/>
              <a:ext cx="254000" cy="152400"/>
            </a:xfrm>
            <a:prstGeom prst="rect">
              <a:avLst/>
            </a:prstGeom>
            <a:solidFill>
              <a:srgbClr val="F15657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2654739" y="4184501"/>
              <a:ext cx="254000" cy="152400"/>
            </a:xfrm>
            <a:prstGeom prst="rect">
              <a:avLst/>
            </a:prstGeom>
            <a:solidFill>
              <a:srgbClr val="F15657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2654739" y="4336901"/>
              <a:ext cx="254000" cy="152400"/>
            </a:xfrm>
            <a:prstGeom prst="rect">
              <a:avLst/>
            </a:prstGeom>
            <a:solidFill>
              <a:srgbClr val="F15B5C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2654739" y="4489301"/>
              <a:ext cx="254000" cy="152400"/>
            </a:xfrm>
            <a:prstGeom prst="rect">
              <a:avLst/>
            </a:prstGeom>
            <a:solidFill>
              <a:srgbClr val="EF3C3D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5"/>
            <p:cNvSpPr/>
            <p:nvPr/>
          </p:nvSpPr>
          <p:spPr>
            <a:xfrm rot="-16200000">
              <a:off x="2018400" y="4898776"/>
              <a:ext cx="530869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RA_median</a:t>
              </a:r>
            </a:p>
          </p:txBody>
        </p:sp>
        <p:sp>
          <p:nvSpPr>
            <p:cNvPr id="57" name="tx56"/>
            <p:cNvSpPr/>
            <p:nvPr/>
          </p:nvSpPr>
          <p:spPr>
            <a:xfrm rot="-16200000">
              <a:off x="2258286" y="4912890"/>
              <a:ext cx="559097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IAR_median</a:t>
              </a:r>
            </a:p>
          </p:txBody>
        </p:sp>
        <p:sp>
          <p:nvSpPr>
            <p:cNvPr id="58" name="tx57"/>
            <p:cNvSpPr/>
            <p:nvPr/>
          </p:nvSpPr>
          <p:spPr>
            <a:xfrm rot="-16200000">
              <a:off x="2524217" y="4900959"/>
              <a:ext cx="536475" cy="94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HC_median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946839" y="2068115"/>
              <a:ext cx="1773287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Spermidine and Spermine Biosynthesis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946839" y="2221755"/>
              <a:ext cx="948630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Pyruvate Metabolism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946839" y="2374155"/>
              <a:ext cx="1502320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Phosphatidylcholine Biosynthesis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946839" y="2525315"/>
              <a:ext cx="875307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Carnitine Synthesis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946839" y="2677715"/>
              <a:ext cx="914995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Succinate Signalling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2946839" y="2831355"/>
              <a:ext cx="1462682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Arginine and Proline Metabolism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2946839" y="2983755"/>
              <a:ext cx="937269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Tyrosine Metabolism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946839" y="3137346"/>
              <a:ext cx="1073050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Propanoate Metabolism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946839" y="3287315"/>
              <a:ext cx="1276300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Catecholamine Biosynthesis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946839" y="3439715"/>
              <a:ext cx="1406128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Glycine and Serine Metabolism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946839" y="3593355"/>
              <a:ext cx="982513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Porphyrin Metabolism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946839" y="3765946"/>
              <a:ext cx="1118195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beta-Alanine Metabolism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946839" y="3918346"/>
              <a:ext cx="1812726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Nicotinate and Nicotinamide Metabolism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946839" y="4070746"/>
              <a:ext cx="937319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Histidine Metabolism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946839" y="4202955"/>
              <a:ext cx="1671538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Mercaptopurine Metabolism Pathway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946839" y="4375546"/>
              <a:ext cx="897830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Estrone Metabolism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946839" y="4507755"/>
              <a:ext cx="875456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Lysine Degradation</a:t>
              </a:r>
            </a:p>
          </p:txBody>
        </p:sp>
        <p:sp>
          <p:nvSpPr>
            <p:cNvPr id="76" name="rc75"/>
            <p:cNvSpPr/>
            <p:nvPr/>
          </p:nvSpPr>
          <p:spPr>
            <a:xfrm>
              <a:off x="4848466" y="3949536"/>
              <a:ext cx="127000" cy="6364"/>
            </a:xfrm>
            <a:prstGeom prst="rect">
              <a:avLst/>
            </a:prstGeom>
            <a:solidFill>
              <a:srgbClr val="3980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4848466" y="3943171"/>
              <a:ext cx="127000" cy="6364"/>
            </a:xfrm>
            <a:prstGeom prst="rect">
              <a:avLst/>
            </a:prstGeom>
            <a:solidFill>
              <a:srgbClr val="3A80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4848466" y="3936806"/>
              <a:ext cx="127000" cy="6364"/>
            </a:xfrm>
            <a:prstGeom prst="rect">
              <a:avLst/>
            </a:prstGeom>
            <a:solidFill>
              <a:srgbClr val="3C81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4848466" y="3930441"/>
              <a:ext cx="127000" cy="6364"/>
            </a:xfrm>
            <a:prstGeom prst="rect">
              <a:avLst/>
            </a:prstGeom>
            <a:solidFill>
              <a:srgbClr val="3D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4848466" y="3924076"/>
              <a:ext cx="127000" cy="6364"/>
            </a:xfrm>
            <a:prstGeom prst="rect">
              <a:avLst/>
            </a:prstGeom>
            <a:solidFill>
              <a:srgbClr val="3F83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4848466" y="3917711"/>
              <a:ext cx="127000" cy="6364"/>
            </a:xfrm>
            <a:prstGeom prst="rect">
              <a:avLst/>
            </a:prstGeom>
            <a:solidFill>
              <a:srgbClr val="4084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4848466" y="3911346"/>
              <a:ext cx="127000" cy="6364"/>
            </a:xfrm>
            <a:prstGeom prst="rect">
              <a:avLst/>
            </a:prstGeom>
            <a:solidFill>
              <a:srgbClr val="4285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4848466" y="3904981"/>
              <a:ext cx="127000" cy="6364"/>
            </a:xfrm>
            <a:prstGeom prst="rect">
              <a:avLst/>
            </a:prstGeom>
            <a:solidFill>
              <a:srgbClr val="4386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848466" y="3898617"/>
              <a:ext cx="127000" cy="6364"/>
            </a:xfrm>
            <a:prstGeom prst="rect">
              <a:avLst/>
            </a:prstGeom>
            <a:solidFill>
              <a:srgbClr val="4587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4848466" y="3892252"/>
              <a:ext cx="127000" cy="6364"/>
            </a:xfrm>
            <a:prstGeom prst="rect">
              <a:avLst/>
            </a:prstGeom>
            <a:solidFill>
              <a:srgbClr val="4688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4848466" y="3885887"/>
              <a:ext cx="127000" cy="6364"/>
            </a:xfrm>
            <a:prstGeom prst="rect">
              <a:avLst/>
            </a:prstGeom>
            <a:solidFill>
              <a:srgbClr val="4889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4848466" y="3879522"/>
              <a:ext cx="127000" cy="6364"/>
            </a:xfrm>
            <a:prstGeom prst="rect">
              <a:avLst/>
            </a:prstGeom>
            <a:solidFill>
              <a:srgbClr val="4A8A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4848466" y="3873157"/>
              <a:ext cx="127000" cy="6364"/>
            </a:xfrm>
            <a:prstGeom prst="rect">
              <a:avLst/>
            </a:prstGeom>
            <a:solidFill>
              <a:srgbClr val="4B8B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4848466" y="3866792"/>
              <a:ext cx="127000" cy="6364"/>
            </a:xfrm>
            <a:prstGeom prst="rect">
              <a:avLst/>
            </a:prstGeom>
            <a:solidFill>
              <a:srgbClr val="4D8C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4848466" y="3860427"/>
              <a:ext cx="127000" cy="6364"/>
            </a:xfrm>
            <a:prstGeom prst="rect">
              <a:avLst/>
            </a:prstGeom>
            <a:solidFill>
              <a:srgbClr val="4E8D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4848466" y="3854062"/>
              <a:ext cx="127000" cy="6364"/>
            </a:xfrm>
            <a:prstGeom prst="rect">
              <a:avLst/>
            </a:prstGeom>
            <a:solidFill>
              <a:srgbClr val="508E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848466" y="3847697"/>
              <a:ext cx="127000" cy="6364"/>
            </a:xfrm>
            <a:prstGeom prst="rect">
              <a:avLst/>
            </a:prstGeom>
            <a:solidFill>
              <a:srgbClr val="518F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4848466" y="3841332"/>
              <a:ext cx="127000" cy="6364"/>
            </a:xfrm>
            <a:prstGeom prst="rect">
              <a:avLst/>
            </a:prstGeom>
            <a:solidFill>
              <a:srgbClr val="5390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4848466" y="3834967"/>
              <a:ext cx="127000" cy="6364"/>
            </a:xfrm>
            <a:prstGeom prst="rect">
              <a:avLst/>
            </a:prstGeom>
            <a:solidFill>
              <a:srgbClr val="5491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4848466" y="3828603"/>
              <a:ext cx="127000" cy="6364"/>
            </a:xfrm>
            <a:prstGeom prst="rect">
              <a:avLst/>
            </a:prstGeom>
            <a:solidFill>
              <a:srgbClr val="5692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4848466" y="3822238"/>
              <a:ext cx="127000" cy="6364"/>
            </a:xfrm>
            <a:prstGeom prst="rect">
              <a:avLst/>
            </a:prstGeom>
            <a:solidFill>
              <a:srgbClr val="58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4848466" y="3815873"/>
              <a:ext cx="127000" cy="6364"/>
            </a:xfrm>
            <a:prstGeom prst="rect">
              <a:avLst/>
            </a:prstGeom>
            <a:solidFill>
              <a:srgbClr val="5994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4848466" y="3809508"/>
              <a:ext cx="127000" cy="6364"/>
            </a:xfrm>
            <a:prstGeom prst="rect">
              <a:avLst/>
            </a:prstGeom>
            <a:solidFill>
              <a:srgbClr val="5B95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4848466" y="3803143"/>
              <a:ext cx="127000" cy="6364"/>
            </a:xfrm>
            <a:prstGeom prst="rect">
              <a:avLst/>
            </a:prstGeom>
            <a:solidFill>
              <a:srgbClr val="5C96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4848466" y="3796778"/>
              <a:ext cx="127000" cy="6364"/>
            </a:xfrm>
            <a:prstGeom prst="rect">
              <a:avLst/>
            </a:prstGeom>
            <a:solidFill>
              <a:srgbClr val="5E97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4848466" y="3790413"/>
              <a:ext cx="127000" cy="6364"/>
            </a:xfrm>
            <a:prstGeom prst="rect">
              <a:avLst/>
            </a:prstGeom>
            <a:solidFill>
              <a:srgbClr val="5F98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4848466" y="3784048"/>
              <a:ext cx="127000" cy="6364"/>
            </a:xfrm>
            <a:prstGeom prst="rect">
              <a:avLst/>
            </a:prstGeom>
            <a:solidFill>
              <a:srgbClr val="6199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848466" y="3777683"/>
              <a:ext cx="127000" cy="6364"/>
            </a:xfrm>
            <a:prstGeom prst="rect">
              <a:avLst/>
            </a:prstGeom>
            <a:solidFill>
              <a:srgbClr val="629A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848466" y="3771318"/>
              <a:ext cx="127000" cy="6364"/>
            </a:xfrm>
            <a:prstGeom prst="rect">
              <a:avLst/>
            </a:prstGeom>
            <a:solidFill>
              <a:srgbClr val="649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4848466" y="3764953"/>
              <a:ext cx="127000" cy="6364"/>
            </a:xfrm>
            <a:prstGeom prst="rect">
              <a:avLst/>
            </a:prstGeom>
            <a:solidFill>
              <a:srgbClr val="669CC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4848466" y="3758589"/>
              <a:ext cx="127000" cy="6364"/>
            </a:xfrm>
            <a:prstGeom prst="rect">
              <a:avLst/>
            </a:prstGeom>
            <a:solidFill>
              <a:srgbClr val="679DC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4848466" y="3752224"/>
              <a:ext cx="127000" cy="6364"/>
            </a:xfrm>
            <a:prstGeom prst="rect">
              <a:avLst/>
            </a:prstGeom>
            <a:solidFill>
              <a:srgbClr val="699E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848466" y="3745859"/>
              <a:ext cx="127000" cy="6364"/>
            </a:xfrm>
            <a:prstGeom prst="rect">
              <a:avLst/>
            </a:prstGeom>
            <a:solidFill>
              <a:srgbClr val="6A9F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848466" y="3739494"/>
              <a:ext cx="127000" cy="6364"/>
            </a:xfrm>
            <a:prstGeom prst="rect">
              <a:avLst/>
            </a:prstGeom>
            <a:solidFill>
              <a:srgbClr val="6CA0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848466" y="3733129"/>
              <a:ext cx="127000" cy="6364"/>
            </a:xfrm>
            <a:prstGeom prst="rect">
              <a:avLst/>
            </a:prstGeom>
            <a:solidFill>
              <a:srgbClr val="6DA1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4848466" y="3726764"/>
              <a:ext cx="127000" cy="6364"/>
            </a:xfrm>
            <a:prstGeom prst="rect">
              <a:avLst/>
            </a:prstGeom>
            <a:solidFill>
              <a:srgbClr val="6FA2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848466" y="3720399"/>
              <a:ext cx="127000" cy="6364"/>
            </a:xfrm>
            <a:prstGeom prst="rect">
              <a:avLst/>
            </a:prstGeom>
            <a:solidFill>
              <a:srgbClr val="70A3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848466" y="3714034"/>
              <a:ext cx="127000" cy="6364"/>
            </a:xfrm>
            <a:prstGeom prst="rect">
              <a:avLst/>
            </a:prstGeom>
            <a:solidFill>
              <a:srgbClr val="72A4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848466" y="3707669"/>
              <a:ext cx="127000" cy="6364"/>
            </a:xfrm>
            <a:prstGeom prst="rect">
              <a:avLst/>
            </a:prstGeom>
            <a:solidFill>
              <a:srgbClr val="74A5C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848466" y="3701304"/>
              <a:ext cx="127000" cy="6364"/>
            </a:xfrm>
            <a:prstGeom prst="rect">
              <a:avLst/>
            </a:prstGeom>
            <a:solidFill>
              <a:srgbClr val="75A6C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48466" y="3694939"/>
              <a:ext cx="127000" cy="6364"/>
            </a:xfrm>
            <a:prstGeom prst="rect">
              <a:avLst/>
            </a:prstGeom>
            <a:solidFill>
              <a:srgbClr val="77A7C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4848466" y="3688575"/>
              <a:ext cx="127000" cy="6364"/>
            </a:xfrm>
            <a:prstGeom prst="rect">
              <a:avLst/>
            </a:prstGeom>
            <a:solidFill>
              <a:srgbClr val="78A8C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4848466" y="3682210"/>
              <a:ext cx="127000" cy="6364"/>
            </a:xfrm>
            <a:prstGeom prst="rect">
              <a:avLst/>
            </a:prstGeom>
            <a:solidFill>
              <a:srgbClr val="7AA9C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4848466" y="3675845"/>
              <a:ext cx="127000" cy="6364"/>
            </a:xfrm>
            <a:prstGeom prst="rect">
              <a:avLst/>
            </a:prstGeom>
            <a:solidFill>
              <a:srgbClr val="7BAAC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4848466" y="3669480"/>
              <a:ext cx="127000" cy="6364"/>
            </a:xfrm>
            <a:prstGeom prst="rect">
              <a:avLst/>
            </a:prstGeom>
            <a:solidFill>
              <a:srgbClr val="7DABD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4848466" y="3663115"/>
              <a:ext cx="127000" cy="6364"/>
            </a:xfrm>
            <a:prstGeom prst="rect">
              <a:avLst/>
            </a:prstGeom>
            <a:solidFill>
              <a:srgbClr val="7EAC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4848466" y="3656750"/>
              <a:ext cx="127000" cy="6364"/>
            </a:xfrm>
            <a:prstGeom prst="rect">
              <a:avLst/>
            </a:prstGeom>
            <a:solidFill>
              <a:srgbClr val="80AD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4848466" y="3650385"/>
              <a:ext cx="127000" cy="6364"/>
            </a:xfrm>
            <a:prstGeom prst="rect">
              <a:avLst/>
            </a:prstGeom>
            <a:solidFill>
              <a:srgbClr val="81AE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4848466" y="3644020"/>
              <a:ext cx="127000" cy="6364"/>
            </a:xfrm>
            <a:prstGeom prst="rect">
              <a:avLst/>
            </a:prstGeom>
            <a:solidFill>
              <a:srgbClr val="83AF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4848466" y="3637655"/>
              <a:ext cx="127000" cy="6364"/>
            </a:xfrm>
            <a:prstGeom prst="rect">
              <a:avLst/>
            </a:prstGeom>
            <a:solidFill>
              <a:srgbClr val="85B0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4848466" y="3631290"/>
              <a:ext cx="127000" cy="6364"/>
            </a:xfrm>
            <a:prstGeom prst="rect">
              <a:avLst/>
            </a:prstGeom>
            <a:solidFill>
              <a:srgbClr val="86B1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4848466" y="3624925"/>
              <a:ext cx="127000" cy="6364"/>
            </a:xfrm>
            <a:prstGeom prst="rect">
              <a:avLst/>
            </a:prstGeom>
            <a:solidFill>
              <a:srgbClr val="88B2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4848466" y="3618561"/>
              <a:ext cx="127000" cy="6364"/>
            </a:xfrm>
            <a:prstGeom prst="rect">
              <a:avLst/>
            </a:prstGeom>
            <a:solidFill>
              <a:srgbClr val="89B3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4848466" y="3612196"/>
              <a:ext cx="127000" cy="6364"/>
            </a:xfrm>
            <a:prstGeom prst="rect">
              <a:avLst/>
            </a:prstGeom>
            <a:solidFill>
              <a:srgbClr val="8BB4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4848466" y="3605831"/>
              <a:ext cx="127000" cy="6364"/>
            </a:xfrm>
            <a:prstGeom prst="rect">
              <a:avLst/>
            </a:prstGeom>
            <a:solidFill>
              <a:srgbClr val="8CB5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4848466" y="3599466"/>
              <a:ext cx="127000" cy="6364"/>
            </a:xfrm>
            <a:prstGeom prst="rect">
              <a:avLst/>
            </a:prstGeom>
            <a:solidFill>
              <a:srgbClr val="8EB6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4848466" y="3593101"/>
              <a:ext cx="127000" cy="6364"/>
            </a:xfrm>
            <a:prstGeom prst="rect">
              <a:avLst/>
            </a:prstGeom>
            <a:solidFill>
              <a:srgbClr val="8FB7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4848466" y="3586736"/>
              <a:ext cx="127000" cy="6364"/>
            </a:xfrm>
            <a:prstGeom prst="rect">
              <a:avLst/>
            </a:prstGeom>
            <a:solidFill>
              <a:srgbClr val="91B8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4848466" y="3580371"/>
              <a:ext cx="127000" cy="6364"/>
            </a:xfrm>
            <a:prstGeom prst="rect">
              <a:avLst/>
            </a:prstGeom>
            <a:solidFill>
              <a:srgbClr val="93B9D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4848466" y="3574006"/>
              <a:ext cx="127000" cy="6364"/>
            </a:xfrm>
            <a:prstGeom prst="rect">
              <a:avLst/>
            </a:prstGeom>
            <a:solidFill>
              <a:srgbClr val="94BAD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4848466" y="3567641"/>
              <a:ext cx="127000" cy="6364"/>
            </a:xfrm>
            <a:prstGeom prst="rect">
              <a:avLst/>
            </a:prstGeom>
            <a:solidFill>
              <a:srgbClr val="96BB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4848466" y="3561276"/>
              <a:ext cx="127000" cy="6364"/>
            </a:xfrm>
            <a:prstGeom prst="rect">
              <a:avLst/>
            </a:prstGeom>
            <a:solidFill>
              <a:srgbClr val="97BC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4848466" y="3554911"/>
              <a:ext cx="127000" cy="6364"/>
            </a:xfrm>
            <a:prstGeom prst="rect">
              <a:avLst/>
            </a:prstGeom>
            <a:solidFill>
              <a:srgbClr val="99BD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4848466" y="3548547"/>
              <a:ext cx="127000" cy="6364"/>
            </a:xfrm>
            <a:prstGeom prst="rect">
              <a:avLst/>
            </a:prstGeom>
            <a:solidFill>
              <a:srgbClr val="9ABE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4848466" y="3542182"/>
              <a:ext cx="127000" cy="6364"/>
            </a:xfrm>
            <a:prstGeom prst="rect">
              <a:avLst/>
            </a:prstGeom>
            <a:solidFill>
              <a:srgbClr val="9C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4848466" y="3535817"/>
              <a:ext cx="127000" cy="6364"/>
            </a:xfrm>
            <a:prstGeom prst="rect">
              <a:avLst/>
            </a:prstGeom>
            <a:solidFill>
              <a:srgbClr val="9DC0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4848466" y="3529452"/>
              <a:ext cx="127000" cy="6364"/>
            </a:xfrm>
            <a:prstGeom prst="rect">
              <a:avLst/>
            </a:prstGeom>
            <a:solidFill>
              <a:srgbClr val="9FC1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4848466" y="3523087"/>
              <a:ext cx="127000" cy="6364"/>
            </a:xfrm>
            <a:prstGeom prst="rect">
              <a:avLst/>
            </a:prstGeom>
            <a:solidFill>
              <a:srgbClr val="A1C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4848466" y="3516722"/>
              <a:ext cx="127000" cy="6364"/>
            </a:xfrm>
            <a:prstGeom prst="rect">
              <a:avLst/>
            </a:prstGeom>
            <a:solidFill>
              <a:srgbClr val="A2C3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4848466" y="3510357"/>
              <a:ext cx="127000" cy="6364"/>
            </a:xfrm>
            <a:prstGeom prst="rect">
              <a:avLst/>
            </a:prstGeom>
            <a:solidFill>
              <a:srgbClr val="A4C4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4848466" y="3503992"/>
              <a:ext cx="127000" cy="6364"/>
            </a:xfrm>
            <a:prstGeom prst="rect">
              <a:avLst/>
            </a:prstGeom>
            <a:solidFill>
              <a:srgbClr val="A5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4848466" y="3497627"/>
              <a:ext cx="127000" cy="6364"/>
            </a:xfrm>
            <a:prstGeom prst="rect">
              <a:avLst/>
            </a:prstGeom>
            <a:solidFill>
              <a:srgbClr val="A7C6D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4848466" y="3491262"/>
              <a:ext cx="127000" cy="6364"/>
            </a:xfrm>
            <a:prstGeom prst="rect">
              <a:avLst/>
            </a:prstGeom>
            <a:solidFill>
              <a:srgbClr val="A8C7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4848466" y="3484897"/>
              <a:ext cx="127000" cy="6364"/>
            </a:xfrm>
            <a:prstGeom prst="rect">
              <a:avLst/>
            </a:prstGeom>
            <a:solidFill>
              <a:srgbClr val="AAC8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4848466" y="3478533"/>
              <a:ext cx="127000" cy="6364"/>
            </a:xfrm>
            <a:prstGeom prst="rect">
              <a:avLst/>
            </a:prstGeom>
            <a:solidFill>
              <a:srgbClr val="ABC9E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4848466" y="3472168"/>
              <a:ext cx="127000" cy="6364"/>
            </a:xfrm>
            <a:prstGeom prst="rect">
              <a:avLst/>
            </a:prstGeom>
            <a:solidFill>
              <a:srgbClr val="ADCAE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4848466" y="3465803"/>
              <a:ext cx="127000" cy="6364"/>
            </a:xfrm>
            <a:prstGeom prst="rect">
              <a:avLst/>
            </a:prstGeom>
            <a:solidFill>
              <a:srgbClr val="AFCBE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4848466" y="3459438"/>
              <a:ext cx="127000" cy="6364"/>
            </a:xfrm>
            <a:prstGeom prst="rect">
              <a:avLst/>
            </a:prstGeom>
            <a:solidFill>
              <a:srgbClr val="B0CCE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4848466" y="3453073"/>
              <a:ext cx="127000" cy="6364"/>
            </a:xfrm>
            <a:prstGeom prst="rect">
              <a:avLst/>
            </a:prstGeom>
            <a:solidFill>
              <a:srgbClr val="B2CD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4848466" y="3446708"/>
              <a:ext cx="127000" cy="6364"/>
            </a:xfrm>
            <a:prstGeom prst="rect">
              <a:avLst/>
            </a:prstGeom>
            <a:solidFill>
              <a:srgbClr val="B3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4848466" y="3440343"/>
              <a:ext cx="127000" cy="6364"/>
            </a:xfrm>
            <a:prstGeom prst="rect">
              <a:avLst/>
            </a:prstGeom>
            <a:solidFill>
              <a:srgbClr val="B5CFE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4848466" y="3433978"/>
              <a:ext cx="127000" cy="6364"/>
            </a:xfrm>
            <a:prstGeom prst="rect">
              <a:avLst/>
            </a:prstGeom>
            <a:solidFill>
              <a:srgbClr val="B6D0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4848466" y="3427613"/>
              <a:ext cx="127000" cy="6364"/>
            </a:xfrm>
            <a:prstGeom prst="rect">
              <a:avLst/>
            </a:prstGeom>
            <a:solidFill>
              <a:srgbClr val="B8D1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4848466" y="3421248"/>
              <a:ext cx="127000" cy="6364"/>
            </a:xfrm>
            <a:prstGeom prst="rect">
              <a:avLst/>
            </a:prstGeom>
            <a:solidFill>
              <a:srgbClr val="B9D2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4848466" y="3414884"/>
              <a:ext cx="127000" cy="6364"/>
            </a:xfrm>
            <a:prstGeom prst="rect">
              <a:avLst/>
            </a:prstGeom>
            <a:solidFill>
              <a:srgbClr val="BBD3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4848466" y="3408519"/>
              <a:ext cx="127000" cy="6364"/>
            </a:xfrm>
            <a:prstGeom prst="rect">
              <a:avLst/>
            </a:prstGeom>
            <a:solidFill>
              <a:srgbClr val="BCD4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4848466" y="3402154"/>
              <a:ext cx="127000" cy="6364"/>
            </a:xfrm>
            <a:prstGeom prst="rect">
              <a:avLst/>
            </a:prstGeom>
            <a:solidFill>
              <a:srgbClr val="BED5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4848466" y="3395789"/>
              <a:ext cx="127000" cy="6364"/>
            </a:xfrm>
            <a:prstGeom prst="rect">
              <a:avLst/>
            </a:prstGeom>
            <a:solidFill>
              <a:srgbClr val="C0D6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4848466" y="3389424"/>
              <a:ext cx="127000" cy="6364"/>
            </a:xfrm>
            <a:prstGeom prst="rect">
              <a:avLst/>
            </a:prstGeom>
            <a:solidFill>
              <a:srgbClr val="C1D7E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4848466" y="3383059"/>
              <a:ext cx="127000" cy="6364"/>
            </a:xfrm>
            <a:prstGeom prst="rect">
              <a:avLst/>
            </a:prstGeom>
            <a:solidFill>
              <a:srgbClr val="C3D8E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4848466" y="3376694"/>
              <a:ext cx="127000" cy="6364"/>
            </a:xfrm>
            <a:prstGeom prst="rect">
              <a:avLst/>
            </a:prstGeom>
            <a:solidFill>
              <a:srgbClr val="C4D9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4848466" y="3370329"/>
              <a:ext cx="127000" cy="6364"/>
            </a:xfrm>
            <a:prstGeom prst="rect">
              <a:avLst/>
            </a:prstGeom>
            <a:solidFill>
              <a:srgbClr val="C6DA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4848466" y="3363964"/>
              <a:ext cx="127000" cy="6364"/>
            </a:xfrm>
            <a:prstGeom prst="rect">
              <a:avLst/>
            </a:prstGeom>
            <a:solidFill>
              <a:srgbClr val="C7D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4848466" y="3357599"/>
              <a:ext cx="127000" cy="6364"/>
            </a:xfrm>
            <a:prstGeom prst="rect">
              <a:avLst/>
            </a:prstGeom>
            <a:solidFill>
              <a:srgbClr val="C9DC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4848466" y="3351234"/>
              <a:ext cx="127000" cy="6364"/>
            </a:xfrm>
            <a:prstGeom prst="rect">
              <a:avLst/>
            </a:prstGeom>
            <a:solidFill>
              <a:srgbClr val="CADD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4848466" y="3344870"/>
              <a:ext cx="127000" cy="6364"/>
            </a:xfrm>
            <a:prstGeom prst="rect">
              <a:avLst/>
            </a:prstGeom>
            <a:solidFill>
              <a:srgbClr val="CCDE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4848466" y="3338505"/>
              <a:ext cx="127000" cy="6364"/>
            </a:xfrm>
            <a:prstGeom prst="rect">
              <a:avLst/>
            </a:prstGeom>
            <a:solidFill>
              <a:srgbClr val="CEDF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4848466" y="3332140"/>
              <a:ext cx="127000" cy="6364"/>
            </a:xfrm>
            <a:prstGeom prst="rect">
              <a:avLst/>
            </a:prstGeom>
            <a:solidFill>
              <a:srgbClr val="CFE0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4848466" y="3325775"/>
              <a:ext cx="127000" cy="6364"/>
            </a:xfrm>
            <a:prstGeom prst="rect">
              <a:avLst/>
            </a:prstGeom>
            <a:solidFill>
              <a:srgbClr val="D1E1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4848466" y="3319410"/>
              <a:ext cx="127000" cy="6364"/>
            </a:xfrm>
            <a:prstGeom prst="rect">
              <a:avLst/>
            </a:prstGeom>
            <a:solidFill>
              <a:srgbClr val="D2E2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4848466" y="3313045"/>
              <a:ext cx="127000" cy="6364"/>
            </a:xfrm>
            <a:prstGeom prst="rect">
              <a:avLst/>
            </a:prstGeom>
            <a:solidFill>
              <a:srgbClr val="D4E3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4848466" y="3306680"/>
              <a:ext cx="127000" cy="6364"/>
            </a:xfrm>
            <a:prstGeom prst="rect">
              <a:avLst/>
            </a:prstGeom>
            <a:solidFill>
              <a:srgbClr val="D5E4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4848466" y="3300315"/>
              <a:ext cx="127000" cy="6364"/>
            </a:xfrm>
            <a:prstGeom prst="rect">
              <a:avLst/>
            </a:prstGeom>
            <a:solidFill>
              <a:srgbClr val="D7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4848466" y="3293950"/>
              <a:ext cx="127000" cy="6364"/>
            </a:xfrm>
            <a:prstGeom prst="rect">
              <a:avLst/>
            </a:prstGeom>
            <a:solidFill>
              <a:srgbClr val="D8E6F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4848466" y="3287585"/>
              <a:ext cx="127000" cy="6364"/>
            </a:xfrm>
            <a:prstGeom prst="rect">
              <a:avLst/>
            </a:prstGeom>
            <a:solidFill>
              <a:srgbClr val="DAE7F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4848466" y="3281220"/>
              <a:ext cx="127000" cy="6364"/>
            </a:xfrm>
            <a:prstGeom prst="rect">
              <a:avLst/>
            </a:prstGeom>
            <a:solidFill>
              <a:srgbClr val="DCE8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4848466" y="3274856"/>
              <a:ext cx="127000" cy="6364"/>
            </a:xfrm>
            <a:prstGeom prst="rect">
              <a:avLst/>
            </a:prstGeom>
            <a:solidFill>
              <a:srgbClr val="DDE9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4848466" y="3268491"/>
              <a:ext cx="127000" cy="6364"/>
            </a:xfrm>
            <a:prstGeom prst="rect">
              <a:avLst/>
            </a:prstGeom>
            <a:solidFill>
              <a:srgbClr val="DFEA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4848466" y="3262126"/>
              <a:ext cx="127000" cy="6364"/>
            </a:xfrm>
            <a:prstGeom prst="rect">
              <a:avLst/>
            </a:prstGeom>
            <a:solidFill>
              <a:srgbClr val="E0EB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4848466" y="3255761"/>
              <a:ext cx="127000" cy="6364"/>
            </a:xfrm>
            <a:prstGeom prst="rect">
              <a:avLst/>
            </a:prstGeom>
            <a:solidFill>
              <a:srgbClr val="E2EC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4848466" y="3249396"/>
              <a:ext cx="127000" cy="6364"/>
            </a:xfrm>
            <a:prstGeom prst="rect">
              <a:avLst/>
            </a:prstGeom>
            <a:solidFill>
              <a:srgbClr val="E3ED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4848466" y="3243031"/>
              <a:ext cx="127000" cy="6364"/>
            </a:xfrm>
            <a:prstGeom prst="rect">
              <a:avLst/>
            </a:prstGeom>
            <a:solidFill>
              <a:srgbClr val="E5EE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4848466" y="3236666"/>
              <a:ext cx="127000" cy="6364"/>
            </a:xfrm>
            <a:prstGeom prst="rect">
              <a:avLst/>
            </a:prstGeom>
            <a:solidFill>
              <a:srgbClr val="E6EF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4848466" y="3230301"/>
              <a:ext cx="127000" cy="6364"/>
            </a:xfrm>
            <a:prstGeom prst="rect">
              <a:avLst/>
            </a:prstGeom>
            <a:solidFill>
              <a:srgbClr val="E8F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4848466" y="3223936"/>
              <a:ext cx="127000" cy="6364"/>
            </a:xfrm>
            <a:prstGeom prst="rect">
              <a:avLst/>
            </a:prstGeom>
            <a:solidFill>
              <a:srgbClr val="EAF1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4848466" y="3217571"/>
              <a:ext cx="127000" cy="6364"/>
            </a:xfrm>
            <a:prstGeom prst="rect">
              <a:avLst/>
            </a:prstGeom>
            <a:solidFill>
              <a:srgbClr val="EBF2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4848466" y="3211206"/>
              <a:ext cx="127000" cy="6364"/>
            </a:xfrm>
            <a:prstGeom prst="rect">
              <a:avLst/>
            </a:prstGeom>
            <a:solidFill>
              <a:srgbClr val="ED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4848466" y="3204842"/>
              <a:ext cx="127000" cy="6364"/>
            </a:xfrm>
            <a:prstGeom prst="rect">
              <a:avLst/>
            </a:prstGeom>
            <a:solidFill>
              <a:srgbClr val="EEF4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4848466" y="3198477"/>
              <a:ext cx="127000" cy="6364"/>
            </a:xfrm>
            <a:prstGeom prst="rect">
              <a:avLst/>
            </a:prstGeom>
            <a:solidFill>
              <a:srgbClr val="F0F5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4848466" y="3192112"/>
              <a:ext cx="127000" cy="6364"/>
            </a:xfrm>
            <a:prstGeom prst="rect">
              <a:avLst/>
            </a:prstGeom>
            <a:solidFill>
              <a:srgbClr val="F1F6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4848466" y="3185747"/>
              <a:ext cx="127000" cy="6364"/>
            </a:xfrm>
            <a:prstGeom prst="rect">
              <a:avLst/>
            </a:prstGeom>
            <a:solidFill>
              <a:srgbClr val="F3F7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4848466" y="3179382"/>
              <a:ext cx="127000" cy="6364"/>
            </a:xfrm>
            <a:prstGeom prst="rect">
              <a:avLst/>
            </a:prstGeom>
            <a:solidFill>
              <a:srgbClr val="F4F8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4848466" y="3173017"/>
              <a:ext cx="127000" cy="6364"/>
            </a:xfrm>
            <a:prstGeom prst="rect">
              <a:avLst/>
            </a:prstGeom>
            <a:solidFill>
              <a:srgbClr val="F6F9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4848466" y="3166652"/>
              <a:ext cx="127000" cy="6364"/>
            </a:xfrm>
            <a:prstGeom prst="rect">
              <a:avLst/>
            </a:prstGeom>
            <a:solidFill>
              <a:srgbClr val="F8FA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4848466" y="3160287"/>
              <a:ext cx="127000" cy="6364"/>
            </a:xfrm>
            <a:prstGeom prst="rect">
              <a:avLst/>
            </a:prstGeom>
            <a:solidFill>
              <a:srgbClr val="F9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4848466" y="3153922"/>
              <a:ext cx="127000" cy="6364"/>
            </a:xfrm>
            <a:prstGeom prst="rect">
              <a:avLst/>
            </a:prstGeom>
            <a:solidFill>
              <a:srgbClr val="FB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4848466" y="3147557"/>
              <a:ext cx="127000" cy="6364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4848466" y="3138990"/>
              <a:ext cx="127000" cy="8567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4848466" y="3130422"/>
              <a:ext cx="127000" cy="8567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4848466" y="3121854"/>
              <a:ext cx="127000" cy="8567"/>
            </a:xfrm>
            <a:prstGeom prst="rect">
              <a:avLst/>
            </a:prstGeom>
            <a:solidFill>
              <a:srgbClr val="FEFC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4848466" y="3113287"/>
              <a:ext cx="127000" cy="8567"/>
            </a:xfrm>
            <a:prstGeom prst="rect">
              <a:avLst/>
            </a:prstGeom>
            <a:solidFill>
              <a:srgbClr val="FEFB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4848466" y="3104719"/>
              <a:ext cx="127000" cy="8567"/>
            </a:xfrm>
            <a:prstGeom prst="rect">
              <a:avLst/>
            </a:prstGeom>
            <a:solidFill>
              <a:srgbClr val="FEF9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4848466" y="3096152"/>
              <a:ext cx="127000" cy="8567"/>
            </a:xfrm>
            <a:prstGeom prst="rect">
              <a:avLst/>
            </a:prstGeom>
            <a:solidFill>
              <a:srgbClr val="FEF8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4848466" y="3087584"/>
              <a:ext cx="127000" cy="8567"/>
            </a:xfrm>
            <a:prstGeom prst="rect">
              <a:avLst/>
            </a:prstGeom>
            <a:solidFill>
              <a:srgbClr val="FEF6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4848466" y="3079016"/>
              <a:ext cx="127000" cy="8567"/>
            </a:xfrm>
            <a:prstGeom prst="rect">
              <a:avLst/>
            </a:prstGeom>
            <a:solidFill>
              <a:srgbClr val="FEF5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4848466" y="3070449"/>
              <a:ext cx="127000" cy="8567"/>
            </a:xfrm>
            <a:prstGeom prst="rect">
              <a:avLst/>
            </a:prstGeom>
            <a:solidFill>
              <a:srgbClr val="FEF3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4848466" y="3061881"/>
              <a:ext cx="127000" cy="8567"/>
            </a:xfrm>
            <a:prstGeom prst="rect">
              <a:avLst/>
            </a:prstGeom>
            <a:solidFill>
              <a:srgbClr val="FDF1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4848466" y="3053313"/>
              <a:ext cx="127000" cy="8567"/>
            </a:xfrm>
            <a:prstGeom prst="rect">
              <a:avLst/>
            </a:prstGeom>
            <a:solidFill>
              <a:srgbClr val="FDF0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4848466" y="3044746"/>
              <a:ext cx="127000" cy="8567"/>
            </a:xfrm>
            <a:prstGeom prst="rect">
              <a:avLst/>
            </a:prstGeom>
            <a:solidFill>
              <a:srgbClr val="FDEE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4848466" y="3036178"/>
              <a:ext cx="127000" cy="8567"/>
            </a:xfrm>
            <a:prstGeom prst="rect">
              <a:avLst/>
            </a:prstGeom>
            <a:solidFill>
              <a:srgbClr val="FDED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4848466" y="3027611"/>
              <a:ext cx="127000" cy="8567"/>
            </a:xfrm>
            <a:prstGeom prst="rect">
              <a:avLst/>
            </a:prstGeom>
            <a:solidFill>
              <a:srgbClr val="FD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4848466" y="3019043"/>
              <a:ext cx="127000" cy="8567"/>
            </a:xfrm>
            <a:prstGeom prst="rect">
              <a:avLst/>
            </a:prstGeom>
            <a:solidFill>
              <a:srgbClr val="FDEA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4848466" y="3010475"/>
              <a:ext cx="127000" cy="8567"/>
            </a:xfrm>
            <a:prstGeom prst="rect">
              <a:avLst/>
            </a:prstGeom>
            <a:solidFill>
              <a:srgbClr val="FDE8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4848466" y="3001908"/>
              <a:ext cx="127000" cy="8567"/>
            </a:xfrm>
            <a:prstGeom prst="rect">
              <a:avLst/>
            </a:prstGeom>
            <a:solidFill>
              <a:srgbClr val="FDE7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4848466" y="2993340"/>
              <a:ext cx="127000" cy="8567"/>
            </a:xfrm>
            <a:prstGeom prst="rect">
              <a:avLst/>
            </a:prstGeom>
            <a:solidFill>
              <a:srgbClr val="FCE5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4848466" y="2984772"/>
              <a:ext cx="127000" cy="8567"/>
            </a:xfrm>
            <a:prstGeom prst="rect">
              <a:avLst/>
            </a:prstGeom>
            <a:solidFill>
              <a:srgbClr val="FCE4E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4848466" y="2976205"/>
              <a:ext cx="127000" cy="8567"/>
            </a:xfrm>
            <a:prstGeom prst="rect">
              <a:avLst/>
            </a:prstGeom>
            <a:solidFill>
              <a:srgbClr val="FCE2E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4848466" y="2967637"/>
              <a:ext cx="127000" cy="8567"/>
            </a:xfrm>
            <a:prstGeom prst="rect">
              <a:avLst/>
            </a:prstGeom>
            <a:solidFill>
              <a:srgbClr val="FCE1E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4848466" y="2959070"/>
              <a:ext cx="127000" cy="8567"/>
            </a:xfrm>
            <a:prstGeom prst="rect">
              <a:avLst/>
            </a:prstGeom>
            <a:solidFill>
              <a:srgbClr val="FCDFD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4848466" y="2950502"/>
              <a:ext cx="127000" cy="8567"/>
            </a:xfrm>
            <a:prstGeom prst="rect">
              <a:avLst/>
            </a:prstGeom>
            <a:solidFill>
              <a:srgbClr val="FCDD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4848466" y="2941934"/>
              <a:ext cx="127000" cy="8567"/>
            </a:xfrm>
            <a:prstGeom prst="rect">
              <a:avLst/>
            </a:prstGeom>
            <a:solidFill>
              <a:srgbClr val="FCDC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4848466" y="2933367"/>
              <a:ext cx="127000" cy="8567"/>
            </a:xfrm>
            <a:prstGeom prst="rect">
              <a:avLst/>
            </a:prstGeom>
            <a:solidFill>
              <a:srgbClr val="FCDA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4848466" y="2924799"/>
              <a:ext cx="127000" cy="8567"/>
            </a:xfrm>
            <a:prstGeom prst="rect">
              <a:avLst/>
            </a:prstGeom>
            <a:solidFill>
              <a:srgbClr val="FB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4848466" y="2916231"/>
              <a:ext cx="127000" cy="8567"/>
            </a:xfrm>
            <a:prstGeom prst="rect">
              <a:avLst/>
            </a:prstGeom>
            <a:solidFill>
              <a:srgbClr val="FBD7D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4848466" y="2907664"/>
              <a:ext cx="127000" cy="8567"/>
            </a:xfrm>
            <a:prstGeom prst="rect">
              <a:avLst/>
            </a:prstGeom>
            <a:solidFill>
              <a:srgbClr val="FBD6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4848466" y="2899096"/>
              <a:ext cx="127000" cy="8567"/>
            </a:xfrm>
            <a:prstGeom prst="rect">
              <a:avLst/>
            </a:prstGeom>
            <a:solidFill>
              <a:srgbClr val="FB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4848466" y="2890528"/>
              <a:ext cx="127000" cy="8567"/>
            </a:xfrm>
            <a:prstGeom prst="rect">
              <a:avLst/>
            </a:prstGeom>
            <a:solidFill>
              <a:srgbClr val="FB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4848466" y="2881961"/>
              <a:ext cx="127000" cy="8567"/>
            </a:xfrm>
            <a:prstGeom prst="rect">
              <a:avLst/>
            </a:prstGeom>
            <a:solidFill>
              <a:srgbClr val="FBD1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4848466" y="2873393"/>
              <a:ext cx="127000" cy="8567"/>
            </a:xfrm>
            <a:prstGeom prst="rect">
              <a:avLst/>
            </a:prstGeom>
            <a:solidFill>
              <a:srgbClr val="FBD0D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4848466" y="2864826"/>
              <a:ext cx="127000" cy="8567"/>
            </a:xfrm>
            <a:prstGeom prst="rect">
              <a:avLst/>
            </a:prstGeom>
            <a:solidFill>
              <a:srgbClr val="FBCEC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4848466" y="2856258"/>
              <a:ext cx="127000" cy="8567"/>
            </a:xfrm>
            <a:prstGeom prst="rect">
              <a:avLst/>
            </a:prstGeom>
            <a:solidFill>
              <a:srgbClr val="FACDC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4848466" y="2847690"/>
              <a:ext cx="127000" cy="8567"/>
            </a:xfrm>
            <a:prstGeom prst="rect">
              <a:avLst/>
            </a:prstGeom>
            <a:solidFill>
              <a:srgbClr val="FACB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4848466" y="2839123"/>
              <a:ext cx="127000" cy="8567"/>
            </a:xfrm>
            <a:prstGeom prst="rect">
              <a:avLst/>
            </a:prstGeom>
            <a:solidFill>
              <a:srgbClr val="FAC9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4848466" y="2830555"/>
              <a:ext cx="127000" cy="8567"/>
            </a:xfrm>
            <a:prstGeom prst="rect">
              <a:avLst/>
            </a:prstGeom>
            <a:solidFill>
              <a:srgbClr val="FAC8C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4848466" y="2821987"/>
              <a:ext cx="127000" cy="8567"/>
            </a:xfrm>
            <a:prstGeom prst="rect">
              <a:avLst/>
            </a:prstGeom>
            <a:solidFill>
              <a:srgbClr val="FAC6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4848466" y="2813420"/>
              <a:ext cx="127000" cy="8567"/>
            </a:xfrm>
            <a:prstGeom prst="rect">
              <a:avLst/>
            </a:prstGeom>
            <a:solidFill>
              <a:srgbClr val="FAC5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4848466" y="2804852"/>
              <a:ext cx="127000" cy="8567"/>
            </a:xfrm>
            <a:prstGeom prst="rect">
              <a:avLst/>
            </a:prstGeom>
            <a:solidFill>
              <a:srgbClr val="FAC3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4848466" y="2796285"/>
              <a:ext cx="127000" cy="8567"/>
            </a:xfrm>
            <a:prstGeom prst="rect">
              <a:avLst/>
            </a:prstGeom>
            <a:solidFill>
              <a:srgbClr val="FAC2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4848466" y="2787717"/>
              <a:ext cx="127000" cy="8567"/>
            </a:xfrm>
            <a:prstGeom prst="rect">
              <a:avLst/>
            </a:prstGeom>
            <a:solidFill>
              <a:srgbClr val="F9C0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4848466" y="2779149"/>
              <a:ext cx="127000" cy="8567"/>
            </a:xfrm>
            <a:prstGeom prst="rect">
              <a:avLst/>
            </a:prstGeom>
            <a:solidFill>
              <a:srgbClr val="F9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4848466" y="2770582"/>
              <a:ext cx="127000" cy="8567"/>
            </a:xfrm>
            <a:prstGeom prst="rect">
              <a:avLst/>
            </a:prstGeom>
            <a:solidFill>
              <a:srgbClr val="F9BD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4848466" y="2762014"/>
              <a:ext cx="127000" cy="8567"/>
            </a:xfrm>
            <a:prstGeom prst="rect">
              <a:avLst/>
            </a:prstGeom>
            <a:solidFill>
              <a:srgbClr val="F9BC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4848466" y="2753446"/>
              <a:ext cx="127000" cy="8567"/>
            </a:xfrm>
            <a:prstGeom prst="rect">
              <a:avLst/>
            </a:prstGeom>
            <a:solidFill>
              <a:srgbClr val="F9BA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4848466" y="2744879"/>
              <a:ext cx="127000" cy="8567"/>
            </a:xfrm>
            <a:prstGeom prst="rect">
              <a:avLst/>
            </a:prstGeom>
            <a:solidFill>
              <a:srgbClr val="F9B9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4848466" y="2736311"/>
              <a:ext cx="127000" cy="8567"/>
            </a:xfrm>
            <a:prstGeom prst="rect">
              <a:avLst/>
            </a:prstGeom>
            <a:solidFill>
              <a:srgbClr val="F9B7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4848466" y="2727743"/>
              <a:ext cx="127000" cy="8567"/>
            </a:xfrm>
            <a:prstGeom prst="rect">
              <a:avLst/>
            </a:prstGeom>
            <a:solidFill>
              <a:srgbClr val="F9B5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4848466" y="2719176"/>
              <a:ext cx="127000" cy="8567"/>
            </a:xfrm>
            <a:prstGeom prst="rect">
              <a:avLst/>
            </a:prstGeom>
            <a:solidFill>
              <a:srgbClr val="F8B4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4848466" y="2710608"/>
              <a:ext cx="127000" cy="8567"/>
            </a:xfrm>
            <a:prstGeom prst="rect">
              <a:avLst/>
            </a:prstGeom>
            <a:solidFill>
              <a:srgbClr val="F8B2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4848466" y="2702041"/>
              <a:ext cx="127000" cy="8567"/>
            </a:xfrm>
            <a:prstGeom prst="rect">
              <a:avLst/>
            </a:prstGeom>
            <a:solidFill>
              <a:srgbClr val="F8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4848466" y="2693473"/>
              <a:ext cx="127000" cy="8567"/>
            </a:xfrm>
            <a:prstGeom prst="rect">
              <a:avLst/>
            </a:prstGeom>
            <a:solidFill>
              <a:srgbClr val="F8AF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4848466" y="2684905"/>
              <a:ext cx="127000" cy="8567"/>
            </a:xfrm>
            <a:prstGeom prst="rect">
              <a:avLst/>
            </a:prstGeom>
            <a:solidFill>
              <a:srgbClr val="F8AEA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4848466" y="2676338"/>
              <a:ext cx="127000" cy="8567"/>
            </a:xfrm>
            <a:prstGeom prst="rect">
              <a:avLst/>
            </a:prstGeom>
            <a:solidFill>
              <a:srgbClr val="F8ACA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4848466" y="2667770"/>
              <a:ext cx="127000" cy="8567"/>
            </a:xfrm>
            <a:prstGeom prst="rect">
              <a:avLst/>
            </a:prstGeom>
            <a:solidFill>
              <a:srgbClr val="F8AB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4848466" y="2659202"/>
              <a:ext cx="127000" cy="8567"/>
            </a:xfrm>
            <a:prstGeom prst="rect">
              <a:avLst/>
            </a:prstGeom>
            <a:solidFill>
              <a:srgbClr val="F8A9A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4848466" y="2650635"/>
              <a:ext cx="127000" cy="8567"/>
            </a:xfrm>
            <a:prstGeom prst="rect">
              <a:avLst/>
            </a:prstGeom>
            <a:solidFill>
              <a:srgbClr val="F7A8A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4848466" y="2642067"/>
              <a:ext cx="127000" cy="8567"/>
            </a:xfrm>
            <a:prstGeom prst="rect">
              <a:avLst/>
            </a:prstGeom>
            <a:solidFill>
              <a:srgbClr val="F7A6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4848466" y="2633500"/>
              <a:ext cx="127000" cy="8567"/>
            </a:xfrm>
            <a:prstGeom prst="rect">
              <a:avLst/>
            </a:prstGeom>
            <a:solidFill>
              <a:srgbClr val="F7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4848466" y="2624932"/>
              <a:ext cx="127000" cy="8567"/>
            </a:xfrm>
            <a:prstGeom prst="rect">
              <a:avLst/>
            </a:prstGeom>
            <a:solidFill>
              <a:srgbClr val="F7A3A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4848466" y="2616364"/>
              <a:ext cx="127000" cy="8567"/>
            </a:xfrm>
            <a:prstGeom prst="rect">
              <a:avLst/>
            </a:prstGeom>
            <a:solidFill>
              <a:srgbClr val="F7A1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4848466" y="2607797"/>
              <a:ext cx="127000" cy="8567"/>
            </a:xfrm>
            <a:prstGeom prst="rect">
              <a:avLst/>
            </a:prstGeom>
            <a:solidFill>
              <a:srgbClr val="F7A0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4848466" y="2599229"/>
              <a:ext cx="127000" cy="8567"/>
            </a:xfrm>
            <a:prstGeom prst="rect">
              <a:avLst/>
            </a:prstGeom>
            <a:solidFill>
              <a:srgbClr val="F79E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4848466" y="2590661"/>
              <a:ext cx="127000" cy="8567"/>
            </a:xfrm>
            <a:prstGeom prst="rect">
              <a:avLst/>
            </a:prstGeom>
            <a:solidFill>
              <a:srgbClr val="F79D9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4848466" y="2582094"/>
              <a:ext cx="127000" cy="8567"/>
            </a:xfrm>
            <a:prstGeom prst="rect">
              <a:avLst/>
            </a:prstGeom>
            <a:solidFill>
              <a:srgbClr val="F69B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4848466" y="2573526"/>
              <a:ext cx="127000" cy="8567"/>
            </a:xfrm>
            <a:prstGeom prst="rect">
              <a:avLst/>
            </a:prstGeom>
            <a:solidFill>
              <a:srgbClr val="F69A9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4848466" y="2564959"/>
              <a:ext cx="127000" cy="8567"/>
            </a:xfrm>
            <a:prstGeom prst="rect">
              <a:avLst/>
            </a:prstGeom>
            <a:solidFill>
              <a:srgbClr val="F698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4848466" y="2556391"/>
              <a:ext cx="127000" cy="8567"/>
            </a:xfrm>
            <a:prstGeom prst="rect">
              <a:avLst/>
            </a:prstGeom>
            <a:solidFill>
              <a:srgbClr val="F6979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4848466" y="2547823"/>
              <a:ext cx="127000" cy="8567"/>
            </a:xfrm>
            <a:prstGeom prst="rect">
              <a:avLst/>
            </a:prstGeom>
            <a:solidFill>
              <a:srgbClr val="F695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4848466" y="2539256"/>
              <a:ext cx="127000" cy="8567"/>
            </a:xfrm>
            <a:prstGeom prst="rect">
              <a:avLst/>
            </a:prstGeom>
            <a:solidFill>
              <a:srgbClr val="F694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4848466" y="2530688"/>
              <a:ext cx="127000" cy="8567"/>
            </a:xfrm>
            <a:prstGeom prst="rect">
              <a:avLst/>
            </a:prstGeom>
            <a:solidFill>
              <a:srgbClr val="F692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4848466" y="2522120"/>
              <a:ext cx="127000" cy="8567"/>
            </a:xfrm>
            <a:prstGeom prst="rect">
              <a:avLst/>
            </a:prstGeom>
            <a:solidFill>
              <a:srgbClr val="F691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4848466" y="2513553"/>
              <a:ext cx="127000" cy="8567"/>
            </a:xfrm>
            <a:prstGeom prst="rect">
              <a:avLst/>
            </a:prstGeom>
            <a:solidFill>
              <a:srgbClr val="F58F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4848466" y="2504985"/>
              <a:ext cx="127000" cy="8567"/>
            </a:xfrm>
            <a:prstGeom prst="rect">
              <a:avLst/>
            </a:prstGeom>
            <a:solidFill>
              <a:srgbClr val="F58E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4848466" y="2496417"/>
              <a:ext cx="127000" cy="8567"/>
            </a:xfrm>
            <a:prstGeom prst="rect">
              <a:avLst/>
            </a:prstGeom>
            <a:solidFill>
              <a:srgbClr val="F58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4848466" y="2487850"/>
              <a:ext cx="127000" cy="8567"/>
            </a:xfrm>
            <a:prstGeom prst="rect">
              <a:avLst/>
            </a:prstGeom>
            <a:solidFill>
              <a:srgbClr val="F58A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4848466" y="2479282"/>
              <a:ext cx="127000" cy="8567"/>
            </a:xfrm>
            <a:prstGeom prst="rect">
              <a:avLst/>
            </a:prstGeom>
            <a:solidFill>
              <a:srgbClr val="F58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4848466" y="2470715"/>
              <a:ext cx="127000" cy="8567"/>
            </a:xfrm>
            <a:prstGeom prst="rect">
              <a:avLst/>
            </a:prstGeom>
            <a:solidFill>
              <a:srgbClr val="F5878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4848466" y="2462147"/>
              <a:ext cx="127000" cy="8567"/>
            </a:xfrm>
            <a:prstGeom prst="rect">
              <a:avLst/>
            </a:prstGeom>
            <a:solidFill>
              <a:srgbClr val="F586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4848466" y="2453579"/>
              <a:ext cx="127000" cy="8567"/>
            </a:xfrm>
            <a:prstGeom prst="rect">
              <a:avLst/>
            </a:prstGeom>
            <a:solidFill>
              <a:srgbClr val="F584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4848466" y="2445012"/>
              <a:ext cx="127000" cy="8567"/>
            </a:xfrm>
            <a:prstGeom prst="rect">
              <a:avLst/>
            </a:prstGeom>
            <a:solidFill>
              <a:srgbClr val="F483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4848466" y="2436444"/>
              <a:ext cx="127000" cy="8567"/>
            </a:xfrm>
            <a:prstGeom prst="rect">
              <a:avLst/>
            </a:prstGeom>
            <a:solidFill>
              <a:srgbClr val="F481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4848466" y="2427876"/>
              <a:ext cx="127000" cy="8567"/>
            </a:xfrm>
            <a:prstGeom prst="rect">
              <a:avLst/>
            </a:prstGeom>
            <a:solidFill>
              <a:srgbClr val="F4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4848466" y="2419309"/>
              <a:ext cx="127000" cy="8567"/>
            </a:xfrm>
            <a:prstGeom prst="rect">
              <a:avLst/>
            </a:prstGeom>
            <a:solidFill>
              <a:srgbClr val="F47E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4848466" y="2410741"/>
              <a:ext cx="127000" cy="8567"/>
            </a:xfrm>
            <a:prstGeom prst="rect">
              <a:avLst/>
            </a:prstGeom>
            <a:solidFill>
              <a:srgbClr val="F47D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4848466" y="2402174"/>
              <a:ext cx="127000" cy="8567"/>
            </a:xfrm>
            <a:prstGeom prst="rect">
              <a:avLst/>
            </a:prstGeom>
            <a:solidFill>
              <a:srgbClr val="F47B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4848466" y="2393606"/>
              <a:ext cx="127000" cy="8567"/>
            </a:xfrm>
            <a:prstGeom prst="rect">
              <a:avLst/>
            </a:prstGeom>
            <a:solidFill>
              <a:srgbClr val="F47A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4848466" y="2385038"/>
              <a:ext cx="127000" cy="8567"/>
            </a:xfrm>
            <a:prstGeom prst="rect">
              <a:avLst/>
            </a:prstGeom>
            <a:solidFill>
              <a:srgbClr val="F478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4848466" y="2376471"/>
              <a:ext cx="127000" cy="8567"/>
            </a:xfrm>
            <a:prstGeom prst="rect">
              <a:avLst/>
            </a:prstGeom>
            <a:solidFill>
              <a:srgbClr val="F376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4848466" y="2367903"/>
              <a:ext cx="127000" cy="8567"/>
            </a:xfrm>
            <a:prstGeom prst="rect">
              <a:avLst/>
            </a:prstGeom>
            <a:solidFill>
              <a:srgbClr val="F3757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4848466" y="2359335"/>
              <a:ext cx="127000" cy="8567"/>
            </a:xfrm>
            <a:prstGeom prst="rect">
              <a:avLst/>
            </a:prstGeom>
            <a:solidFill>
              <a:srgbClr val="F373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4848466" y="2350768"/>
              <a:ext cx="127000" cy="8567"/>
            </a:xfrm>
            <a:prstGeom prst="rect">
              <a:avLst/>
            </a:prstGeom>
            <a:solidFill>
              <a:srgbClr val="F3727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4848466" y="2342200"/>
              <a:ext cx="127000" cy="8567"/>
            </a:xfrm>
            <a:prstGeom prst="rect">
              <a:avLst/>
            </a:prstGeom>
            <a:solidFill>
              <a:srgbClr val="F370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4848466" y="2333632"/>
              <a:ext cx="127000" cy="8567"/>
            </a:xfrm>
            <a:prstGeom prst="rect">
              <a:avLst/>
            </a:prstGeom>
            <a:solidFill>
              <a:srgbClr val="F36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4848466" y="2325065"/>
              <a:ext cx="127000" cy="8567"/>
            </a:xfrm>
            <a:prstGeom prst="rect">
              <a:avLst/>
            </a:prstGeom>
            <a:solidFill>
              <a:srgbClr val="F36D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4848466" y="2316497"/>
              <a:ext cx="127000" cy="8567"/>
            </a:xfrm>
            <a:prstGeom prst="rect">
              <a:avLst/>
            </a:prstGeom>
            <a:solidFill>
              <a:srgbClr val="F36C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4848466" y="2307930"/>
              <a:ext cx="127000" cy="8567"/>
            </a:xfrm>
            <a:prstGeom prst="rect">
              <a:avLst/>
            </a:prstGeom>
            <a:solidFill>
              <a:srgbClr val="F26A6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4848466" y="2299362"/>
              <a:ext cx="127000" cy="8567"/>
            </a:xfrm>
            <a:prstGeom prst="rect">
              <a:avLst/>
            </a:prstGeom>
            <a:solidFill>
              <a:srgbClr val="F2696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4848466" y="2290794"/>
              <a:ext cx="127000" cy="8567"/>
            </a:xfrm>
            <a:prstGeom prst="rect">
              <a:avLst/>
            </a:prstGeom>
            <a:solidFill>
              <a:srgbClr val="F267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4848466" y="2282227"/>
              <a:ext cx="127000" cy="8567"/>
            </a:xfrm>
            <a:prstGeom prst="rect">
              <a:avLst/>
            </a:prstGeom>
            <a:solidFill>
              <a:srgbClr val="F2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4848466" y="2273659"/>
              <a:ext cx="127000" cy="8567"/>
            </a:xfrm>
            <a:prstGeom prst="rect">
              <a:avLst/>
            </a:prstGeom>
            <a:solidFill>
              <a:srgbClr val="F264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4848466" y="2265091"/>
              <a:ext cx="127000" cy="8567"/>
            </a:xfrm>
            <a:prstGeom prst="rect">
              <a:avLst/>
            </a:prstGeom>
            <a:solidFill>
              <a:srgbClr val="F262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4848466" y="2256524"/>
              <a:ext cx="127000" cy="8567"/>
            </a:xfrm>
            <a:prstGeom prst="rect">
              <a:avLst/>
            </a:prstGeom>
            <a:solidFill>
              <a:srgbClr val="F261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4848466" y="2247956"/>
              <a:ext cx="127000" cy="8567"/>
            </a:xfrm>
            <a:prstGeom prst="rect">
              <a:avLst/>
            </a:prstGeom>
            <a:solidFill>
              <a:srgbClr val="F25F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4848466" y="2239389"/>
              <a:ext cx="127000" cy="8567"/>
            </a:xfrm>
            <a:prstGeom prst="rect">
              <a:avLst/>
            </a:prstGeom>
            <a:solidFill>
              <a:srgbClr val="F15E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4848466" y="2230821"/>
              <a:ext cx="127000" cy="8567"/>
            </a:xfrm>
            <a:prstGeom prst="rect">
              <a:avLst/>
            </a:prstGeom>
            <a:solidFill>
              <a:srgbClr val="F15C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4848466" y="2222253"/>
              <a:ext cx="127000" cy="8567"/>
            </a:xfrm>
            <a:prstGeom prst="rect">
              <a:avLst/>
            </a:prstGeom>
            <a:solidFill>
              <a:srgbClr val="F15B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4848466" y="2213686"/>
              <a:ext cx="127000" cy="8567"/>
            </a:xfrm>
            <a:prstGeom prst="rect">
              <a:avLst/>
            </a:prstGeom>
            <a:solidFill>
              <a:srgbClr val="F159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4848466" y="2205118"/>
              <a:ext cx="127000" cy="8567"/>
            </a:xfrm>
            <a:prstGeom prst="rect">
              <a:avLst/>
            </a:prstGeom>
            <a:solidFill>
              <a:srgbClr val="F158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4848466" y="2196550"/>
              <a:ext cx="127000" cy="8567"/>
            </a:xfrm>
            <a:prstGeom prst="rect">
              <a:avLst/>
            </a:prstGeom>
            <a:solidFill>
              <a:srgbClr val="F1565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4848466" y="2187983"/>
              <a:ext cx="127000" cy="8567"/>
            </a:xfrm>
            <a:prstGeom prst="rect">
              <a:avLst/>
            </a:prstGeom>
            <a:solidFill>
              <a:srgbClr val="F155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4848466" y="2179415"/>
              <a:ext cx="127000" cy="8567"/>
            </a:xfrm>
            <a:prstGeom prst="rect">
              <a:avLst/>
            </a:prstGeom>
            <a:solidFill>
              <a:srgbClr val="F153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4848466" y="2170847"/>
              <a:ext cx="127000" cy="8567"/>
            </a:xfrm>
            <a:prstGeom prst="rect">
              <a:avLst/>
            </a:prstGeom>
            <a:solidFill>
              <a:srgbClr val="F0525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4848466" y="2162280"/>
              <a:ext cx="127000" cy="8567"/>
            </a:xfrm>
            <a:prstGeom prst="rect">
              <a:avLst/>
            </a:prstGeom>
            <a:solidFill>
              <a:srgbClr val="F050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4848466" y="2153712"/>
              <a:ext cx="127000" cy="8567"/>
            </a:xfrm>
            <a:prstGeom prst="rect">
              <a:avLst/>
            </a:prstGeom>
            <a:solidFill>
              <a:srgbClr val="F04E4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4848466" y="2145145"/>
              <a:ext cx="127000" cy="8567"/>
            </a:xfrm>
            <a:prstGeom prst="rect">
              <a:avLst/>
            </a:prstGeom>
            <a:solidFill>
              <a:srgbClr val="F04D4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4848466" y="2136577"/>
              <a:ext cx="127000" cy="8567"/>
            </a:xfrm>
            <a:prstGeom prst="rect">
              <a:avLst/>
            </a:prstGeom>
            <a:solidFill>
              <a:srgbClr val="F04B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4848466" y="2128009"/>
              <a:ext cx="127000" cy="8567"/>
            </a:xfrm>
            <a:prstGeom prst="rect">
              <a:avLst/>
            </a:prstGeom>
            <a:solidFill>
              <a:srgbClr val="F04A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4848466" y="2119442"/>
              <a:ext cx="127000" cy="8567"/>
            </a:xfrm>
            <a:prstGeom prst="rect">
              <a:avLst/>
            </a:prstGeom>
            <a:solidFill>
              <a:srgbClr val="F048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4848466" y="2110874"/>
              <a:ext cx="127000" cy="8567"/>
            </a:xfrm>
            <a:prstGeom prst="rect">
              <a:avLst/>
            </a:prstGeom>
            <a:solidFill>
              <a:srgbClr val="F047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4848466" y="2102306"/>
              <a:ext cx="127000" cy="8567"/>
            </a:xfrm>
            <a:prstGeom prst="rect">
              <a:avLst/>
            </a:prstGeom>
            <a:solidFill>
              <a:srgbClr val="EF454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4848466" y="2093739"/>
              <a:ext cx="127000" cy="8567"/>
            </a:xfrm>
            <a:prstGeom prst="rect">
              <a:avLst/>
            </a:prstGeom>
            <a:solidFill>
              <a:srgbClr val="EF444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4848466" y="2085171"/>
              <a:ext cx="127000" cy="8567"/>
            </a:xfrm>
            <a:prstGeom prst="rect">
              <a:avLst/>
            </a:prstGeom>
            <a:solidFill>
              <a:srgbClr val="EF424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4848466" y="2076604"/>
              <a:ext cx="127000" cy="8567"/>
            </a:xfrm>
            <a:prstGeom prst="rect">
              <a:avLst/>
            </a:prstGeom>
            <a:solidFill>
              <a:srgbClr val="EF414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4848466" y="2068036"/>
              <a:ext cx="127000" cy="8567"/>
            </a:xfrm>
            <a:prstGeom prst="rect">
              <a:avLst/>
            </a:prstGeom>
            <a:solidFill>
              <a:srgbClr val="EF3F4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4848466" y="2059468"/>
              <a:ext cx="127000" cy="8567"/>
            </a:xfrm>
            <a:prstGeom prst="rect">
              <a:avLst/>
            </a:prstGeom>
            <a:solidFill>
              <a:srgbClr val="EF3E3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4848466" y="2050901"/>
              <a:ext cx="127000" cy="8567"/>
            </a:xfrm>
            <a:prstGeom prst="rect">
              <a:avLst/>
            </a:prstGeom>
            <a:solidFill>
              <a:srgbClr val="EF3C3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tx330"/>
            <p:cNvSpPr/>
            <p:nvPr/>
          </p:nvSpPr>
          <p:spPr>
            <a:xfrm>
              <a:off x="5026266" y="3782014"/>
              <a:ext cx="175071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026266" y="3445835"/>
              <a:ext cx="175071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026266" y="3109656"/>
              <a:ext cx="5650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026266" y="2773476"/>
              <a:ext cx="141237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026266" y="2437297"/>
              <a:ext cx="141237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026266" y="2101118"/>
              <a:ext cx="141237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2025-06-14T11:58:51Z</dcterms:modified>
  <cp:category/>
</cp:coreProperties>
</file>