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754674" y="1015620"/>
              <a:ext cx="0" cy="4789341"/>
            </a:xfrm>
            <a:custGeom>
              <a:avLst/>
              <a:pathLst>
                <a:path w="0" h="4789341">
                  <a:moveTo>
                    <a:pt x="0" y="47893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4430" y="3984396"/>
              <a:ext cx="4855148" cy="0"/>
            </a:xfrm>
            <a:custGeom>
              <a:avLst/>
              <a:pathLst>
                <a:path w="4855148" h="0">
                  <a:moveTo>
                    <a:pt x="0" y="0"/>
                  </a:moveTo>
                  <a:lnTo>
                    <a:pt x="4855148" y="0"/>
                  </a:lnTo>
                  <a:lnTo>
                    <a:pt x="485514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371559" y="45745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841316" y="53926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670256" y="55053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437318" y="45150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52008" y="48727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744487" y="347468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173998" y="53041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079642" y="51897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455020" y="319677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153947" y="306013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619967" y="3861586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586638" y="54750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264369" y="47037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119871" y="51291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093840" y="51433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461686" y="53215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665683" y="376213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383440" y="48814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546942" y="158252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21608" y="51647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374599" y="41674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886410" y="118816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913562" y="53823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600125" y="39631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984073" y="52523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283844" y="47345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9578" y="50161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035850" y="341243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660355" y="48323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843092" y="53598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008982" y="40330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84022" y="367837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241345" y="48305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180999" y="49632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83453" y="385181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19120" y="51484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460507" y="46379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01942" y="52143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399721" y="47867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26746" y="54880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033739" y="355412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144203" y="50089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60770" y="45455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435285" y="47765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940169" y="53425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16166" y="42230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454279" y="44149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19549" y="43830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51195" y="42980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10385" y="379570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135454" y="50570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40050" y="40190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2218" y="47344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56744" y="51202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28539" y="52398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910732" y="388950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935573" y="261875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77713" y="52977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308645" y="49169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07202" y="50221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95628" y="47601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762707" y="55025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587164" y="47463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03417" y="54214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93773" y="54366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49573" y="54292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21344" y="54142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733828" y="5525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7726" y="553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462129" y="4692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11266" y="46112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39862" y="53612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84080" y="55283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84285" y="53817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10635" y="54698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83584" y="53871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915992" y="53631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42450" y="4998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00701" y="46826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14345" y="54732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34972" y="54635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746230" y="351327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04569" y="45949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07557" y="51609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172623" y="52615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008041" y="53055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22149" y="52530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918100" y="53652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99101" y="47623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72177" y="51400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829728" y="54522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77722" y="51834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69650" y="54451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234240" y="51620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42289" y="51397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98057" y="52319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65378" y="54141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56115" y="54216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338742" y="48475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704123" y="55421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18450" y="53582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28880" y="46274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025463" y="48386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43759" y="51564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745357" y="49726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011098" y="53455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835318" y="54556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33992" y="51693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157699" y="50930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44138" y="50273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26812" y="54877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923266" y="54832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214672" y="50940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147470" y="2999345"/>
              <a:ext cx="45461" cy="93283"/>
            </a:xfrm>
            <a:custGeom>
              <a:avLst/>
              <a:pathLst>
                <a:path w="45461" h="93283">
                  <a:moveTo>
                    <a:pt x="0" y="0"/>
                  </a:moveTo>
                  <a:lnTo>
                    <a:pt x="45461" y="9328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4167487" y="1318932"/>
              <a:ext cx="1068734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Pantothenic acid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82579" y="1407717"/>
              <a:ext cx="83548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Hippuric acid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518130" y="2469738"/>
              <a:ext cx="642737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Sarcosine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554002" y="2912718"/>
              <a:ext cx="57060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270402" y="3049272"/>
              <a:ext cx="956024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Mevalonic acid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76020" y="3237219"/>
              <a:ext cx="134969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Argininosuccinic acid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479218" y="3558053"/>
              <a:ext cx="4338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Malate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49462" y="3337322"/>
              <a:ext cx="602367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Tyramine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615479" y="3685381"/>
              <a:ext cx="61048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Folic acid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49104" y="3779967"/>
              <a:ext cx="1679360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Glucose 1,6-bisphosphate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752084" y="3824625"/>
              <a:ext cx="65882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Dopamine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1444430" y="1015620"/>
              <a:ext cx="0" cy="4789341"/>
            </a:xfrm>
            <a:custGeom>
              <a:avLst/>
              <a:pathLst>
                <a:path w="0" h="4789341">
                  <a:moveTo>
                    <a:pt x="0" y="4789341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1254448" y="552289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254448" y="4291561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254448" y="305805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254448" y="1822290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7" name="pl136"/>
            <p:cNvSpPr/>
            <p:nvPr/>
          </p:nvSpPr>
          <p:spPr>
            <a:xfrm>
              <a:off x="1393820" y="5589226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393820" y="4355719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393820" y="312221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393820" y="1888705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44430" y="5804962"/>
              <a:ext cx="4855148" cy="0"/>
            </a:xfrm>
            <a:custGeom>
              <a:avLst/>
              <a:pathLst>
                <a:path w="4855148" h="0">
                  <a:moveTo>
                    <a:pt x="0" y="0"/>
                  </a:moveTo>
                  <a:lnTo>
                    <a:pt x="4855148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96359" y="5804962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54674" y="5804962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012988" y="5804962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6271302" y="5804962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2293730" y="5893369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581648" y="5893369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839963" y="5893369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098277" y="5893369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538828" y="6108980"/>
              <a:ext cx="666353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 lm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388012" y="3314942"/>
              <a:ext cx="1355427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-log10(p.value)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2025-06-05T11:06:00Z</dcterms:modified>
  <cp:category/>
</cp:coreProperties>
</file>