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1169436" y="1038218"/>
            <a:ext cx="5155447" cy="5081887"/>
            <a:chOff x="1169436" y="1038218"/>
            <a:chExt cx="5155447" cy="5081887"/>
          </a:xfrm>
        </p:grpSpPr>
        <p:sp>
          <p:nvSpPr>
            <p:cNvPr id="6" name="rc5"/>
            <p:cNvSpPr/>
            <p:nvPr/>
          </p:nvSpPr>
          <p:spPr>
            <a:xfrm>
              <a:off x="1447846" y="1224710"/>
              <a:ext cx="100435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1582875" y="1893036"/>
              <a:ext cx="277772" cy="2173188"/>
            </a:xfrm>
            <a:custGeom>
              <a:avLst/>
              <a:gdLst/>
              <a:ahLst/>
              <a:cxnLst/>
              <a:rect l="0" t="0" r="0" b="0"/>
              <a:pathLst>
                <a:path w="277772" h="2173188">
                  <a:moveTo>
                    <a:pt x="61456" y="2173188"/>
                  </a:moveTo>
                  <a:lnTo>
                    <a:pt x="60244" y="2168936"/>
                  </a:lnTo>
                  <a:lnTo>
                    <a:pt x="59036" y="2164683"/>
                  </a:lnTo>
                  <a:lnTo>
                    <a:pt x="57831" y="2160430"/>
                  </a:lnTo>
                  <a:lnTo>
                    <a:pt x="56631" y="2156177"/>
                  </a:lnTo>
                  <a:lnTo>
                    <a:pt x="55433" y="2151924"/>
                  </a:lnTo>
                  <a:lnTo>
                    <a:pt x="54245" y="2147672"/>
                  </a:lnTo>
                  <a:lnTo>
                    <a:pt x="53059" y="2143419"/>
                  </a:lnTo>
                  <a:lnTo>
                    <a:pt x="51881" y="2139166"/>
                  </a:lnTo>
                  <a:lnTo>
                    <a:pt x="50710" y="2134913"/>
                  </a:lnTo>
                  <a:lnTo>
                    <a:pt x="49544" y="2130660"/>
                  </a:lnTo>
                  <a:lnTo>
                    <a:pt x="48389" y="2126408"/>
                  </a:lnTo>
                  <a:lnTo>
                    <a:pt x="47238" y="2122155"/>
                  </a:lnTo>
                  <a:lnTo>
                    <a:pt x="46101" y="2117902"/>
                  </a:lnTo>
                  <a:lnTo>
                    <a:pt x="44969" y="2113649"/>
                  </a:lnTo>
                  <a:lnTo>
                    <a:pt x="43848" y="2109396"/>
                  </a:lnTo>
                  <a:lnTo>
                    <a:pt x="42737" y="2105143"/>
                  </a:lnTo>
                  <a:lnTo>
                    <a:pt x="41634" y="2100891"/>
                  </a:lnTo>
                  <a:lnTo>
                    <a:pt x="40547" y="2096638"/>
                  </a:lnTo>
                  <a:lnTo>
                    <a:pt x="39464" y="2092385"/>
                  </a:lnTo>
                  <a:lnTo>
                    <a:pt x="38399" y="2088132"/>
                  </a:lnTo>
                  <a:lnTo>
                    <a:pt x="37341" y="2083879"/>
                  </a:lnTo>
                  <a:lnTo>
                    <a:pt x="36297" y="2079627"/>
                  </a:lnTo>
                  <a:lnTo>
                    <a:pt x="35266" y="2075374"/>
                  </a:lnTo>
                  <a:lnTo>
                    <a:pt x="34244" y="2071121"/>
                  </a:lnTo>
                  <a:lnTo>
                    <a:pt x="33241" y="2066868"/>
                  </a:lnTo>
                  <a:lnTo>
                    <a:pt x="32244" y="2062615"/>
                  </a:lnTo>
                  <a:lnTo>
                    <a:pt x="31267" y="2058362"/>
                  </a:lnTo>
                  <a:lnTo>
                    <a:pt x="30300" y="2054110"/>
                  </a:lnTo>
                  <a:lnTo>
                    <a:pt x="29347" y="2049857"/>
                  </a:lnTo>
                  <a:lnTo>
                    <a:pt x="28410" y="2045604"/>
                  </a:lnTo>
                  <a:lnTo>
                    <a:pt x="27481" y="2041351"/>
                  </a:lnTo>
                  <a:lnTo>
                    <a:pt x="26576" y="2037098"/>
                  </a:lnTo>
                  <a:lnTo>
                    <a:pt x="25678" y="2032846"/>
                  </a:lnTo>
                  <a:lnTo>
                    <a:pt x="24799" y="2028593"/>
                  </a:lnTo>
                  <a:lnTo>
                    <a:pt x="23933" y="2024340"/>
                  </a:lnTo>
                  <a:lnTo>
                    <a:pt x="23079" y="2020087"/>
                  </a:lnTo>
                  <a:lnTo>
                    <a:pt x="22246" y="2015834"/>
                  </a:lnTo>
                  <a:lnTo>
                    <a:pt x="21420" y="2011581"/>
                  </a:lnTo>
                  <a:lnTo>
                    <a:pt x="20619" y="2007329"/>
                  </a:lnTo>
                  <a:lnTo>
                    <a:pt x="19826" y="2003076"/>
                  </a:lnTo>
                  <a:lnTo>
                    <a:pt x="19051" y="1998823"/>
                  </a:lnTo>
                  <a:lnTo>
                    <a:pt x="18292" y="1994570"/>
                  </a:lnTo>
                  <a:lnTo>
                    <a:pt x="17543" y="1990317"/>
                  </a:lnTo>
                  <a:lnTo>
                    <a:pt x="16818" y="1986065"/>
                  </a:lnTo>
                  <a:lnTo>
                    <a:pt x="16099" y="1981812"/>
                  </a:lnTo>
                  <a:lnTo>
                    <a:pt x="15404" y="1977559"/>
                  </a:lnTo>
                  <a:lnTo>
                    <a:pt x="14720" y="1973306"/>
                  </a:lnTo>
                  <a:lnTo>
                    <a:pt x="14052" y="1969053"/>
                  </a:lnTo>
                  <a:lnTo>
                    <a:pt x="13401" y="1964800"/>
                  </a:lnTo>
                  <a:lnTo>
                    <a:pt x="12759" y="1960548"/>
                  </a:lnTo>
                  <a:lnTo>
                    <a:pt x="12142" y="1956295"/>
                  </a:lnTo>
                  <a:lnTo>
                    <a:pt x="11532" y="1952042"/>
                  </a:lnTo>
                  <a:lnTo>
                    <a:pt x="10944" y="1947789"/>
                  </a:lnTo>
                  <a:lnTo>
                    <a:pt x="10368" y="1943536"/>
                  </a:lnTo>
                  <a:lnTo>
                    <a:pt x="9806" y="1939284"/>
                  </a:lnTo>
                  <a:lnTo>
                    <a:pt x="9263" y="1935031"/>
                  </a:lnTo>
                  <a:lnTo>
                    <a:pt x="8729" y="1930778"/>
                  </a:lnTo>
                  <a:lnTo>
                    <a:pt x="8219" y="1926525"/>
                  </a:lnTo>
                  <a:lnTo>
                    <a:pt x="7717" y="1922272"/>
                  </a:lnTo>
                  <a:lnTo>
                    <a:pt x="7235" y="1918020"/>
                  </a:lnTo>
                  <a:lnTo>
                    <a:pt x="6767" y="1913767"/>
                  </a:lnTo>
                  <a:lnTo>
                    <a:pt x="6311" y="1909514"/>
                  </a:lnTo>
                  <a:lnTo>
                    <a:pt x="5876" y="1905261"/>
                  </a:lnTo>
                  <a:lnTo>
                    <a:pt x="5449" y="1901008"/>
                  </a:lnTo>
                  <a:lnTo>
                    <a:pt x="5046" y="1896755"/>
                  </a:lnTo>
                  <a:lnTo>
                    <a:pt x="4652" y="1892503"/>
                  </a:lnTo>
                  <a:lnTo>
                    <a:pt x="4276" y="1888250"/>
                  </a:lnTo>
                  <a:lnTo>
                    <a:pt x="3915" y="1883997"/>
                  </a:lnTo>
                  <a:lnTo>
                    <a:pt x="3566" y="1879744"/>
                  </a:lnTo>
                  <a:lnTo>
                    <a:pt x="3239" y="1875491"/>
                  </a:lnTo>
                  <a:lnTo>
                    <a:pt x="2919" y="1871239"/>
                  </a:lnTo>
                  <a:lnTo>
                    <a:pt x="2624" y="1866986"/>
                  </a:lnTo>
                  <a:lnTo>
                    <a:pt x="2339" y="1862733"/>
                  </a:lnTo>
                  <a:lnTo>
                    <a:pt x="2070" y="1858480"/>
                  </a:lnTo>
                  <a:lnTo>
                    <a:pt x="1820" y="1854227"/>
                  </a:lnTo>
                  <a:lnTo>
                    <a:pt x="1579" y="1849974"/>
                  </a:lnTo>
                  <a:lnTo>
                    <a:pt x="1363" y="1845722"/>
                  </a:lnTo>
                  <a:lnTo>
                    <a:pt x="1155" y="1841469"/>
                  </a:lnTo>
                  <a:lnTo>
                    <a:pt x="969" y="1837216"/>
                  </a:lnTo>
                  <a:lnTo>
                    <a:pt x="797" y="1832963"/>
                  </a:lnTo>
                  <a:lnTo>
                    <a:pt x="640" y="1828710"/>
                  </a:lnTo>
                  <a:lnTo>
                    <a:pt x="504" y="1824458"/>
                  </a:lnTo>
                  <a:lnTo>
                    <a:pt x="376" y="1820205"/>
                  </a:lnTo>
                  <a:lnTo>
                    <a:pt x="276" y="1815952"/>
                  </a:lnTo>
                  <a:lnTo>
                    <a:pt x="184" y="1811699"/>
                  </a:lnTo>
                  <a:lnTo>
                    <a:pt x="115" y="1807446"/>
                  </a:lnTo>
                  <a:lnTo>
                    <a:pt x="61" y="1803193"/>
                  </a:lnTo>
                  <a:lnTo>
                    <a:pt x="22" y="1798941"/>
                  </a:lnTo>
                  <a:lnTo>
                    <a:pt x="7" y="1794688"/>
                  </a:lnTo>
                  <a:lnTo>
                    <a:pt x="0" y="1790435"/>
                  </a:lnTo>
                  <a:lnTo>
                    <a:pt x="22" y="1786182"/>
                  </a:lnTo>
                  <a:lnTo>
                    <a:pt x="54" y="1781929"/>
                  </a:lnTo>
                  <a:lnTo>
                    <a:pt x="108" y="1777677"/>
                  </a:lnTo>
                  <a:lnTo>
                    <a:pt x="181" y="1773424"/>
                  </a:lnTo>
                  <a:lnTo>
                    <a:pt x="267" y="1769171"/>
                  </a:lnTo>
                  <a:lnTo>
                    <a:pt x="380" y="1764918"/>
                  </a:lnTo>
                  <a:lnTo>
                    <a:pt x="503" y="1760665"/>
                  </a:lnTo>
                  <a:lnTo>
                    <a:pt x="654" y="1756413"/>
                  </a:lnTo>
                  <a:lnTo>
                    <a:pt x="818" y="1752160"/>
                  </a:lnTo>
                  <a:lnTo>
                    <a:pt x="1003" y="1747907"/>
                  </a:lnTo>
                  <a:lnTo>
                    <a:pt x="1210" y="1743654"/>
                  </a:lnTo>
                  <a:lnTo>
                    <a:pt x="1429" y="1739401"/>
                  </a:lnTo>
                  <a:lnTo>
                    <a:pt x="1679" y="1735148"/>
                  </a:lnTo>
                  <a:lnTo>
                    <a:pt x="1938" y="1730896"/>
                  </a:lnTo>
                  <a:lnTo>
                    <a:pt x="2226" y="1726643"/>
                  </a:lnTo>
                  <a:lnTo>
                    <a:pt x="2529" y="1722390"/>
                  </a:lnTo>
                  <a:lnTo>
                    <a:pt x="2851" y="1718137"/>
                  </a:lnTo>
                  <a:lnTo>
                    <a:pt x="3198" y="1713884"/>
                  </a:lnTo>
                  <a:lnTo>
                    <a:pt x="3556" y="1709632"/>
                  </a:lnTo>
                  <a:lnTo>
                    <a:pt x="3947" y="1705379"/>
                  </a:lnTo>
                  <a:lnTo>
                    <a:pt x="4348" y="1701126"/>
                  </a:lnTo>
                  <a:lnTo>
                    <a:pt x="4776" y="1696873"/>
                  </a:lnTo>
                  <a:lnTo>
                    <a:pt x="5222" y="1692620"/>
                  </a:lnTo>
                  <a:lnTo>
                    <a:pt x="5685" y="1688367"/>
                  </a:lnTo>
                  <a:lnTo>
                    <a:pt x="6176" y="1684115"/>
                  </a:lnTo>
                  <a:lnTo>
                    <a:pt x="6676" y="1679862"/>
                  </a:lnTo>
                  <a:lnTo>
                    <a:pt x="7209" y="1675609"/>
                  </a:lnTo>
                  <a:lnTo>
                    <a:pt x="7753" y="1671356"/>
                  </a:lnTo>
                  <a:lnTo>
                    <a:pt x="8322" y="1667103"/>
                  </a:lnTo>
                  <a:lnTo>
                    <a:pt x="8910" y="1662851"/>
                  </a:lnTo>
                  <a:lnTo>
                    <a:pt x="9513" y="1658598"/>
                  </a:lnTo>
                  <a:lnTo>
                    <a:pt x="10145" y="1654345"/>
                  </a:lnTo>
                  <a:lnTo>
                    <a:pt x="10785" y="1650092"/>
                  </a:lnTo>
                  <a:lnTo>
                    <a:pt x="11456" y="1645839"/>
                  </a:lnTo>
                  <a:lnTo>
                    <a:pt x="12139" y="1641586"/>
                  </a:lnTo>
                  <a:lnTo>
                    <a:pt x="12843" y="1637334"/>
                  </a:lnTo>
                  <a:lnTo>
                    <a:pt x="13567" y="1633081"/>
                  </a:lnTo>
                  <a:lnTo>
                    <a:pt x="14303" y="1628828"/>
                  </a:lnTo>
                  <a:lnTo>
                    <a:pt x="15067" y="1624575"/>
                  </a:lnTo>
                  <a:lnTo>
                    <a:pt x="15840" y="1620322"/>
                  </a:lnTo>
                  <a:lnTo>
                    <a:pt x="16638" y="1616070"/>
                  </a:lnTo>
                  <a:lnTo>
                    <a:pt x="17449" y="1611817"/>
                  </a:lnTo>
                  <a:lnTo>
                    <a:pt x="18277" y="1607564"/>
                  </a:lnTo>
                  <a:lnTo>
                    <a:pt x="19125" y="1603311"/>
                  </a:lnTo>
                  <a:lnTo>
                    <a:pt x="19981" y="1599058"/>
                  </a:lnTo>
                  <a:lnTo>
                    <a:pt x="20864" y="1594806"/>
                  </a:lnTo>
                  <a:lnTo>
                    <a:pt x="21754" y="1590553"/>
                  </a:lnTo>
                  <a:lnTo>
                    <a:pt x="22664" y="1586300"/>
                  </a:lnTo>
                  <a:lnTo>
                    <a:pt x="23586" y="1582047"/>
                  </a:lnTo>
                  <a:lnTo>
                    <a:pt x="24521" y="1577794"/>
                  </a:lnTo>
                  <a:lnTo>
                    <a:pt x="25474" y="1573541"/>
                  </a:lnTo>
                  <a:lnTo>
                    <a:pt x="26432" y="1569289"/>
                  </a:lnTo>
                  <a:lnTo>
                    <a:pt x="27412" y="1565036"/>
                  </a:lnTo>
                  <a:lnTo>
                    <a:pt x="28398" y="1560783"/>
                  </a:lnTo>
                  <a:lnTo>
                    <a:pt x="29398" y="1556530"/>
                  </a:lnTo>
                  <a:lnTo>
                    <a:pt x="30409" y="1552277"/>
                  </a:lnTo>
                  <a:lnTo>
                    <a:pt x="31427" y="1548025"/>
                  </a:lnTo>
                  <a:lnTo>
                    <a:pt x="32460" y="1543772"/>
                  </a:lnTo>
                  <a:lnTo>
                    <a:pt x="33498" y="1539519"/>
                  </a:lnTo>
                  <a:lnTo>
                    <a:pt x="34548" y="1535266"/>
                  </a:lnTo>
                  <a:lnTo>
                    <a:pt x="35604" y="1531013"/>
                  </a:lnTo>
                  <a:lnTo>
                    <a:pt x="36668" y="1526760"/>
                  </a:lnTo>
                  <a:lnTo>
                    <a:pt x="37740" y="1522508"/>
                  </a:lnTo>
                  <a:lnTo>
                    <a:pt x="38816" y="1518255"/>
                  </a:lnTo>
                  <a:lnTo>
                    <a:pt x="39900" y="1514002"/>
                  </a:lnTo>
                  <a:lnTo>
                    <a:pt x="40987" y="1509749"/>
                  </a:lnTo>
                  <a:lnTo>
                    <a:pt x="42081" y="1505496"/>
                  </a:lnTo>
                  <a:lnTo>
                    <a:pt x="43176" y="1501244"/>
                  </a:lnTo>
                  <a:lnTo>
                    <a:pt x="44276" y="1496991"/>
                  </a:lnTo>
                  <a:lnTo>
                    <a:pt x="45378" y="1492738"/>
                  </a:lnTo>
                  <a:lnTo>
                    <a:pt x="46481" y="1488485"/>
                  </a:lnTo>
                  <a:lnTo>
                    <a:pt x="47586" y="1484232"/>
                  </a:lnTo>
                  <a:lnTo>
                    <a:pt x="48691" y="1479979"/>
                  </a:lnTo>
                  <a:lnTo>
                    <a:pt x="49796" y="1475727"/>
                  </a:lnTo>
                  <a:lnTo>
                    <a:pt x="50900" y="1471474"/>
                  </a:lnTo>
                  <a:lnTo>
                    <a:pt x="52003" y="1467221"/>
                  </a:lnTo>
                  <a:lnTo>
                    <a:pt x="53103" y="1462968"/>
                  </a:lnTo>
                  <a:lnTo>
                    <a:pt x="54202" y="1458715"/>
                  </a:lnTo>
                  <a:lnTo>
                    <a:pt x="55296" y="1454463"/>
                  </a:lnTo>
                  <a:lnTo>
                    <a:pt x="56387" y="1450210"/>
                  </a:lnTo>
                  <a:lnTo>
                    <a:pt x="57473" y="1445957"/>
                  </a:lnTo>
                  <a:lnTo>
                    <a:pt x="58554" y="1441704"/>
                  </a:lnTo>
                  <a:lnTo>
                    <a:pt x="59630" y="1437451"/>
                  </a:lnTo>
                  <a:lnTo>
                    <a:pt x="60697" y="1433198"/>
                  </a:lnTo>
                  <a:lnTo>
                    <a:pt x="61760" y="1428946"/>
                  </a:lnTo>
                  <a:lnTo>
                    <a:pt x="62812" y="1424693"/>
                  </a:lnTo>
                  <a:lnTo>
                    <a:pt x="63859" y="1420440"/>
                  </a:lnTo>
                  <a:lnTo>
                    <a:pt x="64896" y="1416187"/>
                  </a:lnTo>
                  <a:lnTo>
                    <a:pt x="65923" y="1411934"/>
                  </a:lnTo>
                  <a:lnTo>
                    <a:pt x="66943" y="1407682"/>
                  </a:lnTo>
                  <a:lnTo>
                    <a:pt x="67947" y="1403429"/>
                  </a:lnTo>
                  <a:lnTo>
                    <a:pt x="68946" y="1399176"/>
                  </a:lnTo>
                  <a:lnTo>
                    <a:pt x="69929" y="1394923"/>
                  </a:lnTo>
                  <a:lnTo>
                    <a:pt x="70903" y="1390670"/>
                  </a:lnTo>
                  <a:lnTo>
                    <a:pt x="71864" y="1386418"/>
                  </a:lnTo>
                  <a:lnTo>
                    <a:pt x="72810" y="1382165"/>
                  </a:lnTo>
                  <a:lnTo>
                    <a:pt x="73749" y="1377912"/>
                  </a:lnTo>
                  <a:lnTo>
                    <a:pt x="74665" y="1373659"/>
                  </a:lnTo>
                  <a:lnTo>
                    <a:pt x="75574" y="1369406"/>
                  </a:lnTo>
                  <a:lnTo>
                    <a:pt x="76464" y="1365153"/>
                  </a:lnTo>
                  <a:lnTo>
                    <a:pt x="77340" y="1360901"/>
                  </a:lnTo>
                  <a:lnTo>
                    <a:pt x="78204" y="1356648"/>
                  </a:lnTo>
                  <a:lnTo>
                    <a:pt x="79047" y="1352395"/>
                  </a:lnTo>
                  <a:lnTo>
                    <a:pt x="79882" y="1348142"/>
                  </a:lnTo>
                  <a:lnTo>
                    <a:pt x="80690" y="1343889"/>
                  </a:lnTo>
                  <a:lnTo>
                    <a:pt x="81489" y="1339637"/>
                  </a:lnTo>
                  <a:lnTo>
                    <a:pt x="82268" y="1335384"/>
                  </a:lnTo>
                  <a:lnTo>
                    <a:pt x="83029" y="1331131"/>
                  </a:lnTo>
                  <a:lnTo>
                    <a:pt x="83778" y="1326878"/>
                  </a:lnTo>
                  <a:lnTo>
                    <a:pt x="84501" y="1322625"/>
                  </a:lnTo>
                  <a:lnTo>
                    <a:pt x="85216" y="1318372"/>
                  </a:lnTo>
                  <a:lnTo>
                    <a:pt x="85903" y="1314120"/>
                  </a:lnTo>
                  <a:lnTo>
                    <a:pt x="86578" y="1309867"/>
                  </a:lnTo>
                  <a:lnTo>
                    <a:pt x="87233" y="1305614"/>
                  </a:lnTo>
                  <a:lnTo>
                    <a:pt x="87868" y="1301361"/>
                  </a:lnTo>
                  <a:lnTo>
                    <a:pt x="88491" y="1297108"/>
                  </a:lnTo>
                  <a:lnTo>
                    <a:pt x="89085" y="1292856"/>
                  </a:lnTo>
                  <a:lnTo>
                    <a:pt x="89671" y="1288603"/>
                  </a:lnTo>
                  <a:lnTo>
                    <a:pt x="90229" y="1284350"/>
                  </a:lnTo>
                  <a:lnTo>
                    <a:pt x="90773" y="1280097"/>
                  </a:lnTo>
                  <a:lnTo>
                    <a:pt x="91299" y="1275844"/>
                  </a:lnTo>
                  <a:lnTo>
                    <a:pt x="91803" y="1271591"/>
                  </a:lnTo>
                  <a:lnTo>
                    <a:pt x="92297" y="1267339"/>
                  </a:lnTo>
                  <a:lnTo>
                    <a:pt x="92759" y="1263086"/>
                  </a:lnTo>
                  <a:lnTo>
                    <a:pt x="93213" y="1258833"/>
                  </a:lnTo>
                  <a:lnTo>
                    <a:pt x="93643" y="1254580"/>
                  </a:lnTo>
                  <a:lnTo>
                    <a:pt x="94057" y="1250327"/>
                  </a:lnTo>
                  <a:lnTo>
                    <a:pt x="94455" y="1246075"/>
                  </a:lnTo>
                  <a:lnTo>
                    <a:pt x="94829" y="1241822"/>
                  </a:lnTo>
                  <a:lnTo>
                    <a:pt x="95196" y="1237569"/>
                  </a:lnTo>
                  <a:lnTo>
                    <a:pt x="95533" y="1233316"/>
                  </a:lnTo>
                  <a:lnTo>
                    <a:pt x="95861" y="1229063"/>
                  </a:lnTo>
                  <a:lnTo>
                    <a:pt x="96168" y="1224811"/>
                  </a:lnTo>
                  <a:lnTo>
                    <a:pt x="96459" y="1220558"/>
                  </a:lnTo>
                  <a:lnTo>
                    <a:pt x="96737" y="1216305"/>
                  </a:lnTo>
                  <a:lnTo>
                    <a:pt x="96993" y="1212052"/>
                  </a:lnTo>
                  <a:lnTo>
                    <a:pt x="97240" y="1207799"/>
                  </a:lnTo>
                  <a:lnTo>
                    <a:pt x="97464" y="1203546"/>
                  </a:lnTo>
                  <a:lnTo>
                    <a:pt x="97678" y="1199294"/>
                  </a:lnTo>
                  <a:lnTo>
                    <a:pt x="97876" y="1195041"/>
                  </a:lnTo>
                  <a:lnTo>
                    <a:pt x="98058" y="1190788"/>
                  </a:lnTo>
                  <a:lnTo>
                    <a:pt x="98231" y="1186535"/>
                  </a:lnTo>
                  <a:lnTo>
                    <a:pt x="98383" y="1182282"/>
                  </a:lnTo>
                  <a:lnTo>
                    <a:pt x="98529" y="1178030"/>
                  </a:lnTo>
                  <a:lnTo>
                    <a:pt x="98656" y="1173777"/>
                  </a:lnTo>
                  <a:lnTo>
                    <a:pt x="98775" y="1169524"/>
                  </a:lnTo>
                  <a:lnTo>
                    <a:pt x="98881" y="1165271"/>
                  </a:lnTo>
                  <a:lnTo>
                    <a:pt x="98974" y="1161018"/>
                  </a:lnTo>
                  <a:lnTo>
                    <a:pt x="99061" y="1156765"/>
                  </a:lnTo>
                  <a:lnTo>
                    <a:pt x="99131" y="1152513"/>
                  </a:lnTo>
                  <a:lnTo>
                    <a:pt x="99196" y="1148260"/>
                  </a:lnTo>
                  <a:lnTo>
                    <a:pt x="99248" y="1144007"/>
                  </a:lnTo>
                  <a:lnTo>
                    <a:pt x="99293" y="1139754"/>
                  </a:lnTo>
                  <a:lnTo>
                    <a:pt x="99331" y="1135501"/>
                  </a:lnTo>
                  <a:lnTo>
                    <a:pt x="99358" y="1131249"/>
                  </a:lnTo>
                  <a:lnTo>
                    <a:pt x="99382" y="1126996"/>
                  </a:lnTo>
                  <a:lnTo>
                    <a:pt x="99394" y="1122743"/>
                  </a:lnTo>
                  <a:lnTo>
                    <a:pt x="99404" y="1118490"/>
                  </a:lnTo>
                  <a:lnTo>
                    <a:pt x="99406" y="1114237"/>
                  </a:lnTo>
                  <a:lnTo>
                    <a:pt x="99403" y="1109984"/>
                  </a:lnTo>
                  <a:lnTo>
                    <a:pt x="99397" y="1105732"/>
                  </a:lnTo>
                  <a:lnTo>
                    <a:pt x="99385" y="1101479"/>
                  </a:lnTo>
                  <a:lnTo>
                    <a:pt x="99371" y="1097226"/>
                  </a:lnTo>
                  <a:lnTo>
                    <a:pt x="99352" y="1092973"/>
                  </a:lnTo>
                  <a:lnTo>
                    <a:pt x="99332" y="1088720"/>
                  </a:lnTo>
                  <a:lnTo>
                    <a:pt x="99309" y="1084468"/>
                  </a:lnTo>
                  <a:lnTo>
                    <a:pt x="99285" y="1080215"/>
                  </a:lnTo>
                  <a:lnTo>
                    <a:pt x="99261" y="1075962"/>
                  </a:lnTo>
                  <a:lnTo>
                    <a:pt x="99235" y="1071709"/>
                  </a:lnTo>
                  <a:lnTo>
                    <a:pt x="99210" y="1067456"/>
                  </a:lnTo>
                  <a:lnTo>
                    <a:pt x="99186" y="1063204"/>
                  </a:lnTo>
                  <a:lnTo>
                    <a:pt x="99162" y="1058951"/>
                  </a:lnTo>
                  <a:lnTo>
                    <a:pt x="99140" y="1054698"/>
                  </a:lnTo>
                  <a:lnTo>
                    <a:pt x="99121" y="1050445"/>
                  </a:lnTo>
                  <a:lnTo>
                    <a:pt x="99102" y="1046192"/>
                  </a:lnTo>
                  <a:lnTo>
                    <a:pt x="99089" y="1041939"/>
                  </a:lnTo>
                  <a:lnTo>
                    <a:pt x="99077" y="1037687"/>
                  </a:lnTo>
                  <a:lnTo>
                    <a:pt x="99070" y="1033434"/>
                  </a:lnTo>
                  <a:lnTo>
                    <a:pt x="99068" y="1029181"/>
                  </a:lnTo>
                  <a:lnTo>
                    <a:pt x="99069" y="1024928"/>
                  </a:lnTo>
                  <a:lnTo>
                    <a:pt x="99076" y="1020675"/>
                  </a:lnTo>
                  <a:lnTo>
                    <a:pt x="99087" y="1016423"/>
                  </a:lnTo>
                  <a:lnTo>
                    <a:pt x="99107" y="1012170"/>
                  </a:lnTo>
                  <a:lnTo>
                    <a:pt x="99130" y="1007917"/>
                  </a:lnTo>
                  <a:lnTo>
                    <a:pt x="99161" y="1003664"/>
                  </a:lnTo>
                  <a:lnTo>
                    <a:pt x="99199" y="999411"/>
                  </a:lnTo>
                  <a:lnTo>
                    <a:pt x="99242" y="995158"/>
                  </a:lnTo>
                  <a:lnTo>
                    <a:pt x="99296" y="990906"/>
                  </a:lnTo>
                  <a:lnTo>
                    <a:pt x="99353" y="986653"/>
                  </a:lnTo>
                  <a:lnTo>
                    <a:pt x="99423" y="982400"/>
                  </a:lnTo>
                  <a:lnTo>
                    <a:pt x="99498" y="978147"/>
                  </a:lnTo>
                  <a:lnTo>
                    <a:pt x="99582" y="973894"/>
                  </a:lnTo>
                  <a:lnTo>
                    <a:pt x="99675" y="969642"/>
                  </a:lnTo>
                  <a:lnTo>
                    <a:pt x="99775" y="965389"/>
                  </a:lnTo>
                  <a:lnTo>
                    <a:pt x="99888" y="961136"/>
                  </a:lnTo>
                  <a:lnTo>
                    <a:pt x="100005" y="956883"/>
                  </a:lnTo>
                  <a:lnTo>
                    <a:pt x="100136" y="952630"/>
                  </a:lnTo>
                  <a:lnTo>
                    <a:pt x="100273" y="948377"/>
                  </a:lnTo>
                  <a:lnTo>
                    <a:pt x="100420" y="944125"/>
                  </a:lnTo>
                  <a:lnTo>
                    <a:pt x="100579" y="939872"/>
                  </a:lnTo>
                  <a:lnTo>
                    <a:pt x="100743" y="935619"/>
                  </a:lnTo>
                  <a:lnTo>
                    <a:pt x="100922" y="931366"/>
                  </a:lnTo>
                  <a:lnTo>
                    <a:pt x="101106" y="927113"/>
                  </a:lnTo>
                  <a:lnTo>
                    <a:pt x="101303" y="922861"/>
                  </a:lnTo>
                  <a:lnTo>
                    <a:pt x="101509" y="918608"/>
                  </a:lnTo>
                  <a:lnTo>
                    <a:pt x="101723" y="914355"/>
                  </a:lnTo>
                  <a:lnTo>
                    <a:pt x="101949" y="910102"/>
                  </a:lnTo>
                  <a:lnTo>
                    <a:pt x="102180" y="905849"/>
                  </a:lnTo>
                  <a:lnTo>
                    <a:pt x="102427" y="901596"/>
                  </a:lnTo>
                  <a:lnTo>
                    <a:pt x="102679" y="897344"/>
                  </a:lnTo>
                  <a:lnTo>
                    <a:pt x="102942" y="893091"/>
                  </a:lnTo>
                  <a:lnTo>
                    <a:pt x="103214" y="888838"/>
                  </a:lnTo>
                  <a:lnTo>
                    <a:pt x="103493" y="884585"/>
                  </a:lnTo>
                  <a:lnTo>
                    <a:pt x="103785" y="880332"/>
                  </a:lnTo>
                  <a:lnTo>
                    <a:pt x="104081" y="876080"/>
                  </a:lnTo>
                  <a:lnTo>
                    <a:pt x="104390" y="871827"/>
                  </a:lnTo>
                  <a:lnTo>
                    <a:pt x="104705" y="867574"/>
                  </a:lnTo>
                  <a:lnTo>
                    <a:pt x="105029" y="863321"/>
                  </a:lnTo>
                  <a:lnTo>
                    <a:pt x="105361" y="859068"/>
                  </a:lnTo>
                  <a:lnTo>
                    <a:pt x="105698" y="854816"/>
                  </a:lnTo>
                  <a:lnTo>
                    <a:pt x="106048" y="850563"/>
                  </a:lnTo>
                  <a:lnTo>
                    <a:pt x="106400" y="846310"/>
                  </a:lnTo>
                  <a:lnTo>
                    <a:pt x="106763" y="842057"/>
                  </a:lnTo>
                  <a:lnTo>
                    <a:pt x="107131" y="837804"/>
                  </a:lnTo>
                  <a:lnTo>
                    <a:pt x="107505" y="833551"/>
                  </a:lnTo>
                  <a:lnTo>
                    <a:pt x="107887" y="829299"/>
                  </a:lnTo>
                  <a:lnTo>
                    <a:pt x="108272" y="825046"/>
                  </a:lnTo>
                  <a:lnTo>
                    <a:pt x="108666" y="820793"/>
                  </a:lnTo>
                  <a:lnTo>
                    <a:pt x="109063" y="816540"/>
                  </a:lnTo>
                  <a:lnTo>
                    <a:pt x="109467" y="812287"/>
                  </a:lnTo>
                  <a:lnTo>
                    <a:pt x="109874" y="808035"/>
                  </a:lnTo>
                  <a:lnTo>
                    <a:pt x="110286" y="803782"/>
                  </a:lnTo>
                  <a:lnTo>
                    <a:pt x="110703" y="799529"/>
                  </a:lnTo>
                  <a:lnTo>
                    <a:pt x="111122" y="795276"/>
                  </a:lnTo>
                  <a:lnTo>
                    <a:pt x="111547" y="791023"/>
                  </a:lnTo>
                  <a:lnTo>
                    <a:pt x="111974" y="786770"/>
                  </a:lnTo>
                  <a:lnTo>
                    <a:pt x="112404" y="782518"/>
                  </a:lnTo>
                  <a:lnTo>
                    <a:pt x="112836" y="778265"/>
                  </a:lnTo>
                  <a:lnTo>
                    <a:pt x="113271" y="774012"/>
                  </a:lnTo>
                  <a:lnTo>
                    <a:pt x="113708" y="769759"/>
                  </a:lnTo>
                  <a:lnTo>
                    <a:pt x="114145" y="765506"/>
                  </a:lnTo>
                  <a:lnTo>
                    <a:pt x="114585" y="761254"/>
                  </a:lnTo>
                  <a:lnTo>
                    <a:pt x="115025" y="757001"/>
                  </a:lnTo>
                  <a:lnTo>
                    <a:pt x="115466" y="752748"/>
                  </a:lnTo>
                  <a:lnTo>
                    <a:pt x="115907" y="748495"/>
                  </a:lnTo>
                  <a:lnTo>
                    <a:pt x="116348" y="744242"/>
                  </a:lnTo>
                  <a:lnTo>
                    <a:pt x="116789" y="739989"/>
                  </a:lnTo>
                  <a:lnTo>
                    <a:pt x="117229" y="735737"/>
                  </a:lnTo>
                  <a:lnTo>
                    <a:pt x="117668" y="731484"/>
                  </a:lnTo>
                  <a:lnTo>
                    <a:pt x="118105" y="727231"/>
                  </a:lnTo>
                  <a:lnTo>
                    <a:pt x="118542" y="722978"/>
                  </a:lnTo>
                  <a:lnTo>
                    <a:pt x="118976" y="718725"/>
                  </a:lnTo>
                  <a:lnTo>
                    <a:pt x="119409" y="714473"/>
                  </a:lnTo>
                  <a:lnTo>
                    <a:pt x="119838" y="710220"/>
                  </a:lnTo>
                  <a:lnTo>
                    <a:pt x="120266" y="705967"/>
                  </a:lnTo>
                  <a:lnTo>
                    <a:pt x="120690" y="701714"/>
                  </a:lnTo>
                  <a:lnTo>
                    <a:pt x="121110" y="697461"/>
                  </a:lnTo>
                  <a:lnTo>
                    <a:pt x="121529" y="693209"/>
                  </a:lnTo>
                  <a:lnTo>
                    <a:pt x="121942" y="688956"/>
                  </a:lnTo>
                  <a:lnTo>
                    <a:pt x="122353" y="684703"/>
                  </a:lnTo>
                  <a:lnTo>
                    <a:pt x="122757" y="680450"/>
                  </a:lnTo>
                  <a:lnTo>
                    <a:pt x="123159" y="676197"/>
                  </a:lnTo>
                  <a:lnTo>
                    <a:pt x="123556" y="671944"/>
                  </a:lnTo>
                  <a:lnTo>
                    <a:pt x="123948" y="667692"/>
                  </a:lnTo>
                  <a:lnTo>
                    <a:pt x="124336" y="663439"/>
                  </a:lnTo>
                  <a:lnTo>
                    <a:pt x="124716" y="659186"/>
                  </a:lnTo>
                  <a:lnTo>
                    <a:pt x="125094" y="654933"/>
                  </a:lnTo>
                  <a:lnTo>
                    <a:pt x="125463" y="650680"/>
                  </a:lnTo>
                  <a:lnTo>
                    <a:pt x="125829" y="646428"/>
                  </a:lnTo>
                  <a:lnTo>
                    <a:pt x="126188" y="642175"/>
                  </a:lnTo>
                  <a:lnTo>
                    <a:pt x="126541" y="637922"/>
                  </a:lnTo>
                  <a:lnTo>
                    <a:pt x="126890" y="633669"/>
                  </a:lnTo>
                  <a:lnTo>
                    <a:pt x="127229" y="629416"/>
                  </a:lnTo>
                  <a:lnTo>
                    <a:pt x="127564" y="625163"/>
                  </a:lnTo>
                  <a:lnTo>
                    <a:pt x="127891" y="620911"/>
                  </a:lnTo>
                  <a:lnTo>
                    <a:pt x="128212" y="616658"/>
                  </a:lnTo>
                  <a:lnTo>
                    <a:pt x="128527" y="612405"/>
                  </a:lnTo>
                  <a:lnTo>
                    <a:pt x="128834" y="608152"/>
                  </a:lnTo>
                  <a:lnTo>
                    <a:pt x="129137" y="603899"/>
                  </a:lnTo>
                  <a:lnTo>
                    <a:pt x="129428" y="599647"/>
                  </a:lnTo>
                  <a:lnTo>
                    <a:pt x="129716" y="595394"/>
                  </a:lnTo>
                  <a:lnTo>
                    <a:pt x="129994" y="591141"/>
                  </a:lnTo>
                  <a:lnTo>
                    <a:pt x="130266" y="586888"/>
                  </a:lnTo>
                  <a:lnTo>
                    <a:pt x="130532" y="582635"/>
                  </a:lnTo>
                  <a:lnTo>
                    <a:pt x="130788" y="578382"/>
                  </a:lnTo>
                  <a:lnTo>
                    <a:pt x="131040" y="574130"/>
                  </a:lnTo>
                  <a:lnTo>
                    <a:pt x="131281" y="569877"/>
                  </a:lnTo>
                  <a:lnTo>
                    <a:pt x="131517" y="565624"/>
                  </a:lnTo>
                  <a:lnTo>
                    <a:pt x="131744" y="561371"/>
                  </a:lnTo>
                  <a:lnTo>
                    <a:pt x="131964" y="557118"/>
                  </a:lnTo>
                  <a:lnTo>
                    <a:pt x="132178" y="552866"/>
                  </a:lnTo>
                  <a:lnTo>
                    <a:pt x="132382" y="548613"/>
                  </a:lnTo>
                  <a:lnTo>
                    <a:pt x="132581" y="544360"/>
                  </a:lnTo>
                  <a:lnTo>
                    <a:pt x="132769" y="540107"/>
                  </a:lnTo>
                  <a:lnTo>
                    <a:pt x="132953" y="535854"/>
                  </a:lnTo>
                  <a:lnTo>
                    <a:pt x="133128" y="531602"/>
                  </a:lnTo>
                  <a:lnTo>
                    <a:pt x="133294" y="527349"/>
                  </a:lnTo>
                  <a:lnTo>
                    <a:pt x="133456" y="523096"/>
                  </a:lnTo>
                  <a:lnTo>
                    <a:pt x="133606" y="518843"/>
                  </a:lnTo>
                  <a:lnTo>
                    <a:pt x="133753" y="514590"/>
                  </a:lnTo>
                  <a:lnTo>
                    <a:pt x="133889" y="510337"/>
                  </a:lnTo>
                  <a:lnTo>
                    <a:pt x="134019" y="506085"/>
                  </a:lnTo>
                  <a:lnTo>
                    <a:pt x="134142" y="501832"/>
                  </a:lnTo>
                  <a:lnTo>
                    <a:pt x="134256" y="497579"/>
                  </a:lnTo>
                  <a:lnTo>
                    <a:pt x="134366" y="493326"/>
                  </a:lnTo>
                  <a:lnTo>
                    <a:pt x="134463" y="489073"/>
                  </a:lnTo>
                  <a:lnTo>
                    <a:pt x="134557" y="484821"/>
                  </a:lnTo>
                  <a:lnTo>
                    <a:pt x="134642" y="480568"/>
                  </a:lnTo>
                  <a:lnTo>
                    <a:pt x="134720" y="476315"/>
                  </a:lnTo>
                  <a:lnTo>
                    <a:pt x="134791" y="472062"/>
                  </a:lnTo>
                  <a:lnTo>
                    <a:pt x="134854" y="467809"/>
                  </a:lnTo>
                  <a:lnTo>
                    <a:pt x="134912" y="463556"/>
                  </a:lnTo>
                  <a:lnTo>
                    <a:pt x="134959" y="459304"/>
                  </a:lnTo>
                  <a:lnTo>
                    <a:pt x="135002" y="455051"/>
                  </a:lnTo>
                  <a:lnTo>
                    <a:pt x="135036" y="450798"/>
                  </a:lnTo>
                  <a:lnTo>
                    <a:pt x="135064" y="446545"/>
                  </a:lnTo>
                  <a:lnTo>
                    <a:pt x="135086" y="442292"/>
                  </a:lnTo>
                  <a:lnTo>
                    <a:pt x="135097" y="438040"/>
                  </a:lnTo>
                  <a:lnTo>
                    <a:pt x="135106" y="433787"/>
                  </a:lnTo>
                  <a:lnTo>
                    <a:pt x="135104" y="429534"/>
                  </a:lnTo>
                  <a:lnTo>
                    <a:pt x="135097" y="425281"/>
                  </a:lnTo>
                  <a:lnTo>
                    <a:pt x="135083" y="421028"/>
                  </a:lnTo>
                  <a:lnTo>
                    <a:pt x="135061" y="416775"/>
                  </a:lnTo>
                  <a:lnTo>
                    <a:pt x="135035" y="412523"/>
                  </a:lnTo>
                  <a:lnTo>
                    <a:pt x="134998" y="408270"/>
                  </a:lnTo>
                  <a:lnTo>
                    <a:pt x="134959" y="404017"/>
                  </a:lnTo>
                  <a:lnTo>
                    <a:pt x="134909" y="399764"/>
                  </a:lnTo>
                  <a:lnTo>
                    <a:pt x="134855" y="395511"/>
                  </a:lnTo>
                  <a:lnTo>
                    <a:pt x="134794" y="391259"/>
                  </a:lnTo>
                  <a:lnTo>
                    <a:pt x="134725" y="387006"/>
                  </a:lnTo>
                  <a:lnTo>
                    <a:pt x="134653" y="382753"/>
                  </a:lnTo>
                  <a:lnTo>
                    <a:pt x="134569" y="378500"/>
                  </a:lnTo>
                  <a:lnTo>
                    <a:pt x="134483" y="374247"/>
                  </a:lnTo>
                  <a:lnTo>
                    <a:pt x="134389" y="369994"/>
                  </a:lnTo>
                  <a:lnTo>
                    <a:pt x="134289" y="365742"/>
                  </a:lnTo>
                  <a:lnTo>
                    <a:pt x="134183" y="361489"/>
                  </a:lnTo>
                  <a:lnTo>
                    <a:pt x="134070" y="357236"/>
                  </a:lnTo>
                  <a:lnTo>
                    <a:pt x="133953" y="352983"/>
                  </a:lnTo>
                  <a:lnTo>
                    <a:pt x="133827" y="348730"/>
                  </a:lnTo>
                  <a:lnTo>
                    <a:pt x="133697" y="344478"/>
                  </a:lnTo>
                  <a:lnTo>
                    <a:pt x="133560" y="340225"/>
                  </a:lnTo>
                  <a:lnTo>
                    <a:pt x="133417" y="335972"/>
                  </a:lnTo>
                  <a:lnTo>
                    <a:pt x="133270" y="331719"/>
                  </a:lnTo>
                  <a:lnTo>
                    <a:pt x="133115" y="327466"/>
                  </a:lnTo>
                  <a:lnTo>
                    <a:pt x="132957" y="323214"/>
                  </a:lnTo>
                  <a:lnTo>
                    <a:pt x="132791" y="318961"/>
                  </a:lnTo>
                  <a:lnTo>
                    <a:pt x="132621" y="314708"/>
                  </a:lnTo>
                  <a:lnTo>
                    <a:pt x="132445" y="310455"/>
                  </a:lnTo>
                  <a:lnTo>
                    <a:pt x="132264" y="306202"/>
                  </a:lnTo>
                  <a:lnTo>
                    <a:pt x="132080" y="301949"/>
                  </a:lnTo>
                  <a:lnTo>
                    <a:pt x="131887" y="297697"/>
                  </a:lnTo>
                  <a:lnTo>
                    <a:pt x="131693" y="293444"/>
                  </a:lnTo>
                  <a:lnTo>
                    <a:pt x="131492" y="289191"/>
                  </a:lnTo>
                  <a:lnTo>
                    <a:pt x="131287" y="284938"/>
                  </a:lnTo>
                  <a:lnTo>
                    <a:pt x="131078" y="280685"/>
                  </a:lnTo>
                  <a:lnTo>
                    <a:pt x="130864" y="276433"/>
                  </a:lnTo>
                  <a:lnTo>
                    <a:pt x="130647" y="272180"/>
                  </a:lnTo>
                  <a:lnTo>
                    <a:pt x="130424" y="267927"/>
                  </a:lnTo>
                  <a:lnTo>
                    <a:pt x="130200" y="263674"/>
                  </a:lnTo>
                  <a:lnTo>
                    <a:pt x="129970" y="259421"/>
                  </a:lnTo>
                  <a:lnTo>
                    <a:pt x="129738" y="255168"/>
                  </a:lnTo>
                  <a:lnTo>
                    <a:pt x="129502" y="250916"/>
                  </a:lnTo>
                  <a:lnTo>
                    <a:pt x="129263" y="246663"/>
                  </a:lnTo>
                  <a:lnTo>
                    <a:pt x="129022" y="242410"/>
                  </a:lnTo>
                  <a:lnTo>
                    <a:pt x="128777" y="238157"/>
                  </a:lnTo>
                  <a:lnTo>
                    <a:pt x="128530" y="233904"/>
                  </a:lnTo>
                  <a:lnTo>
                    <a:pt x="128281" y="229652"/>
                  </a:lnTo>
                  <a:lnTo>
                    <a:pt x="128030" y="225399"/>
                  </a:lnTo>
                  <a:lnTo>
                    <a:pt x="127777" y="221146"/>
                  </a:lnTo>
                  <a:lnTo>
                    <a:pt x="127522" y="216893"/>
                  </a:lnTo>
                  <a:lnTo>
                    <a:pt x="127266" y="212640"/>
                  </a:lnTo>
                  <a:lnTo>
                    <a:pt x="127009" y="208387"/>
                  </a:lnTo>
                  <a:lnTo>
                    <a:pt x="126751" y="204135"/>
                  </a:lnTo>
                  <a:lnTo>
                    <a:pt x="126493" y="199882"/>
                  </a:lnTo>
                  <a:lnTo>
                    <a:pt x="126234" y="195629"/>
                  </a:lnTo>
                  <a:lnTo>
                    <a:pt x="125975" y="191376"/>
                  </a:lnTo>
                  <a:lnTo>
                    <a:pt x="125717" y="187123"/>
                  </a:lnTo>
                  <a:lnTo>
                    <a:pt x="125458" y="182871"/>
                  </a:lnTo>
                  <a:lnTo>
                    <a:pt x="125201" y="178618"/>
                  </a:lnTo>
                  <a:lnTo>
                    <a:pt x="124944" y="174365"/>
                  </a:lnTo>
                  <a:lnTo>
                    <a:pt x="124689" y="170112"/>
                  </a:lnTo>
                  <a:lnTo>
                    <a:pt x="124435" y="165859"/>
                  </a:lnTo>
                  <a:lnTo>
                    <a:pt x="124183" y="161607"/>
                  </a:lnTo>
                  <a:lnTo>
                    <a:pt x="123934" y="157354"/>
                  </a:lnTo>
                  <a:lnTo>
                    <a:pt x="123686" y="153101"/>
                  </a:lnTo>
                  <a:lnTo>
                    <a:pt x="123442" y="148848"/>
                  </a:lnTo>
                  <a:lnTo>
                    <a:pt x="123200" y="144595"/>
                  </a:lnTo>
                  <a:lnTo>
                    <a:pt x="122961" y="140342"/>
                  </a:lnTo>
                  <a:lnTo>
                    <a:pt x="122727" y="136090"/>
                  </a:lnTo>
                  <a:lnTo>
                    <a:pt x="122494" y="131837"/>
                  </a:lnTo>
                  <a:lnTo>
                    <a:pt x="122268" y="127584"/>
                  </a:lnTo>
                  <a:lnTo>
                    <a:pt x="122045" y="123331"/>
                  </a:lnTo>
                  <a:lnTo>
                    <a:pt x="121827" y="119078"/>
                  </a:lnTo>
                  <a:lnTo>
                    <a:pt x="121614" y="114826"/>
                  </a:lnTo>
                  <a:lnTo>
                    <a:pt x="121405" y="110573"/>
                  </a:lnTo>
                  <a:lnTo>
                    <a:pt x="121204" y="106320"/>
                  </a:lnTo>
                  <a:lnTo>
                    <a:pt x="121005" y="102067"/>
                  </a:lnTo>
                  <a:lnTo>
                    <a:pt x="120816" y="97814"/>
                  </a:lnTo>
                  <a:lnTo>
                    <a:pt x="120630" y="93561"/>
                  </a:lnTo>
                  <a:lnTo>
                    <a:pt x="120452" y="89309"/>
                  </a:lnTo>
                  <a:lnTo>
                    <a:pt x="120280" y="85056"/>
                  </a:lnTo>
                  <a:lnTo>
                    <a:pt x="120114" y="80803"/>
                  </a:lnTo>
                  <a:lnTo>
                    <a:pt x="119958" y="76550"/>
                  </a:lnTo>
                  <a:lnTo>
                    <a:pt x="119805" y="72297"/>
                  </a:lnTo>
                  <a:lnTo>
                    <a:pt x="119664" y="68045"/>
                  </a:lnTo>
                  <a:lnTo>
                    <a:pt x="119528" y="63792"/>
                  </a:lnTo>
                  <a:lnTo>
                    <a:pt x="119400" y="59539"/>
                  </a:lnTo>
                  <a:lnTo>
                    <a:pt x="119282" y="55286"/>
                  </a:lnTo>
                  <a:lnTo>
                    <a:pt x="119168" y="51033"/>
                  </a:lnTo>
                  <a:lnTo>
                    <a:pt x="119067" y="46780"/>
                  </a:lnTo>
                  <a:lnTo>
                    <a:pt x="118971" y="42528"/>
                  </a:lnTo>
                  <a:lnTo>
                    <a:pt x="118886" y="38275"/>
                  </a:lnTo>
                  <a:lnTo>
                    <a:pt x="118809" y="34022"/>
                  </a:lnTo>
                  <a:lnTo>
                    <a:pt x="118740" y="29769"/>
                  </a:lnTo>
                  <a:lnTo>
                    <a:pt x="118682" y="25516"/>
                  </a:lnTo>
                  <a:lnTo>
                    <a:pt x="118629" y="21264"/>
                  </a:lnTo>
                  <a:lnTo>
                    <a:pt x="118590" y="17011"/>
                  </a:lnTo>
                  <a:lnTo>
                    <a:pt x="118557" y="12758"/>
                  </a:lnTo>
                  <a:lnTo>
                    <a:pt x="118535" y="8505"/>
                  </a:lnTo>
                  <a:lnTo>
                    <a:pt x="118521" y="4252"/>
                  </a:lnTo>
                  <a:lnTo>
                    <a:pt x="118515" y="0"/>
                  </a:lnTo>
                  <a:lnTo>
                    <a:pt x="159256" y="0"/>
                  </a:lnTo>
                  <a:lnTo>
                    <a:pt x="159250" y="4252"/>
                  </a:lnTo>
                  <a:lnTo>
                    <a:pt x="159237" y="8505"/>
                  </a:lnTo>
                  <a:lnTo>
                    <a:pt x="159214" y="12758"/>
                  </a:lnTo>
                  <a:lnTo>
                    <a:pt x="159181" y="17011"/>
                  </a:lnTo>
                  <a:lnTo>
                    <a:pt x="159143" y="21264"/>
                  </a:lnTo>
                  <a:lnTo>
                    <a:pt x="159089" y="25516"/>
                  </a:lnTo>
                  <a:lnTo>
                    <a:pt x="159031" y="29769"/>
                  </a:lnTo>
                  <a:lnTo>
                    <a:pt x="158962" y="34022"/>
                  </a:lnTo>
                  <a:lnTo>
                    <a:pt x="158885" y="38275"/>
                  </a:lnTo>
                  <a:lnTo>
                    <a:pt x="158800" y="42528"/>
                  </a:lnTo>
                  <a:lnTo>
                    <a:pt x="158704" y="46780"/>
                  </a:lnTo>
                  <a:lnTo>
                    <a:pt x="158604" y="51033"/>
                  </a:lnTo>
                  <a:lnTo>
                    <a:pt x="158490" y="55286"/>
                  </a:lnTo>
                  <a:lnTo>
                    <a:pt x="158371" y="59539"/>
                  </a:lnTo>
                  <a:lnTo>
                    <a:pt x="158243" y="63792"/>
                  </a:lnTo>
                  <a:lnTo>
                    <a:pt x="158107" y="68045"/>
                  </a:lnTo>
                  <a:lnTo>
                    <a:pt x="157966" y="72297"/>
                  </a:lnTo>
                  <a:lnTo>
                    <a:pt x="157813" y="76550"/>
                  </a:lnTo>
                  <a:lnTo>
                    <a:pt x="157657" y="80803"/>
                  </a:lnTo>
                  <a:lnTo>
                    <a:pt x="157491" y="85056"/>
                  </a:lnTo>
                  <a:lnTo>
                    <a:pt x="157319" y="89309"/>
                  </a:lnTo>
                  <a:lnTo>
                    <a:pt x="157141" y="93561"/>
                  </a:lnTo>
                  <a:lnTo>
                    <a:pt x="156956" y="97814"/>
                  </a:lnTo>
                  <a:lnTo>
                    <a:pt x="156766" y="102067"/>
                  </a:lnTo>
                  <a:lnTo>
                    <a:pt x="156567" y="106320"/>
                  </a:lnTo>
                  <a:lnTo>
                    <a:pt x="156366" y="110573"/>
                  </a:lnTo>
                  <a:lnTo>
                    <a:pt x="156157" y="114826"/>
                  </a:lnTo>
                  <a:lnTo>
                    <a:pt x="155944" y="119078"/>
                  </a:lnTo>
                  <a:lnTo>
                    <a:pt x="155726" y="123331"/>
                  </a:lnTo>
                  <a:lnTo>
                    <a:pt x="155503" y="127584"/>
                  </a:lnTo>
                  <a:lnTo>
                    <a:pt x="155277" y="131837"/>
                  </a:lnTo>
                  <a:lnTo>
                    <a:pt x="155044" y="136090"/>
                  </a:lnTo>
                  <a:lnTo>
                    <a:pt x="154810" y="140342"/>
                  </a:lnTo>
                  <a:lnTo>
                    <a:pt x="154571" y="144595"/>
                  </a:lnTo>
                  <a:lnTo>
                    <a:pt x="154329" y="148848"/>
                  </a:lnTo>
                  <a:lnTo>
                    <a:pt x="154085" y="153101"/>
                  </a:lnTo>
                  <a:lnTo>
                    <a:pt x="153837" y="157354"/>
                  </a:lnTo>
                  <a:lnTo>
                    <a:pt x="153588" y="161607"/>
                  </a:lnTo>
                  <a:lnTo>
                    <a:pt x="153336" y="165859"/>
                  </a:lnTo>
                  <a:lnTo>
                    <a:pt x="153082" y="170112"/>
                  </a:lnTo>
                  <a:lnTo>
                    <a:pt x="152827" y="174365"/>
                  </a:lnTo>
                  <a:lnTo>
                    <a:pt x="152570" y="178618"/>
                  </a:lnTo>
                  <a:lnTo>
                    <a:pt x="152313" y="182871"/>
                  </a:lnTo>
                  <a:lnTo>
                    <a:pt x="152055" y="187123"/>
                  </a:lnTo>
                  <a:lnTo>
                    <a:pt x="151796" y="191376"/>
                  </a:lnTo>
                  <a:lnTo>
                    <a:pt x="151537" y="195629"/>
                  </a:lnTo>
                  <a:lnTo>
                    <a:pt x="151278" y="199882"/>
                  </a:lnTo>
                  <a:lnTo>
                    <a:pt x="151020" y="204135"/>
                  </a:lnTo>
                  <a:lnTo>
                    <a:pt x="150762" y="208387"/>
                  </a:lnTo>
                  <a:lnTo>
                    <a:pt x="150505" y="212640"/>
                  </a:lnTo>
                  <a:lnTo>
                    <a:pt x="150249" y="216893"/>
                  </a:lnTo>
                  <a:lnTo>
                    <a:pt x="149994" y="221146"/>
                  </a:lnTo>
                  <a:lnTo>
                    <a:pt x="149742" y="225399"/>
                  </a:lnTo>
                  <a:lnTo>
                    <a:pt x="149490" y="229652"/>
                  </a:lnTo>
                  <a:lnTo>
                    <a:pt x="149241" y="233904"/>
                  </a:lnTo>
                  <a:lnTo>
                    <a:pt x="148995" y="238157"/>
                  </a:lnTo>
                  <a:lnTo>
                    <a:pt x="148749" y="242410"/>
                  </a:lnTo>
                  <a:lnTo>
                    <a:pt x="148508" y="246663"/>
                  </a:lnTo>
                  <a:lnTo>
                    <a:pt x="148269" y="250916"/>
                  </a:lnTo>
                  <a:lnTo>
                    <a:pt x="148034" y="255168"/>
                  </a:lnTo>
                  <a:lnTo>
                    <a:pt x="147801" y="259421"/>
                  </a:lnTo>
                  <a:lnTo>
                    <a:pt x="147571" y="263674"/>
                  </a:lnTo>
                  <a:lnTo>
                    <a:pt x="147347" y="267927"/>
                  </a:lnTo>
                  <a:lnTo>
                    <a:pt x="147124" y="272180"/>
                  </a:lnTo>
                  <a:lnTo>
                    <a:pt x="146907" y="276433"/>
                  </a:lnTo>
                  <a:lnTo>
                    <a:pt x="146693" y="280685"/>
                  </a:lnTo>
                  <a:lnTo>
                    <a:pt x="146484" y="284938"/>
                  </a:lnTo>
                  <a:lnTo>
                    <a:pt x="146279" y="289191"/>
                  </a:lnTo>
                  <a:lnTo>
                    <a:pt x="146078" y="293444"/>
                  </a:lnTo>
                  <a:lnTo>
                    <a:pt x="145884" y="297697"/>
                  </a:lnTo>
                  <a:lnTo>
                    <a:pt x="145692" y="301949"/>
                  </a:lnTo>
                  <a:lnTo>
                    <a:pt x="145507" y="306202"/>
                  </a:lnTo>
                  <a:lnTo>
                    <a:pt x="145326" y="310455"/>
                  </a:lnTo>
                  <a:lnTo>
                    <a:pt x="145150" y="314708"/>
                  </a:lnTo>
                  <a:lnTo>
                    <a:pt x="144980" y="318961"/>
                  </a:lnTo>
                  <a:lnTo>
                    <a:pt x="144814" y="323214"/>
                  </a:lnTo>
                  <a:lnTo>
                    <a:pt x="144656" y="327466"/>
                  </a:lnTo>
                  <a:lnTo>
                    <a:pt x="144501" y="331719"/>
                  </a:lnTo>
                  <a:lnTo>
                    <a:pt x="144354" y="335972"/>
                  </a:lnTo>
                  <a:lnTo>
                    <a:pt x="144211" y="340225"/>
                  </a:lnTo>
                  <a:lnTo>
                    <a:pt x="144074" y="344478"/>
                  </a:lnTo>
                  <a:lnTo>
                    <a:pt x="143945" y="348730"/>
                  </a:lnTo>
                  <a:lnTo>
                    <a:pt x="143818" y="352983"/>
                  </a:lnTo>
                  <a:lnTo>
                    <a:pt x="143701" y="357236"/>
                  </a:lnTo>
                  <a:lnTo>
                    <a:pt x="143588" y="361489"/>
                  </a:lnTo>
                  <a:lnTo>
                    <a:pt x="143482" y="365742"/>
                  </a:lnTo>
                  <a:lnTo>
                    <a:pt x="143382" y="369994"/>
                  </a:lnTo>
                  <a:lnTo>
                    <a:pt x="143288" y="374247"/>
                  </a:lnTo>
                  <a:lnTo>
                    <a:pt x="143202" y="378500"/>
                  </a:lnTo>
                  <a:lnTo>
                    <a:pt x="143119" y="382753"/>
                  </a:lnTo>
                  <a:lnTo>
                    <a:pt x="143046" y="387006"/>
                  </a:lnTo>
                  <a:lnTo>
                    <a:pt x="142977" y="391259"/>
                  </a:lnTo>
                  <a:lnTo>
                    <a:pt x="142916" y="395511"/>
                  </a:lnTo>
                  <a:lnTo>
                    <a:pt x="142862" y="399764"/>
                  </a:lnTo>
                  <a:lnTo>
                    <a:pt x="142813" y="404017"/>
                  </a:lnTo>
                  <a:lnTo>
                    <a:pt x="142773" y="408270"/>
                  </a:lnTo>
                  <a:lnTo>
                    <a:pt x="142736" y="412523"/>
                  </a:lnTo>
                  <a:lnTo>
                    <a:pt x="142710" y="416775"/>
                  </a:lnTo>
                  <a:lnTo>
                    <a:pt x="142688" y="421028"/>
                  </a:lnTo>
                  <a:lnTo>
                    <a:pt x="142674" y="425281"/>
                  </a:lnTo>
                  <a:lnTo>
                    <a:pt x="142667" y="429534"/>
                  </a:lnTo>
                  <a:lnTo>
                    <a:pt x="142665" y="433787"/>
                  </a:lnTo>
                  <a:lnTo>
                    <a:pt x="142674" y="438040"/>
                  </a:lnTo>
                  <a:lnTo>
                    <a:pt x="142686" y="442292"/>
                  </a:lnTo>
                  <a:lnTo>
                    <a:pt x="142708" y="446545"/>
                  </a:lnTo>
                  <a:lnTo>
                    <a:pt x="142735" y="450798"/>
                  </a:lnTo>
                  <a:lnTo>
                    <a:pt x="142769" y="455051"/>
                  </a:lnTo>
                  <a:lnTo>
                    <a:pt x="142812" y="459304"/>
                  </a:lnTo>
                  <a:lnTo>
                    <a:pt x="142859" y="463556"/>
                  </a:lnTo>
                  <a:lnTo>
                    <a:pt x="142918" y="467809"/>
                  </a:lnTo>
                  <a:lnTo>
                    <a:pt x="142980" y="472062"/>
                  </a:lnTo>
                  <a:lnTo>
                    <a:pt x="143051" y="476315"/>
                  </a:lnTo>
                  <a:lnTo>
                    <a:pt x="143129" y="480568"/>
                  </a:lnTo>
                  <a:lnTo>
                    <a:pt x="143214" y="484821"/>
                  </a:lnTo>
                  <a:lnTo>
                    <a:pt x="143308" y="489073"/>
                  </a:lnTo>
                  <a:lnTo>
                    <a:pt x="143406" y="493326"/>
                  </a:lnTo>
                  <a:lnTo>
                    <a:pt x="143516" y="497579"/>
                  </a:lnTo>
                  <a:lnTo>
                    <a:pt x="143629" y="501832"/>
                  </a:lnTo>
                  <a:lnTo>
                    <a:pt x="143752" y="506085"/>
                  </a:lnTo>
                  <a:lnTo>
                    <a:pt x="143882" y="510337"/>
                  </a:lnTo>
                  <a:lnTo>
                    <a:pt x="144018" y="514590"/>
                  </a:lnTo>
                  <a:lnTo>
                    <a:pt x="144165" y="518843"/>
                  </a:lnTo>
                  <a:lnTo>
                    <a:pt x="144315" y="523096"/>
                  </a:lnTo>
                  <a:lnTo>
                    <a:pt x="144477" y="527349"/>
                  </a:lnTo>
                  <a:lnTo>
                    <a:pt x="144644" y="531602"/>
                  </a:lnTo>
                  <a:lnTo>
                    <a:pt x="144819" y="535854"/>
                  </a:lnTo>
                  <a:lnTo>
                    <a:pt x="145002" y="540107"/>
                  </a:lnTo>
                  <a:lnTo>
                    <a:pt x="145190" y="544360"/>
                  </a:lnTo>
                  <a:lnTo>
                    <a:pt x="145390" y="548613"/>
                  </a:lnTo>
                  <a:lnTo>
                    <a:pt x="145593" y="552866"/>
                  </a:lnTo>
                  <a:lnTo>
                    <a:pt x="145807" y="557118"/>
                  </a:lnTo>
                  <a:lnTo>
                    <a:pt x="146027" y="561371"/>
                  </a:lnTo>
                  <a:lnTo>
                    <a:pt x="146254" y="565624"/>
                  </a:lnTo>
                  <a:lnTo>
                    <a:pt x="146491" y="569877"/>
                  </a:lnTo>
                  <a:lnTo>
                    <a:pt x="146731" y="574130"/>
                  </a:lnTo>
                  <a:lnTo>
                    <a:pt x="146983" y="578382"/>
                  </a:lnTo>
                  <a:lnTo>
                    <a:pt x="147239" y="582635"/>
                  </a:lnTo>
                  <a:lnTo>
                    <a:pt x="147505" y="586888"/>
                  </a:lnTo>
                  <a:lnTo>
                    <a:pt x="147777" y="591141"/>
                  </a:lnTo>
                  <a:lnTo>
                    <a:pt x="148056" y="595394"/>
                  </a:lnTo>
                  <a:lnTo>
                    <a:pt x="148343" y="599647"/>
                  </a:lnTo>
                  <a:lnTo>
                    <a:pt x="148635" y="603899"/>
                  </a:lnTo>
                  <a:lnTo>
                    <a:pt x="148937" y="608152"/>
                  </a:lnTo>
                  <a:lnTo>
                    <a:pt x="149244" y="612405"/>
                  </a:lnTo>
                  <a:lnTo>
                    <a:pt x="149559" y="616658"/>
                  </a:lnTo>
                  <a:lnTo>
                    <a:pt x="149880" y="620911"/>
                  </a:lnTo>
                  <a:lnTo>
                    <a:pt x="150207" y="625163"/>
                  </a:lnTo>
                  <a:lnTo>
                    <a:pt x="150543" y="629416"/>
                  </a:lnTo>
                  <a:lnTo>
                    <a:pt x="150882" y="633669"/>
                  </a:lnTo>
                  <a:lnTo>
                    <a:pt x="151230" y="637922"/>
                  </a:lnTo>
                  <a:lnTo>
                    <a:pt x="151583" y="642175"/>
                  </a:lnTo>
                  <a:lnTo>
                    <a:pt x="151942" y="646428"/>
                  </a:lnTo>
                  <a:lnTo>
                    <a:pt x="152308" y="650680"/>
                  </a:lnTo>
                  <a:lnTo>
                    <a:pt x="152677" y="654933"/>
                  </a:lnTo>
                  <a:lnTo>
                    <a:pt x="153055" y="659186"/>
                  </a:lnTo>
                  <a:lnTo>
                    <a:pt x="153436" y="663439"/>
                  </a:lnTo>
                  <a:lnTo>
                    <a:pt x="153824" y="667692"/>
                  </a:lnTo>
                  <a:lnTo>
                    <a:pt x="154215" y="671944"/>
                  </a:lnTo>
                  <a:lnTo>
                    <a:pt x="154612" y="676197"/>
                  </a:lnTo>
                  <a:lnTo>
                    <a:pt x="155014" y="680450"/>
                  </a:lnTo>
                  <a:lnTo>
                    <a:pt x="155418" y="684703"/>
                  </a:lnTo>
                  <a:lnTo>
                    <a:pt x="155830" y="688956"/>
                  </a:lnTo>
                  <a:lnTo>
                    <a:pt x="156243" y="693209"/>
                  </a:lnTo>
                  <a:lnTo>
                    <a:pt x="156661" y="697461"/>
                  </a:lnTo>
                  <a:lnTo>
                    <a:pt x="157082" y="701714"/>
                  </a:lnTo>
                  <a:lnTo>
                    <a:pt x="157506" y="705967"/>
                  </a:lnTo>
                  <a:lnTo>
                    <a:pt x="157933" y="710220"/>
                  </a:lnTo>
                  <a:lnTo>
                    <a:pt x="158362" y="714473"/>
                  </a:lnTo>
                  <a:lnTo>
                    <a:pt x="158795" y="718725"/>
                  </a:lnTo>
                  <a:lnTo>
                    <a:pt x="159229" y="722978"/>
                  </a:lnTo>
                  <a:lnTo>
                    <a:pt x="159666" y="727231"/>
                  </a:lnTo>
                  <a:lnTo>
                    <a:pt x="160104" y="731484"/>
                  </a:lnTo>
                  <a:lnTo>
                    <a:pt x="160542" y="735737"/>
                  </a:lnTo>
                  <a:lnTo>
                    <a:pt x="160983" y="739989"/>
                  </a:lnTo>
                  <a:lnTo>
                    <a:pt x="161423" y="744242"/>
                  </a:lnTo>
                  <a:lnTo>
                    <a:pt x="161864" y="748495"/>
                  </a:lnTo>
                  <a:lnTo>
                    <a:pt x="162305" y="752748"/>
                  </a:lnTo>
                  <a:lnTo>
                    <a:pt x="162746" y="757001"/>
                  </a:lnTo>
                  <a:lnTo>
                    <a:pt x="163186" y="761254"/>
                  </a:lnTo>
                  <a:lnTo>
                    <a:pt x="163626" y="765506"/>
                  </a:lnTo>
                  <a:lnTo>
                    <a:pt x="164064" y="769759"/>
                  </a:lnTo>
                  <a:lnTo>
                    <a:pt x="164500" y="774012"/>
                  </a:lnTo>
                  <a:lnTo>
                    <a:pt x="164935" y="778265"/>
                  </a:lnTo>
                  <a:lnTo>
                    <a:pt x="165367" y="782518"/>
                  </a:lnTo>
                  <a:lnTo>
                    <a:pt x="165797" y="786770"/>
                  </a:lnTo>
                  <a:lnTo>
                    <a:pt x="166224" y="791023"/>
                  </a:lnTo>
                  <a:lnTo>
                    <a:pt x="166649" y="795276"/>
                  </a:lnTo>
                  <a:lnTo>
                    <a:pt x="167068" y="799529"/>
                  </a:lnTo>
                  <a:lnTo>
                    <a:pt x="167485" y="803782"/>
                  </a:lnTo>
                  <a:lnTo>
                    <a:pt x="167897" y="808035"/>
                  </a:lnTo>
                  <a:lnTo>
                    <a:pt x="168304" y="812287"/>
                  </a:lnTo>
                  <a:lnTo>
                    <a:pt x="168708" y="816540"/>
                  </a:lnTo>
                  <a:lnTo>
                    <a:pt x="169105" y="820793"/>
                  </a:lnTo>
                  <a:lnTo>
                    <a:pt x="169500" y="825046"/>
                  </a:lnTo>
                  <a:lnTo>
                    <a:pt x="169885" y="829299"/>
                  </a:lnTo>
                  <a:lnTo>
                    <a:pt x="170266" y="833551"/>
                  </a:lnTo>
                  <a:lnTo>
                    <a:pt x="170641" y="837804"/>
                  </a:lnTo>
                  <a:lnTo>
                    <a:pt x="171008" y="842057"/>
                  </a:lnTo>
                  <a:lnTo>
                    <a:pt x="171371" y="846310"/>
                  </a:lnTo>
                  <a:lnTo>
                    <a:pt x="171724" y="850563"/>
                  </a:lnTo>
                  <a:lnTo>
                    <a:pt x="172073" y="854816"/>
                  </a:lnTo>
                  <a:lnTo>
                    <a:pt x="172410" y="859068"/>
                  </a:lnTo>
                  <a:lnTo>
                    <a:pt x="172743" y="863321"/>
                  </a:lnTo>
                  <a:lnTo>
                    <a:pt x="173066" y="867574"/>
                  </a:lnTo>
                  <a:lnTo>
                    <a:pt x="173381" y="871827"/>
                  </a:lnTo>
                  <a:lnTo>
                    <a:pt x="173690" y="876080"/>
                  </a:lnTo>
                  <a:lnTo>
                    <a:pt x="173986" y="880332"/>
                  </a:lnTo>
                  <a:lnTo>
                    <a:pt x="174278" y="884585"/>
                  </a:lnTo>
                  <a:lnTo>
                    <a:pt x="174557" y="888838"/>
                  </a:lnTo>
                  <a:lnTo>
                    <a:pt x="174829" y="893091"/>
                  </a:lnTo>
                  <a:lnTo>
                    <a:pt x="175092" y="897344"/>
                  </a:lnTo>
                  <a:lnTo>
                    <a:pt x="175344" y="901596"/>
                  </a:lnTo>
                  <a:lnTo>
                    <a:pt x="175591" y="905849"/>
                  </a:lnTo>
                  <a:lnTo>
                    <a:pt x="175822" y="910102"/>
                  </a:lnTo>
                  <a:lnTo>
                    <a:pt x="176048" y="914355"/>
                  </a:lnTo>
                  <a:lnTo>
                    <a:pt x="176262" y="918608"/>
                  </a:lnTo>
                  <a:lnTo>
                    <a:pt x="176468" y="922861"/>
                  </a:lnTo>
                  <a:lnTo>
                    <a:pt x="176665" y="927113"/>
                  </a:lnTo>
                  <a:lnTo>
                    <a:pt x="176849" y="931366"/>
                  </a:lnTo>
                  <a:lnTo>
                    <a:pt x="177029" y="935619"/>
                  </a:lnTo>
                  <a:lnTo>
                    <a:pt x="177192" y="939872"/>
                  </a:lnTo>
                  <a:lnTo>
                    <a:pt x="177351" y="944125"/>
                  </a:lnTo>
                  <a:lnTo>
                    <a:pt x="177498" y="948377"/>
                  </a:lnTo>
                  <a:lnTo>
                    <a:pt x="177636" y="952630"/>
                  </a:lnTo>
                  <a:lnTo>
                    <a:pt x="177766" y="956883"/>
                  </a:lnTo>
                  <a:lnTo>
                    <a:pt x="177884" y="961136"/>
                  </a:lnTo>
                  <a:lnTo>
                    <a:pt x="177997" y="965389"/>
                  </a:lnTo>
                  <a:lnTo>
                    <a:pt x="178096" y="969642"/>
                  </a:lnTo>
                  <a:lnTo>
                    <a:pt x="178189" y="973894"/>
                  </a:lnTo>
                  <a:lnTo>
                    <a:pt x="178273" y="978147"/>
                  </a:lnTo>
                  <a:lnTo>
                    <a:pt x="178348" y="982400"/>
                  </a:lnTo>
                  <a:lnTo>
                    <a:pt x="178418" y="986653"/>
                  </a:lnTo>
                  <a:lnTo>
                    <a:pt x="178476" y="990906"/>
                  </a:lnTo>
                  <a:lnTo>
                    <a:pt x="178529" y="995158"/>
                  </a:lnTo>
                  <a:lnTo>
                    <a:pt x="178572" y="999411"/>
                  </a:lnTo>
                  <a:lnTo>
                    <a:pt x="178610" y="1003664"/>
                  </a:lnTo>
                  <a:lnTo>
                    <a:pt x="178641" y="1007917"/>
                  </a:lnTo>
                  <a:lnTo>
                    <a:pt x="178665" y="1012170"/>
                  </a:lnTo>
                  <a:lnTo>
                    <a:pt x="178685" y="1016423"/>
                  </a:lnTo>
                  <a:lnTo>
                    <a:pt x="178695" y="1020675"/>
                  </a:lnTo>
                  <a:lnTo>
                    <a:pt x="178703" y="1024928"/>
                  </a:lnTo>
                  <a:lnTo>
                    <a:pt x="178704" y="1029181"/>
                  </a:lnTo>
                  <a:lnTo>
                    <a:pt x="178701" y="1033434"/>
                  </a:lnTo>
                  <a:lnTo>
                    <a:pt x="178694" y="1037687"/>
                  </a:lnTo>
                  <a:lnTo>
                    <a:pt x="178682" y="1041939"/>
                  </a:lnTo>
                  <a:lnTo>
                    <a:pt x="178669" y="1046192"/>
                  </a:lnTo>
                  <a:lnTo>
                    <a:pt x="178651" y="1050445"/>
                  </a:lnTo>
                  <a:lnTo>
                    <a:pt x="178631" y="1054698"/>
                  </a:lnTo>
                  <a:lnTo>
                    <a:pt x="178609" y="1058951"/>
                  </a:lnTo>
                  <a:lnTo>
                    <a:pt x="178586" y="1063204"/>
                  </a:lnTo>
                  <a:lnTo>
                    <a:pt x="178561" y="1067456"/>
                  </a:lnTo>
                  <a:lnTo>
                    <a:pt x="178536" y="1071709"/>
                  </a:lnTo>
                  <a:lnTo>
                    <a:pt x="178511" y="1075962"/>
                  </a:lnTo>
                  <a:lnTo>
                    <a:pt x="178486" y="1080215"/>
                  </a:lnTo>
                  <a:lnTo>
                    <a:pt x="178462" y="1084468"/>
                  </a:lnTo>
                  <a:lnTo>
                    <a:pt x="178439" y="1088720"/>
                  </a:lnTo>
                  <a:lnTo>
                    <a:pt x="178419" y="1092973"/>
                  </a:lnTo>
                  <a:lnTo>
                    <a:pt x="178401" y="1097226"/>
                  </a:lnTo>
                  <a:lnTo>
                    <a:pt x="178387" y="1101479"/>
                  </a:lnTo>
                  <a:lnTo>
                    <a:pt x="178374" y="1105732"/>
                  </a:lnTo>
                  <a:lnTo>
                    <a:pt x="178368" y="1109984"/>
                  </a:lnTo>
                  <a:lnTo>
                    <a:pt x="178365" y="1114237"/>
                  </a:lnTo>
                  <a:lnTo>
                    <a:pt x="178367" y="1118490"/>
                  </a:lnTo>
                  <a:lnTo>
                    <a:pt x="178377" y="1122743"/>
                  </a:lnTo>
                  <a:lnTo>
                    <a:pt x="178389" y="1126996"/>
                  </a:lnTo>
                  <a:lnTo>
                    <a:pt x="178413" y="1131249"/>
                  </a:lnTo>
                  <a:lnTo>
                    <a:pt x="178440" y="1135501"/>
                  </a:lnTo>
                  <a:lnTo>
                    <a:pt x="178478" y="1139754"/>
                  </a:lnTo>
                  <a:lnTo>
                    <a:pt x="178523" y="1144007"/>
                  </a:lnTo>
                  <a:lnTo>
                    <a:pt x="178575" y="1148260"/>
                  </a:lnTo>
                  <a:lnTo>
                    <a:pt x="178641" y="1152513"/>
                  </a:lnTo>
                  <a:lnTo>
                    <a:pt x="178710" y="1156765"/>
                  </a:lnTo>
                  <a:lnTo>
                    <a:pt x="178797" y="1161018"/>
                  </a:lnTo>
                  <a:lnTo>
                    <a:pt x="178890" y="1165271"/>
                  </a:lnTo>
                  <a:lnTo>
                    <a:pt x="178997" y="1169524"/>
                  </a:lnTo>
                  <a:lnTo>
                    <a:pt x="179115" y="1173777"/>
                  </a:lnTo>
                  <a:lnTo>
                    <a:pt x="179242" y="1178030"/>
                  </a:lnTo>
                  <a:lnTo>
                    <a:pt x="179388" y="1182282"/>
                  </a:lnTo>
                  <a:lnTo>
                    <a:pt x="179540" y="1186535"/>
                  </a:lnTo>
                  <a:lnTo>
                    <a:pt x="179713" y="1190788"/>
                  </a:lnTo>
                  <a:lnTo>
                    <a:pt x="179895" y="1195041"/>
                  </a:lnTo>
                  <a:lnTo>
                    <a:pt x="180093" y="1199294"/>
                  </a:lnTo>
                  <a:lnTo>
                    <a:pt x="180307" y="1203546"/>
                  </a:lnTo>
                  <a:lnTo>
                    <a:pt x="180531" y="1207799"/>
                  </a:lnTo>
                  <a:lnTo>
                    <a:pt x="180779" y="1212052"/>
                  </a:lnTo>
                  <a:lnTo>
                    <a:pt x="181034" y="1216305"/>
                  </a:lnTo>
                  <a:lnTo>
                    <a:pt x="181312" y="1220558"/>
                  </a:lnTo>
                  <a:lnTo>
                    <a:pt x="181603" y="1224811"/>
                  </a:lnTo>
                  <a:lnTo>
                    <a:pt x="181911" y="1229063"/>
                  </a:lnTo>
                  <a:lnTo>
                    <a:pt x="182239" y="1233316"/>
                  </a:lnTo>
                  <a:lnTo>
                    <a:pt x="182576" y="1237569"/>
                  </a:lnTo>
                  <a:lnTo>
                    <a:pt x="182942" y="1241822"/>
                  </a:lnTo>
                  <a:lnTo>
                    <a:pt x="183316" y="1246075"/>
                  </a:lnTo>
                  <a:lnTo>
                    <a:pt x="183715" y="1250327"/>
                  </a:lnTo>
                  <a:lnTo>
                    <a:pt x="184128" y="1254580"/>
                  </a:lnTo>
                  <a:lnTo>
                    <a:pt x="184558" y="1258833"/>
                  </a:lnTo>
                  <a:lnTo>
                    <a:pt x="185012" y="1263086"/>
                  </a:lnTo>
                  <a:lnTo>
                    <a:pt x="185475" y="1267339"/>
                  </a:lnTo>
                  <a:lnTo>
                    <a:pt x="185968" y="1271591"/>
                  </a:lnTo>
                  <a:lnTo>
                    <a:pt x="186472" y="1275844"/>
                  </a:lnTo>
                  <a:lnTo>
                    <a:pt x="186998" y="1280097"/>
                  </a:lnTo>
                  <a:lnTo>
                    <a:pt x="187542" y="1284350"/>
                  </a:lnTo>
                  <a:lnTo>
                    <a:pt x="188101" y="1288603"/>
                  </a:lnTo>
                  <a:lnTo>
                    <a:pt x="188686" y="1292856"/>
                  </a:lnTo>
                  <a:lnTo>
                    <a:pt x="189280" y="1297108"/>
                  </a:lnTo>
                  <a:lnTo>
                    <a:pt x="189903" y="1301361"/>
                  </a:lnTo>
                  <a:lnTo>
                    <a:pt x="190538" y="1305614"/>
                  </a:lnTo>
                  <a:lnTo>
                    <a:pt x="191193" y="1309867"/>
                  </a:lnTo>
                  <a:lnTo>
                    <a:pt x="191868" y="1314120"/>
                  </a:lnTo>
                  <a:lnTo>
                    <a:pt x="192555" y="1318372"/>
                  </a:lnTo>
                  <a:lnTo>
                    <a:pt x="193270" y="1322625"/>
                  </a:lnTo>
                  <a:lnTo>
                    <a:pt x="193993" y="1326878"/>
                  </a:lnTo>
                  <a:lnTo>
                    <a:pt x="194742" y="1331131"/>
                  </a:lnTo>
                  <a:lnTo>
                    <a:pt x="195504" y="1335384"/>
                  </a:lnTo>
                  <a:lnTo>
                    <a:pt x="196282" y="1339637"/>
                  </a:lnTo>
                  <a:lnTo>
                    <a:pt x="197081" y="1343889"/>
                  </a:lnTo>
                  <a:lnTo>
                    <a:pt x="197889" y="1348142"/>
                  </a:lnTo>
                  <a:lnTo>
                    <a:pt x="198725" y="1352395"/>
                  </a:lnTo>
                  <a:lnTo>
                    <a:pt x="199567" y="1356648"/>
                  </a:lnTo>
                  <a:lnTo>
                    <a:pt x="200431" y="1360901"/>
                  </a:lnTo>
                  <a:lnTo>
                    <a:pt x="201307" y="1365153"/>
                  </a:lnTo>
                  <a:lnTo>
                    <a:pt x="202197" y="1369406"/>
                  </a:lnTo>
                  <a:lnTo>
                    <a:pt x="203107" y="1373659"/>
                  </a:lnTo>
                  <a:lnTo>
                    <a:pt x="204022" y="1377912"/>
                  </a:lnTo>
                  <a:lnTo>
                    <a:pt x="204961" y="1382165"/>
                  </a:lnTo>
                  <a:lnTo>
                    <a:pt x="205907" y="1386418"/>
                  </a:lnTo>
                  <a:lnTo>
                    <a:pt x="206869" y="1390670"/>
                  </a:lnTo>
                  <a:lnTo>
                    <a:pt x="207842" y="1394923"/>
                  </a:lnTo>
                  <a:lnTo>
                    <a:pt x="208825" y="1399176"/>
                  </a:lnTo>
                  <a:lnTo>
                    <a:pt x="209824" y="1403429"/>
                  </a:lnTo>
                  <a:lnTo>
                    <a:pt x="210828" y="1407682"/>
                  </a:lnTo>
                  <a:lnTo>
                    <a:pt x="211849" y="1411934"/>
                  </a:lnTo>
                  <a:lnTo>
                    <a:pt x="212875" y="1416187"/>
                  </a:lnTo>
                  <a:lnTo>
                    <a:pt x="213912" y="1420440"/>
                  </a:lnTo>
                  <a:lnTo>
                    <a:pt x="214959" y="1424693"/>
                  </a:lnTo>
                  <a:lnTo>
                    <a:pt x="216011" y="1428946"/>
                  </a:lnTo>
                  <a:lnTo>
                    <a:pt x="217074" y="1433198"/>
                  </a:lnTo>
                  <a:lnTo>
                    <a:pt x="218141" y="1437451"/>
                  </a:lnTo>
                  <a:lnTo>
                    <a:pt x="219218" y="1441704"/>
                  </a:lnTo>
                  <a:lnTo>
                    <a:pt x="220298" y="1445957"/>
                  </a:lnTo>
                  <a:lnTo>
                    <a:pt x="221384" y="1450210"/>
                  </a:lnTo>
                  <a:lnTo>
                    <a:pt x="222475" y="1454463"/>
                  </a:lnTo>
                  <a:lnTo>
                    <a:pt x="223569" y="1458715"/>
                  </a:lnTo>
                  <a:lnTo>
                    <a:pt x="224668" y="1462968"/>
                  </a:lnTo>
                  <a:lnTo>
                    <a:pt x="225768" y="1467221"/>
                  </a:lnTo>
                  <a:lnTo>
                    <a:pt x="226871" y="1471474"/>
                  </a:lnTo>
                  <a:lnTo>
                    <a:pt x="227975" y="1475727"/>
                  </a:lnTo>
                  <a:lnTo>
                    <a:pt x="229081" y="1479979"/>
                  </a:lnTo>
                  <a:lnTo>
                    <a:pt x="230186" y="1484232"/>
                  </a:lnTo>
                  <a:lnTo>
                    <a:pt x="231291" y="1488485"/>
                  </a:lnTo>
                  <a:lnTo>
                    <a:pt x="232394" y="1492738"/>
                  </a:lnTo>
                  <a:lnTo>
                    <a:pt x="233496" y="1496991"/>
                  </a:lnTo>
                  <a:lnTo>
                    <a:pt x="234595" y="1501244"/>
                  </a:lnTo>
                  <a:lnTo>
                    <a:pt x="235691" y="1505496"/>
                  </a:lnTo>
                  <a:lnTo>
                    <a:pt x="236784" y="1509749"/>
                  </a:lnTo>
                  <a:lnTo>
                    <a:pt x="237871" y="1514002"/>
                  </a:lnTo>
                  <a:lnTo>
                    <a:pt x="238955" y="1518255"/>
                  </a:lnTo>
                  <a:lnTo>
                    <a:pt x="240031" y="1522508"/>
                  </a:lnTo>
                  <a:lnTo>
                    <a:pt x="241103" y="1526760"/>
                  </a:lnTo>
                  <a:lnTo>
                    <a:pt x="242167" y="1531013"/>
                  </a:lnTo>
                  <a:lnTo>
                    <a:pt x="243223" y="1535266"/>
                  </a:lnTo>
                  <a:lnTo>
                    <a:pt x="244274" y="1539519"/>
                  </a:lnTo>
                  <a:lnTo>
                    <a:pt x="245311" y="1543772"/>
                  </a:lnTo>
                  <a:lnTo>
                    <a:pt x="246344" y="1548025"/>
                  </a:lnTo>
                  <a:lnTo>
                    <a:pt x="247362" y="1552277"/>
                  </a:lnTo>
                  <a:lnTo>
                    <a:pt x="248373" y="1556530"/>
                  </a:lnTo>
                  <a:lnTo>
                    <a:pt x="249373" y="1560783"/>
                  </a:lnTo>
                  <a:lnTo>
                    <a:pt x="250359" y="1565036"/>
                  </a:lnTo>
                  <a:lnTo>
                    <a:pt x="251339" y="1569289"/>
                  </a:lnTo>
                  <a:lnTo>
                    <a:pt x="252298" y="1573541"/>
                  </a:lnTo>
                  <a:lnTo>
                    <a:pt x="253250" y="1577794"/>
                  </a:lnTo>
                  <a:lnTo>
                    <a:pt x="254185" y="1582047"/>
                  </a:lnTo>
                  <a:lnTo>
                    <a:pt x="255107" y="1586300"/>
                  </a:lnTo>
                  <a:lnTo>
                    <a:pt x="256017" y="1590553"/>
                  </a:lnTo>
                  <a:lnTo>
                    <a:pt x="256907" y="1594806"/>
                  </a:lnTo>
                  <a:lnTo>
                    <a:pt x="257790" y="1599058"/>
                  </a:lnTo>
                  <a:lnTo>
                    <a:pt x="258646" y="1603311"/>
                  </a:lnTo>
                  <a:lnTo>
                    <a:pt x="259494" y="1607564"/>
                  </a:lnTo>
                  <a:lnTo>
                    <a:pt x="260322" y="1611817"/>
                  </a:lnTo>
                  <a:lnTo>
                    <a:pt x="261133" y="1616070"/>
                  </a:lnTo>
                  <a:lnTo>
                    <a:pt x="261931" y="1620322"/>
                  </a:lnTo>
                  <a:lnTo>
                    <a:pt x="262704" y="1624575"/>
                  </a:lnTo>
                  <a:lnTo>
                    <a:pt x="263468" y="1628828"/>
                  </a:lnTo>
                  <a:lnTo>
                    <a:pt x="264204" y="1633081"/>
                  </a:lnTo>
                  <a:lnTo>
                    <a:pt x="264929" y="1637334"/>
                  </a:lnTo>
                  <a:lnTo>
                    <a:pt x="265632" y="1641586"/>
                  </a:lnTo>
                  <a:lnTo>
                    <a:pt x="266315" y="1645839"/>
                  </a:lnTo>
                  <a:lnTo>
                    <a:pt x="266986" y="1650092"/>
                  </a:lnTo>
                  <a:lnTo>
                    <a:pt x="267627" y="1654345"/>
                  </a:lnTo>
                  <a:lnTo>
                    <a:pt x="268258" y="1658598"/>
                  </a:lnTo>
                  <a:lnTo>
                    <a:pt x="268861" y="1662851"/>
                  </a:lnTo>
                  <a:lnTo>
                    <a:pt x="269449" y="1667103"/>
                  </a:lnTo>
                  <a:lnTo>
                    <a:pt x="270018" y="1671356"/>
                  </a:lnTo>
                  <a:lnTo>
                    <a:pt x="270562" y="1675609"/>
                  </a:lnTo>
                  <a:lnTo>
                    <a:pt x="271096" y="1679862"/>
                  </a:lnTo>
                  <a:lnTo>
                    <a:pt x="271595" y="1684115"/>
                  </a:lnTo>
                  <a:lnTo>
                    <a:pt x="272086" y="1688367"/>
                  </a:lnTo>
                  <a:lnTo>
                    <a:pt x="272549" y="1692620"/>
                  </a:lnTo>
                  <a:lnTo>
                    <a:pt x="272995" y="1696873"/>
                  </a:lnTo>
                  <a:lnTo>
                    <a:pt x="273423" y="1701126"/>
                  </a:lnTo>
                  <a:lnTo>
                    <a:pt x="273824" y="1705379"/>
                  </a:lnTo>
                  <a:lnTo>
                    <a:pt x="274216" y="1709632"/>
                  </a:lnTo>
                  <a:lnTo>
                    <a:pt x="274573" y="1713884"/>
                  </a:lnTo>
                  <a:lnTo>
                    <a:pt x="274920" y="1718137"/>
                  </a:lnTo>
                  <a:lnTo>
                    <a:pt x="275243" y="1722390"/>
                  </a:lnTo>
                  <a:lnTo>
                    <a:pt x="275546" y="1726643"/>
                  </a:lnTo>
                  <a:lnTo>
                    <a:pt x="275833" y="1730896"/>
                  </a:lnTo>
                  <a:lnTo>
                    <a:pt x="276092" y="1735148"/>
                  </a:lnTo>
                  <a:lnTo>
                    <a:pt x="276342" y="1739401"/>
                  </a:lnTo>
                  <a:lnTo>
                    <a:pt x="276561" y="1743654"/>
                  </a:lnTo>
                  <a:lnTo>
                    <a:pt x="276768" y="1747907"/>
                  </a:lnTo>
                  <a:lnTo>
                    <a:pt x="276953" y="1752160"/>
                  </a:lnTo>
                  <a:lnTo>
                    <a:pt x="277117" y="1756413"/>
                  </a:lnTo>
                  <a:lnTo>
                    <a:pt x="277269" y="1760665"/>
                  </a:lnTo>
                  <a:lnTo>
                    <a:pt x="277391" y="1764918"/>
                  </a:lnTo>
                  <a:lnTo>
                    <a:pt x="277504" y="1769171"/>
                  </a:lnTo>
                  <a:lnTo>
                    <a:pt x="277590" y="1773424"/>
                  </a:lnTo>
                  <a:lnTo>
                    <a:pt x="277663" y="1777677"/>
                  </a:lnTo>
                  <a:lnTo>
                    <a:pt x="277717" y="1781929"/>
                  </a:lnTo>
                  <a:lnTo>
                    <a:pt x="277749" y="1786182"/>
                  </a:lnTo>
                  <a:lnTo>
                    <a:pt x="277772" y="1790435"/>
                  </a:lnTo>
                  <a:lnTo>
                    <a:pt x="277764" y="1794688"/>
                  </a:lnTo>
                  <a:lnTo>
                    <a:pt x="277749" y="1798941"/>
                  </a:lnTo>
                  <a:lnTo>
                    <a:pt x="277710" y="1803193"/>
                  </a:lnTo>
                  <a:lnTo>
                    <a:pt x="277656" y="1807446"/>
                  </a:lnTo>
                  <a:lnTo>
                    <a:pt x="277587" y="1811699"/>
                  </a:lnTo>
                  <a:lnTo>
                    <a:pt x="277495" y="1815952"/>
                  </a:lnTo>
                  <a:lnTo>
                    <a:pt x="277396" y="1820205"/>
                  </a:lnTo>
                  <a:lnTo>
                    <a:pt x="277268" y="1824458"/>
                  </a:lnTo>
                  <a:lnTo>
                    <a:pt x="277131" y="1828710"/>
                  </a:lnTo>
                  <a:lnTo>
                    <a:pt x="276974" y="1832963"/>
                  </a:lnTo>
                  <a:lnTo>
                    <a:pt x="276802" y="1837216"/>
                  </a:lnTo>
                  <a:lnTo>
                    <a:pt x="276617" y="1841469"/>
                  </a:lnTo>
                  <a:lnTo>
                    <a:pt x="276408" y="1845722"/>
                  </a:lnTo>
                  <a:lnTo>
                    <a:pt x="276193" y="1849974"/>
                  </a:lnTo>
                  <a:lnTo>
                    <a:pt x="275952" y="1854227"/>
                  </a:lnTo>
                  <a:lnTo>
                    <a:pt x="275701" y="1858480"/>
                  </a:lnTo>
                  <a:lnTo>
                    <a:pt x="275433" y="1862733"/>
                  </a:lnTo>
                  <a:lnTo>
                    <a:pt x="275147" y="1866986"/>
                  </a:lnTo>
                  <a:lnTo>
                    <a:pt x="274852" y="1871239"/>
                  </a:lnTo>
                  <a:lnTo>
                    <a:pt x="274532" y="1875491"/>
                  </a:lnTo>
                  <a:lnTo>
                    <a:pt x="274205" y="1879744"/>
                  </a:lnTo>
                  <a:lnTo>
                    <a:pt x="273856" y="1883997"/>
                  </a:lnTo>
                  <a:lnTo>
                    <a:pt x="273495" y="1888250"/>
                  </a:lnTo>
                  <a:lnTo>
                    <a:pt x="273120" y="1892503"/>
                  </a:lnTo>
                  <a:lnTo>
                    <a:pt x="272725" y="1896755"/>
                  </a:lnTo>
                  <a:lnTo>
                    <a:pt x="272323" y="1901008"/>
                  </a:lnTo>
                  <a:lnTo>
                    <a:pt x="271895" y="1905261"/>
                  </a:lnTo>
                  <a:lnTo>
                    <a:pt x="271460" y="1909514"/>
                  </a:lnTo>
                  <a:lnTo>
                    <a:pt x="271004" y="1913767"/>
                  </a:lnTo>
                  <a:lnTo>
                    <a:pt x="270536" y="1918020"/>
                  </a:lnTo>
                  <a:lnTo>
                    <a:pt x="270054" y="1922272"/>
                  </a:lnTo>
                  <a:lnTo>
                    <a:pt x="269552" y="1926525"/>
                  </a:lnTo>
                  <a:lnTo>
                    <a:pt x="269043" y="1930778"/>
                  </a:lnTo>
                  <a:lnTo>
                    <a:pt x="268508" y="1935031"/>
                  </a:lnTo>
                  <a:lnTo>
                    <a:pt x="267965" y="1939284"/>
                  </a:lnTo>
                  <a:lnTo>
                    <a:pt x="267404" y="1943536"/>
                  </a:lnTo>
                  <a:lnTo>
                    <a:pt x="266827" y="1947789"/>
                  </a:lnTo>
                  <a:lnTo>
                    <a:pt x="266239" y="1952042"/>
                  </a:lnTo>
                  <a:lnTo>
                    <a:pt x="265629" y="1956295"/>
                  </a:lnTo>
                  <a:lnTo>
                    <a:pt x="265012" y="1960548"/>
                  </a:lnTo>
                  <a:lnTo>
                    <a:pt x="264371" y="1964800"/>
                  </a:lnTo>
                  <a:lnTo>
                    <a:pt x="263720" y="1969053"/>
                  </a:lnTo>
                  <a:lnTo>
                    <a:pt x="263052" y="1973306"/>
                  </a:lnTo>
                  <a:lnTo>
                    <a:pt x="262367" y="1977559"/>
                  </a:lnTo>
                  <a:lnTo>
                    <a:pt x="261672" y="1981812"/>
                  </a:lnTo>
                  <a:lnTo>
                    <a:pt x="260953" y="1986065"/>
                  </a:lnTo>
                  <a:lnTo>
                    <a:pt x="260228" y="1990317"/>
                  </a:lnTo>
                  <a:lnTo>
                    <a:pt x="259480" y="1994570"/>
                  </a:lnTo>
                  <a:lnTo>
                    <a:pt x="258720" y="1998823"/>
                  </a:lnTo>
                  <a:lnTo>
                    <a:pt x="257945" y="2003076"/>
                  </a:lnTo>
                  <a:lnTo>
                    <a:pt x="257152" y="2007329"/>
                  </a:lnTo>
                  <a:lnTo>
                    <a:pt x="256351" y="2011581"/>
                  </a:lnTo>
                  <a:lnTo>
                    <a:pt x="255525" y="2015834"/>
                  </a:lnTo>
                  <a:lnTo>
                    <a:pt x="254692" y="2020087"/>
                  </a:lnTo>
                  <a:lnTo>
                    <a:pt x="253839" y="2024340"/>
                  </a:lnTo>
                  <a:lnTo>
                    <a:pt x="252973" y="2028593"/>
                  </a:lnTo>
                  <a:lnTo>
                    <a:pt x="252094" y="2032846"/>
                  </a:lnTo>
                  <a:lnTo>
                    <a:pt x="251195" y="2037098"/>
                  </a:lnTo>
                  <a:lnTo>
                    <a:pt x="250290" y="2041351"/>
                  </a:lnTo>
                  <a:lnTo>
                    <a:pt x="249361" y="2045604"/>
                  </a:lnTo>
                  <a:lnTo>
                    <a:pt x="248425" y="2049857"/>
                  </a:lnTo>
                  <a:lnTo>
                    <a:pt x="247471" y="2054110"/>
                  </a:lnTo>
                  <a:lnTo>
                    <a:pt x="246504" y="2058362"/>
                  </a:lnTo>
                  <a:lnTo>
                    <a:pt x="245527" y="2062615"/>
                  </a:lnTo>
                  <a:lnTo>
                    <a:pt x="244530" y="2066868"/>
                  </a:lnTo>
                  <a:lnTo>
                    <a:pt x="243528" y="2071121"/>
                  </a:lnTo>
                  <a:lnTo>
                    <a:pt x="242505" y="2075374"/>
                  </a:lnTo>
                  <a:lnTo>
                    <a:pt x="241474" y="2079627"/>
                  </a:lnTo>
                  <a:lnTo>
                    <a:pt x="240430" y="2083879"/>
                  </a:lnTo>
                  <a:lnTo>
                    <a:pt x="239372" y="2088132"/>
                  </a:lnTo>
                  <a:lnTo>
                    <a:pt x="238307" y="2092385"/>
                  </a:lnTo>
                  <a:lnTo>
                    <a:pt x="237225" y="2096638"/>
                  </a:lnTo>
                  <a:lnTo>
                    <a:pt x="236137" y="2100891"/>
                  </a:lnTo>
                  <a:lnTo>
                    <a:pt x="235034" y="2105143"/>
                  </a:lnTo>
                  <a:lnTo>
                    <a:pt x="233923" y="2109396"/>
                  </a:lnTo>
                  <a:lnTo>
                    <a:pt x="232802" y="2113649"/>
                  </a:lnTo>
                  <a:lnTo>
                    <a:pt x="231670" y="2117902"/>
                  </a:lnTo>
                  <a:lnTo>
                    <a:pt x="230533" y="2122155"/>
                  </a:lnTo>
                  <a:lnTo>
                    <a:pt x="229382" y="2126408"/>
                  </a:lnTo>
                  <a:lnTo>
                    <a:pt x="228227" y="2130660"/>
                  </a:lnTo>
                  <a:lnTo>
                    <a:pt x="227062" y="2134913"/>
                  </a:lnTo>
                  <a:lnTo>
                    <a:pt x="225890" y="2139166"/>
                  </a:lnTo>
                  <a:lnTo>
                    <a:pt x="224712" y="2143419"/>
                  </a:lnTo>
                  <a:lnTo>
                    <a:pt x="223527" y="2147672"/>
                  </a:lnTo>
                  <a:lnTo>
                    <a:pt x="222338" y="2151924"/>
                  </a:lnTo>
                  <a:lnTo>
                    <a:pt x="221140" y="2156177"/>
                  </a:lnTo>
                  <a:lnTo>
                    <a:pt x="219941" y="2160430"/>
                  </a:lnTo>
                  <a:lnTo>
                    <a:pt x="218735" y="2164683"/>
                  </a:lnTo>
                  <a:lnTo>
                    <a:pt x="217527" y="2168936"/>
                  </a:lnTo>
                  <a:lnTo>
                    <a:pt x="216315" y="2173188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1972850" y="2377311"/>
              <a:ext cx="410872" cy="3371751"/>
            </a:xfrm>
            <a:custGeom>
              <a:avLst/>
              <a:gdLst/>
              <a:ahLst/>
              <a:cxnLst/>
              <a:rect l="0" t="0" r="0" b="0"/>
              <a:pathLst>
                <a:path w="410872" h="3371751">
                  <a:moveTo>
                    <a:pt x="201029" y="3371751"/>
                  </a:moveTo>
                  <a:lnTo>
                    <a:pt x="200901" y="3365153"/>
                  </a:lnTo>
                  <a:lnTo>
                    <a:pt x="200778" y="3358555"/>
                  </a:lnTo>
                  <a:lnTo>
                    <a:pt x="200660" y="3351956"/>
                  </a:lnTo>
                  <a:lnTo>
                    <a:pt x="200547" y="3345358"/>
                  </a:lnTo>
                  <a:lnTo>
                    <a:pt x="200437" y="3338760"/>
                  </a:lnTo>
                  <a:lnTo>
                    <a:pt x="200332" y="3332161"/>
                  </a:lnTo>
                  <a:lnTo>
                    <a:pt x="200231" y="3325563"/>
                  </a:lnTo>
                  <a:lnTo>
                    <a:pt x="200134" y="3318965"/>
                  </a:lnTo>
                  <a:lnTo>
                    <a:pt x="200040" y="3312366"/>
                  </a:lnTo>
                  <a:lnTo>
                    <a:pt x="199948" y="3305768"/>
                  </a:lnTo>
                  <a:lnTo>
                    <a:pt x="199859" y="3299170"/>
                  </a:lnTo>
                  <a:lnTo>
                    <a:pt x="199773" y="3292571"/>
                  </a:lnTo>
                  <a:lnTo>
                    <a:pt x="199688" y="3285973"/>
                  </a:lnTo>
                  <a:lnTo>
                    <a:pt x="199605" y="3279374"/>
                  </a:lnTo>
                  <a:lnTo>
                    <a:pt x="199522" y="3272776"/>
                  </a:lnTo>
                  <a:lnTo>
                    <a:pt x="199439" y="3266178"/>
                  </a:lnTo>
                  <a:lnTo>
                    <a:pt x="199357" y="3259579"/>
                  </a:lnTo>
                  <a:lnTo>
                    <a:pt x="199275" y="3252981"/>
                  </a:lnTo>
                  <a:lnTo>
                    <a:pt x="199192" y="3246383"/>
                  </a:lnTo>
                  <a:lnTo>
                    <a:pt x="199110" y="3239784"/>
                  </a:lnTo>
                  <a:lnTo>
                    <a:pt x="199026" y="3233186"/>
                  </a:lnTo>
                  <a:lnTo>
                    <a:pt x="198943" y="3226588"/>
                  </a:lnTo>
                  <a:lnTo>
                    <a:pt x="198859" y="3219989"/>
                  </a:lnTo>
                  <a:lnTo>
                    <a:pt x="198776" y="3213391"/>
                  </a:lnTo>
                  <a:lnTo>
                    <a:pt x="198693" y="3206793"/>
                  </a:lnTo>
                  <a:lnTo>
                    <a:pt x="198611" y="3200194"/>
                  </a:lnTo>
                  <a:lnTo>
                    <a:pt x="198530" y="3193596"/>
                  </a:lnTo>
                  <a:lnTo>
                    <a:pt x="198452" y="3186998"/>
                  </a:lnTo>
                  <a:lnTo>
                    <a:pt x="198377" y="3180399"/>
                  </a:lnTo>
                  <a:lnTo>
                    <a:pt x="198305" y="3173801"/>
                  </a:lnTo>
                  <a:lnTo>
                    <a:pt x="198237" y="3167203"/>
                  </a:lnTo>
                  <a:lnTo>
                    <a:pt x="198176" y="3160604"/>
                  </a:lnTo>
                  <a:lnTo>
                    <a:pt x="198121" y="3154006"/>
                  </a:lnTo>
                  <a:lnTo>
                    <a:pt x="198073" y="3147408"/>
                  </a:lnTo>
                  <a:lnTo>
                    <a:pt x="198033" y="3140809"/>
                  </a:lnTo>
                  <a:lnTo>
                    <a:pt x="198000" y="3134211"/>
                  </a:lnTo>
                  <a:lnTo>
                    <a:pt x="197978" y="3127613"/>
                  </a:lnTo>
                  <a:lnTo>
                    <a:pt x="197967" y="3121014"/>
                  </a:lnTo>
                  <a:lnTo>
                    <a:pt x="197966" y="3114416"/>
                  </a:lnTo>
                  <a:lnTo>
                    <a:pt x="197976" y="3107818"/>
                  </a:lnTo>
                  <a:lnTo>
                    <a:pt x="197995" y="3101219"/>
                  </a:lnTo>
                  <a:lnTo>
                    <a:pt x="198028" y="3094621"/>
                  </a:lnTo>
                  <a:lnTo>
                    <a:pt x="198072" y="3088023"/>
                  </a:lnTo>
                  <a:lnTo>
                    <a:pt x="198126" y="3081424"/>
                  </a:lnTo>
                  <a:lnTo>
                    <a:pt x="198190" y="3074826"/>
                  </a:lnTo>
                  <a:lnTo>
                    <a:pt x="198264" y="3068228"/>
                  </a:lnTo>
                  <a:lnTo>
                    <a:pt x="198347" y="3061629"/>
                  </a:lnTo>
                  <a:lnTo>
                    <a:pt x="198439" y="3055031"/>
                  </a:lnTo>
                  <a:lnTo>
                    <a:pt x="198536" y="3048433"/>
                  </a:lnTo>
                  <a:lnTo>
                    <a:pt x="198639" y="3041834"/>
                  </a:lnTo>
                  <a:lnTo>
                    <a:pt x="198746" y="3035236"/>
                  </a:lnTo>
                  <a:lnTo>
                    <a:pt x="198856" y="3028638"/>
                  </a:lnTo>
                  <a:lnTo>
                    <a:pt x="198967" y="3022039"/>
                  </a:lnTo>
                  <a:lnTo>
                    <a:pt x="199077" y="3015441"/>
                  </a:lnTo>
                  <a:lnTo>
                    <a:pt x="199185" y="3008843"/>
                  </a:lnTo>
                  <a:lnTo>
                    <a:pt x="199290" y="3002244"/>
                  </a:lnTo>
                  <a:lnTo>
                    <a:pt x="199389" y="2995646"/>
                  </a:lnTo>
                  <a:lnTo>
                    <a:pt x="199480" y="2989048"/>
                  </a:lnTo>
                  <a:lnTo>
                    <a:pt x="199564" y="2982449"/>
                  </a:lnTo>
                  <a:lnTo>
                    <a:pt x="199638" y="2975851"/>
                  </a:lnTo>
                  <a:lnTo>
                    <a:pt x="199702" y="2969253"/>
                  </a:lnTo>
                  <a:lnTo>
                    <a:pt x="199752" y="2962654"/>
                  </a:lnTo>
                  <a:lnTo>
                    <a:pt x="199789" y="2956056"/>
                  </a:lnTo>
                  <a:lnTo>
                    <a:pt x="199811" y="2949457"/>
                  </a:lnTo>
                  <a:lnTo>
                    <a:pt x="199820" y="2942859"/>
                  </a:lnTo>
                  <a:lnTo>
                    <a:pt x="199814" y="2936261"/>
                  </a:lnTo>
                  <a:lnTo>
                    <a:pt x="199789" y="2929662"/>
                  </a:lnTo>
                  <a:lnTo>
                    <a:pt x="199746" y="2923064"/>
                  </a:lnTo>
                  <a:lnTo>
                    <a:pt x="199686" y="2916466"/>
                  </a:lnTo>
                  <a:lnTo>
                    <a:pt x="199610" y="2909867"/>
                  </a:lnTo>
                  <a:lnTo>
                    <a:pt x="199517" y="2903269"/>
                  </a:lnTo>
                  <a:lnTo>
                    <a:pt x="199402" y="2896671"/>
                  </a:lnTo>
                  <a:lnTo>
                    <a:pt x="199267" y="2890072"/>
                  </a:lnTo>
                  <a:lnTo>
                    <a:pt x="199114" y="2883474"/>
                  </a:lnTo>
                  <a:lnTo>
                    <a:pt x="198943" y="2876876"/>
                  </a:lnTo>
                  <a:lnTo>
                    <a:pt x="198754" y="2870277"/>
                  </a:lnTo>
                  <a:lnTo>
                    <a:pt x="198541" y="2863679"/>
                  </a:lnTo>
                  <a:lnTo>
                    <a:pt x="198308" y="2857081"/>
                  </a:lnTo>
                  <a:lnTo>
                    <a:pt x="198055" y="2850482"/>
                  </a:lnTo>
                  <a:lnTo>
                    <a:pt x="197782" y="2843884"/>
                  </a:lnTo>
                  <a:lnTo>
                    <a:pt x="197490" y="2837286"/>
                  </a:lnTo>
                  <a:lnTo>
                    <a:pt x="197173" y="2830687"/>
                  </a:lnTo>
                  <a:lnTo>
                    <a:pt x="196835" y="2824089"/>
                  </a:lnTo>
                  <a:lnTo>
                    <a:pt x="196476" y="2817491"/>
                  </a:lnTo>
                  <a:lnTo>
                    <a:pt x="196097" y="2810892"/>
                  </a:lnTo>
                  <a:lnTo>
                    <a:pt x="195698" y="2804294"/>
                  </a:lnTo>
                  <a:lnTo>
                    <a:pt x="195274" y="2797696"/>
                  </a:lnTo>
                  <a:lnTo>
                    <a:pt x="194830" y="2791097"/>
                  </a:lnTo>
                  <a:lnTo>
                    <a:pt x="194366" y="2784499"/>
                  </a:lnTo>
                  <a:lnTo>
                    <a:pt x="193884" y="2777901"/>
                  </a:lnTo>
                  <a:lnTo>
                    <a:pt x="193384" y="2771302"/>
                  </a:lnTo>
                  <a:lnTo>
                    <a:pt x="192863" y="2764704"/>
                  </a:lnTo>
                  <a:lnTo>
                    <a:pt x="192326" y="2758106"/>
                  </a:lnTo>
                  <a:lnTo>
                    <a:pt x="191774" y="2751507"/>
                  </a:lnTo>
                  <a:lnTo>
                    <a:pt x="191210" y="2744909"/>
                  </a:lnTo>
                  <a:lnTo>
                    <a:pt x="190635" y="2738311"/>
                  </a:lnTo>
                  <a:lnTo>
                    <a:pt x="190047" y="2731712"/>
                  </a:lnTo>
                  <a:lnTo>
                    <a:pt x="189452" y="2725114"/>
                  </a:lnTo>
                  <a:lnTo>
                    <a:pt x="188852" y="2718516"/>
                  </a:lnTo>
                  <a:lnTo>
                    <a:pt x="188248" y="2711917"/>
                  </a:lnTo>
                  <a:lnTo>
                    <a:pt x="187643" y="2705319"/>
                  </a:lnTo>
                  <a:lnTo>
                    <a:pt x="187039" y="2698721"/>
                  </a:lnTo>
                  <a:lnTo>
                    <a:pt x="186439" y="2692122"/>
                  </a:lnTo>
                  <a:lnTo>
                    <a:pt x="185844" y="2685524"/>
                  </a:lnTo>
                  <a:lnTo>
                    <a:pt x="185256" y="2678926"/>
                  </a:lnTo>
                  <a:lnTo>
                    <a:pt x="184677" y="2672327"/>
                  </a:lnTo>
                  <a:lnTo>
                    <a:pt x="184113" y="2665729"/>
                  </a:lnTo>
                  <a:lnTo>
                    <a:pt x="183561" y="2659131"/>
                  </a:lnTo>
                  <a:lnTo>
                    <a:pt x="183024" y="2652532"/>
                  </a:lnTo>
                  <a:lnTo>
                    <a:pt x="182502" y="2645934"/>
                  </a:lnTo>
                  <a:lnTo>
                    <a:pt x="181996" y="2639336"/>
                  </a:lnTo>
                  <a:lnTo>
                    <a:pt x="181513" y="2632737"/>
                  </a:lnTo>
                  <a:lnTo>
                    <a:pt x="181047" y="2626139"/>
                  </a:lnTo>
                  <a:lnTo>
                    <a:pt x="180600" y="2619540"/>
                  </a:lnTo>
                  <a:lnTo>
                    <a:pt x="180171" y="2612942"/>
                  </a:lnTo>
                  <a:lnTo>
                    <a:pt x="179760" y="2606344"/>
                  </a:lnTo>
                  <a:lnTo>
                    <a:pt x="179372" y="2599745"/>
                  </a:lnTo>
                  <a:lnTo>
                    <a:pt x="179002" y="2593147"/>
                  </a:lnTo>
                  <a:lnTo>
                    <a:pt x="178649" y="2586549"/>
                  </a:lnTo>
                  <a:lnTo>
                    <a:pt x="178313" y="2579950"/>
                  </a:lnTo>
                  <a:lnTo>
                    <a:pt x="177992" y="2573352"/>
                  </a:lnTo>
                  <a:lnTo>
                    <a:pt x="177691" y="2566754"/>
                  </a:lnTo>
                  <a:lnTo>
                    <a:pt x="177404" y="2560155"/>
                  </a:lnTo>
                  <a:lnTo>
                    <a:pt x="177131" y="2553557"/>
                  </a:lnTo>
                  <a:lnTo>
                    <a:pt x="176871" y="2546959"/>
                  </a:lnTo>
                  <a:lnTo>
                    <a:pt x="176623" y="2540360"/>
                  </a:lnTo>
                  <a:lnTo>
                    <a:pt x="176390" y="2533762"/>
                  </a:lnTo>
                  <a:lnTo>
                    <a:pt x="176169" y="2527164"/>
                  </a:lnTo>
                  <a:lnTo>
                    <a:pt x="175958" y="2520565"/>
                  </a:lnTo>
                  <a:lnTo>
                    <a:pt x="175757" y="2513967"/>
                  </a:lnTo>
                  <a:lnTo>
                    <a:pt x="175566" y="2507369"/>
                  </a:lnTo>
                  <a:lnTo>
                    <a:pt x="175388" y="2500770"/>
                  </a:lnTo>
                  <a:lnTo>
                    <a:pt x="175220" y="2494172"/>
                  </a:lnTo>
                  <a:lnTo>
                    <a:pt x="175060" y="2487574"/>
                  </a:lnTo>
                  <a:lnTo>
                    <a:pt x="174910" y="2480975"/>
                  </a:lnTo>
                  <a:lnTo>
                    <a:pt x="174769" y="2474377"/>
                  </a:lnTo>
                  <a:lnTo>
                    <a:pt x="174639" y="2467779"/>
                  </a:lnTo>
                  <a:lnTo>
                    <a:pt x="174517" y="2461180"/>
                  </a:lnTo>
                  <a:lnTo>
                    <a:pt x="174403" y="2454582"/>
                  </a:lnTo>
                  <a:lnTo>
                    <a:pt x="174297" y="2447984"/>
                  </a:lnTo>
                  <a:lnTo>
                    <a:pt x="174199" y="2441385"/>
                  </a:lnTo>
                  <a:lnTo>
                    <a:pt x="174109" y="2434787"/>
                  </a:lnTo>
                  <a:lnTo>
                    <a:pt x="174025" y="2428189"/>
                  </a:lnTo>
                  <a:lnTo>
                    <a:pt x="173947" y="2421590"/>
                  </a:lnTo>
                  <a:lnTo>
                    <a:pt x="173874" y="2414992"/>
                  </a:lnTo>
                  <a:lnTo>
                    <a:pt x="173805" y="2408394"/>
                  </a:lnTo>
                  <a:lnTo>
                    <a:pt x="173740" y="2401795"/>
                  </a:lnTo>
                  <a:lnTo>
                    <a:pt x="173679" y="2395197"/>
                  </a:lnTo>
                  <a:lnTo>
                    <a:pt x="173619" y="2388599"/>
                  </a:lnTo>
                  <a:lnTo>
                    <a:pt x="173561" y="2382000"/>
                  </a:lnTo>
                  <a:lnTo>
                    <a:pt x="173505" y="2375402"/>
                  </a:lnTo>
                  <a:lnTo>
                    <a:pt x="173449" y="2368804"/>
                  </a:lnTo>
                  <a:lnTo>
                    <a:pt x="173395" y="2362205"/>
                  </a:lnTo>
                  <a:lnTo>
                    <a:pt x="173342" y="2355607"/>
                  </a:lnTo>
                  <a:lnTo>
                    <a:pt x="173289" y="2349009"/>
                  </a:lnTo>
                  <a:lnTo>
                    <a:pt x="173238" y="2342410"/>
                  </a:lnTo>
                  <a:lnTo>
                    <a:pt x="173190" y="2335812"/>
                  </a:lnTo>
                  <a:lnTo>
                    <a:pt x="173146" y="2329214"/>
                  </a:lnTo>
                  <a:lnTo>
                    <a:pt x="173105" y="2322615"/>
                  </a:lnTo>
                  <a:lnTo>
                    <a:pt x="173070" y="2316017"/>
                  </a:lnTo>
                  <a:lnTo>
                    <a:pt x="173042" y="2309419"/>
                  </a:lnTo>
                  <a:lnTo>
                    <a:pt x="173025" y="2302820"/>
                  </a:lnTo>
                  <a:lnTo>
                    <a:pt x="173018" y="2296222"/>
                  </a:lnTo>
                  <a:lnTo>
                    <a:pt x="173023" y="2289623"/>
                  </a:lnTo>
                  <a:lnTo>
                    <a:pt x="173042" y="2283025"/>
                  </a:lnTo>
                  <a:lnTo>
                    <a:pt x="173077" y="2276427"/>
                  </a:lnTo>
                  <a:lnTo>
                    <a:pt x="173134" y="2269828"/>
                  </a:lnTo>
                  <a:lnTo>
                    <a:pt x="173211" y="2263230"/>
                  </a:lnTo>
                  <a:lnTo>
                    <a:pt x="173309" y="2256632"/>
                  </a:lnTo>
                  <a:lnTo>
                    <a:pt x="173428" y="2250033"/>
                  </a:lnTo>
                  <a:lnTo>
                    <a:pt x="173573" y="2243435"/>
                  </a:lnTo>
                  <a:lnTo>
                    <a:pt x="173749" y="2236837"/>
                  </a:lnTo>
                  <a:lnTo>
                    <a:pt x="173950" y="2230238"/>
                  </a:lnTo>
                  <a:lnTo>
                    <a:pt x="174178" y="2223640"/>
                  </a:lnTo>
                  <a:lnTo>
                    <a:pt x="174432" y="2217042"/>
                  </a:lnTo>
                  <a:lnTo>
                    <a:pt x="174713" y="2210443"/>
                  </a:lnTo>
                  <a:lnTo>
                    <a:pt x="175028" y="2203845"/>
                  </a:lnTo>
                  <a:lnTo>
                    <a:pt x="175367" y="2197247"/>
                  </a:lnTo>
                  <a:lnTo>
                    <a:pt x="175731" y="2190648"/>
                  </a:lnTo>
                  <a:lnTo>
                    <a:pt x="176118" y="2184050"/>
                  </a:lnTo>
                  <a:lnTo>
                    <a:pt x="176527" y="2177452"/>
                  </a:lnTo>
                  <a:lnTo>
                    <a:pt x="176961" y="2170853"/>
                  </a:lnTo>
                  <a:lnTo>
                    <a:pt x="177412" y="2164255"/>
                  </a:lnTo>
                  <a:lnTo>
                    <a:pt x="177878" y="2157657"/>
                  </a:lnTo>
                  <a:lnTo>
                    <a:pt x="178356" y="2151058"/>
                  </a:lnTo>
                  <a:lnTo>
                    <a:pt x="178845" y="2144460"/>
                  </a:lnTo>
                  <a:lnTo>
                    <a:pt x="179341" y="2137862"/>
                  </a:lnTo>
                  <a:lnTo>
                    <a:pt x="179840" y="2131263"/>
                  </a:lnTo>
                  <a:lnTo>
                    <a:pt x="180339" y="2124665"/>
                  </a:lnTo>
                  <a:lnTo>
                    <a:pt x="180836" y="2118067"/>
                  </a:lnTo>
                  <a:lnTo>
                    <a:pt x="181326" y="2111468"/>
                  </a:lnTo>
                  <a:lnTo>
                    <a:pt x="181803" y="2104870"/>
                  </a:lnTo>
                  <a:lnTo>
                    <a:pt x="182266" y="2098272"/>
                  </a:lnTo>
                  <a:lnTo>
                    <a:pt x="182713" y="2091673"/>
                  </a:lnTo>
                  <a:lnTo>
                    <a:pt x="183141" y="2085075"/>
                  </a:lnTo>
                  <a:lnTo>
                    <a:pt x="183545" y="2078477"/>
                  </a:lnTo>
                  <a:lnTo>
                    <a:pt x="183916" y="2071878"/>
                  </a:lnTo>
                  <a:lnTo>
                    <a:pt x="184258" y="2065280"/>
                  </a:lnTo>
                  <a:lnTo>
                    <a:pt x="184569" y="2058682"/>
                  </a:lnTo>
                  <a:lnTo>
                    <a:pt x="184847" y="2052083"/>
                  </a:lnTo>
                  <a:lnTo>
                    <a:pt x="185087" y="2045485"/>
                  </a:lnTo>
                  <a:lnTo>
                    <a:pt x="185279" y="2038887"/>
                  </a:lnTo>
                  <a:lnTo>
                    <a:pt x="185431" y="2032288"/>
                  </a:lnTo>
                  <a:lnTo>
                    <a:pt x="185542" y="2025690"/>
                  </a:lnTo>
                  <a:lnTo>
                    <a:pt x="185610" y="2019092"/>
                  </a:lnTo>
                  <a:lnTo>
                    <a:pt x="185631" y="2012493"/>
                  </a:lnTo>
                  <a:lnTo>
                    <a:pt x="185596" y="2005895"/>
                  </a:lnTo>
                  <a:lnTo>
                    <a:pt x="185516" y="1999297"/>
                  </a:lnTo>
                  <a:lnTo>
                    <a:pt x="185390" y="1992698"/>
                  </a:lnTo>
                  <a:lnTo>
                    <a:pt x="185218" y="1986100"/>
                  </a:lnTo>
                  <a:lnTo>
                    <a:pt x="184996" y="1979502"/>
                  </a:lnTo>
                  <a:lnTo>
                    <a:pt x="184718" y="1972903"/>
                  </a:lnTo>
                  <a:lnTo>
                    <a:pt x="184394" y="1966305"/>
                  </a:lnTo>
                  <a:lnTo>
                    <a:pt x="184026" y="1959706"/>
                  </a:lnTo>
                  <a:lnTo>
                    <a:pt x="183614" y="1953108"/>
                  </a:lnTo>
                  <a:lnTo>
                    <a:pt x="183154" y="1946510"/>
                  </a:lnTo>
                  <a:lnTo>
                    <a:pt x="182643" y="1939911"/>
                  </a:lnTo>
                  <a:lnTo>
                    <a:pt x="182091" y="1933313"/>
                  </a:lnTo>
                  <a:lnTo>
                    <a:pt x="181500" y="1926715"/>
                  </a:lnTo>
                  <a:lnTo>
                    <a:pt x="180870" y="1920116"/>
                  </a:lnTo>
                  <a:lnTo>
                    <a:pt x="180199" y="1913518"/>
                  </a:lnTo>
                  <a:lnTo>
                    <a:pt x="179484" y="1906920"/>
                  </a:lnTo>
                  <a:lnTo>
                    <a:pt x="178734" y="1900321"/>
                  </a:lnTo>
                  <a:lnTo>
                    <a:pt x="177952" y="1893723"/>
                  </a:lnTo>
                  <a:lnTo>
                    <a:pt x="177137" y="1887125"/>
                  </a:lnTo>
                  <a:lnTo>
                    <a:pt x="176287" y="1880526"/>
                  </a:lnTo>
                  <a:lnTo>
                    <a:pt x="175400" y="1873928"/>
                  </a:lnTo>
                  <a:lnTo>
                    <a:pt x="174484" y="1867330"/>
                  </a:lnTo>
                  <a:lnTo>
                    <a:pt x="173540" y="1860731"/>
                  </a:lnTo>
                  <a:lnTo>
                    <a:pt x="172568" y="1854133"/>
                  </a:lnTo>
                  <a:lnTo>
                    <a:pt x="171564" y="1847535"/>
                  </a:lnTo>
                  <a:lnTo>
                    <a:pt x="170528" y="1840936"/>
                  </a:lnTo>
                  <a:lnTo>
                    <a:pt x="169465" y="1834338"/>
                  </a:lnTo>
                  <a:lnTo>
                    <a:pt x="168375" y="1827740"/>
                  </a:lnTo>
                  <a:lnTo>
                    <a:pt x="167258" y="1821141"/>
                  </a:lnTo>
                  <a:lnTo>
                    <a:pt x="166109" y="1814543"/>
                  </a:lnTo>
                  <a:lnTo>
                    <a:pt x="164928" y="1807945"/>
                  </a:lnTo>
                  <a:lnTo>
                    <a:pt x="163718" y="1801346"/>
                  </a:lnTo>
                  <a:lnTo>
                    <a:pt x="162479" y="1794748"/>
                  </a:lnTo>
                  <a:lnTo>
                    <a:pt x="161210" y="1788150"/>
                  </a:lnTo>
                  <a:lnTo>
                    <a:pt x="159907" y="1781551"/>
                  </a:lnTo>
                  <a:lnTo>
                    <a:pt x="158567" y="1774953"/>
                  </a:lnTo>
                  <a:lnTo>
                    <a:pt x="157194" y="1768355"/>
                  </a:lnTo>
                  <a:lnTo>
                    <a:pt x="155789" y="1761756"/>
                  </a:lnTo>
                  <a:lnTo>
                    <a:pt x="154350" y="1755158"/>
                  </a:lnTo>
                  <a:lnTo>
                    <a:pt x="152872" y="1748560"/>
                  </a:lnTo>
                  <a:lnTo>
                    <a:pt x="151352" y="1741961"/>
                  </a:lnTo>
                  <a:lnTo>
                    <a:pt x="149796" y="1735363"/>
                  </a:lnTo>
                  <a:lnTo>
                    <a:pt x="148203" y="1728765"/>
                  </a:lnTo>
                  <a:lnTo>
                    <a:pt x="146574" y="1722166"/>
                  </a:lnTo>
                  <a:lnTo>
                    <a:pt x="144901" y="1715568"/>
                  </a:lnTo>
                  <a:lnTo>
                    <a:pt x="143183" y="1708970"/>
                  </a:lnTo>
                  <a:lnTo>
                    <a:pt x="141427" y="1702371"/>
                  </a:lnTo>
                  <a:lnTo>
                    <a:pt x="139633" y="1695773"/>
                  </a:lnTo>
                  <a:lnTo>
                    <a:pt x="137801" y="1689175"/>
                  </a:lnTo>
                  <a:lnTo>
                    <a:pt x="135925" y="1682576"/>
                  </a:lnTo>
                  <a:lnTo>
                    <a:pt x="134004" y="1675978"/>
                  </a:lnTo>
                  <a:lnTo>
                    <a:pt x="132046" y="1669380"/>
                  </a:lnTo>
                  <a:lnTo>
                    <a:pt x="130051" y="1662781"/>
                  </a:lnTo>
                  <a:lnTo>
                    <a:pt x="128019" y="1656183"/>
                  </a:lnTo>
                  <a:lnTo>
                    <a:pt x="125944" y="1649585"/>
                  </a:lnTo>
                  <a:lnTo>
                    <a:pt x="123829" y="1642986"/>
                  </a:lnTo>
                  <a:lnTo>
                    <a:pt x="121679" y="1636388"/>
                  </a:lnTo>
                  <a:lnTo>
                    <a:pt x="119494" y="1629789"/>
                  </a:lnTo>
                  <a:lnTo>
                    <a:pt x="117275" y="1623191"/>
                  </a:lnTo>
                  <a:lnTo>
                    <a:pt x="115016" y="1616593"/>
                  </a:lnTo>
                  <a:lnTo>
                    <a:pt x="112719" y="1609994"/>
                  </a:lnTo>
                  <a:lnTo>
                    <a:pt x="110389" y="1603396"/>
                  </a:lnTo>
                  <a:lnTo>
                    <a:pt x="108026" y="1596798"/>
                  </a:lnTo>
                  <a:lnTo>
                    <a:pt x="105630" y="1590199"/>
                  </a:lnTo>
                  <a:lnTo>
                    <a:pt x="103194" y="1583601"/>
                  </a:lnTo>
                  <a:lnTo>
                    <a:pt x="100719" y="1577003"/>
                  </a:lnTo>
                  <a:lnTo>
                    <a:pt x="98210" y="1570404"/>
                  </a:lnTo>
                  <a:lnTo>
                    <a:pt x="95666" y="1563806"/>
                  </a:lnTo>
                  <a:lnTo>
                    <a:pt x="93086" y="1557208"/>
                  </a:lnTo>
                  <a:lnTo>
                    <a:pt x="90462" y="1550609"/>
                  </a:lnTo>
                  <a:lnTo>
                    <a:pt x="87795" y="1544011"/>
                  </a:lnTo>
                  <a:lnTo>
                    <a:pt x="85090" y="1537413"/>
                  </a:lnTo>
                  <a:lnTo>
                    <a:pt x="82346" y="1530814"/>
                  </a:lnTo>
                  <a:lnTo>
                    <a:pt x="79562" y="1524216"/>
                  </a:lnTo>
                  <a:lnTo>
                    <a:pt x="76730" y="1517618"/>
                  </a:lnTo>
                  <a:lnTo>
                    <a:pt x="73853" y="1511019"/>
                  </a:lnTo>
                  <a:lnTo>
                    <a:pt x="70936" y="1504421"/>
                  </a:lnTo>
                  <a:lnTo>
                    <a:pt x="67980" y="1497823"/>
                  </a:lnTo>
                  <a:lnTo>
                    <a:pt x="64987" y="1491224"/>
                  </a:lnTo>
                  <a:lnTo>
                    <a:pt x="61951" y="1484626"/>
                  </a:lnTo>
                  <a:lnTo>
                    <a:pt x="58880" y="1478028"/>
                  </a:lnTo>
                  <a:lnTo>
                    <a:pt x="55782" y="1471429"/>
                  </a:lnTo>
                  <a:lnTo>
                    <a:pt x="52660" y="1464831"/>
                  </a:lnTo>
                  <a:lnTo>
                    <a:pt x="49521" y="1458233"/>
                  </a:lnTo>
                  <a:lnTo>
                    <a:pt x="46367" y="1451634"/>
                  </a:lnTo>
                  <a:lnTo>
                    <a:pt x="43213" y="1445036"/>
                  </a:lnTo>
                  <a:lnTo>
                    <a:pt x="40066" y="1438438"/>
                  </a:lnTo>
                  <a:lnTo>
                    <a:pt x="36935" y="1431839"/>
                  </a:lnTo>
                  <a:lnTo>
                    <a:pt x="33830" y="1425241"/>
                  </a:lnTo>
                  <a:lnTo>
                    <a:pt x="30772" y="1418643"/>
                  </a:lnTo>
                  <a:lnTo>
                    <a:pt x="27774" y="1412044"/>
                  </a:lnTo>
                  <a:lnTo>
                    <a:pt x="24844" y="1405446"/>
                  </a:lnTo>
                  <a:lnTo>
                    <a:pt x="21994" y="1398848"/>
                  </a:lnTo>
                  <a:lnTo>
                    <a:pt x="19237" y="1392249"/>
                  </a:lnTo>
                  <a:lnTo>
                    <a:pt x="16614" y="1385651"/>
                  </a:lnTo>
                  <a:lnTo>
                    <a:pt x="14133" y="1379053"/>
                  </a:lnTo>
                  <a:lnTo>
                    <a:pt x="11796" y="1372454"/>
                  </a:lnTo>
                  <a:lnTo>
                    <a:pt x="9615" y="1365856"/>
                  </a:lnTo>
                  <a:lnTo>
                    <a:pt x="7603" y="1359258"/>
                  </a:lnTo>
                  <a:lnTo>
                    <a:pt x="5821" y="1352659"/>
                  </a:lnTo>
                  <a:lnTo>
                    <a:pt x="4262" y="1346061"/>
                  </a:lnTo>
                  <a:lnTo>
                    <a:pt x="2918" y="1339463"/>
                  </a:lnTo>
                  <a:lnTo>
                    <a:pt x="1799" y="1332864"/>
                  </a:lnTo>
                  <a:lnTo>
                    <a:pt x="915" y="1326266"/>
                  </a:lnTo>
                  <a:lnTo>
                    <a:pt x="338" y="1319668"/>
                  </a:lnTo>
                  <a:lnTo>
                    <a:pt x="38" y="1313069"/>
                  </a:lnTo>
                  <a:lnTo>
                    <a:pt x="0" y="1306471"/>
                  </a:lnTo>
                  <a:lnTo>
                    <a:pt x="226" y="1299872"/>
                  </a:lnTo>
                  <a:lnTo>
                    <a:pt x="720" y="1293274"/>
                  </a:lnTo>
                  <a:lnTo>
                    <a:pt x="1554" y="1286676"/>
                  </a:lnTo>
                  <a:lnTo>
                    <a:pt x="2678" y="1280077"/>
                  </a:lnTo>
                  <a:lnTo>
                    <a:pt x="4067" y="1273479"/>
                  </a:lnTo>
                  <a:lnTo>
                    <a:pt x="5720" y="1266881"/>
                  </a:lnTo>
                  <a:lnTo>
                    <a:pt x="7630" y="1260282"/>
                  </a:lnTo>
                  <a:lnTo>
                    <a:pt x="9856" y="1253684"/>
                  </a:lnTo>
                  <a:lnTo>
                    <a:pt x="12336" y="1247086"/>
                  </a:lnTo>
                  <a:lnTo>
                    <a:pt x="15044" y="1240487"/>
                  </a:lnTo>
                  <a:lnTo>
                    <a:pt x="17970" y="1233889"/>
                  </a:lnTo>
                  <a:lnTo>
                    <a:pt x="21102" y="1227291"/>
                  </a:lnTo>
                  <a:lnTo>
                    <a:pt x="24475" y="1220692"/>
                  </a:lnTo>
                  <a:lnTo>
                    <a:pt x="28030" y="1214094"/>
                  </a:lnTo>
                  <a:lnTo>
                    <a:pt x="31740" y="1207496"/>
                  </a:lnTo>
                  <a:lnTo>
                    <a:pt x="35591" y="1200897"/>
                  </a:lnTo>
                  <a:lnTo>
                    <a:pt x="39570" y="1194299"/>
                  </a:lnTo>
                  <a:lnTo>
                    <a:pt x="43686" y="1187701"/>
                  </a:lnTo>
                  <a:lnTo>
                    <a:pt x="47890" y="1181102"/>
                  </a:lnTo>
                  <a:lnTo>
                    <a:pt x="52164" y="1174504"/>
                  </a:lnTo>
                  <a:lnTo>
                    <a:pt x="56491" y="1167906"/>
                  </a:lnTo>
                  <a:lnTo>
                    <a:pt x="60859" y="1161307"/>
                  </a:lnTo>
                  <a:lnTo>
                    <a:pt x="65254" y="1154709"/>
                  </a:lnTo>
                  <a:lnTo>
                    <a:pt x="69649" y="1148111"/>
                  </a:lnTo>
                  <a:lnTo>
                    <a:pt x="74033" y="1141512"/>
                  </a:lnTo>
                  <a:lnTo>
                    <a:pt x="78393" y="1134914"/>
                  </a:lnTo>
                  <a:lnTo>
                    <a:pt x="82717" y="1128316"/>
                  </a:lnTo>
                  <a:lnTo>
                    <a:pt x="86978" y="1121717"/>
                  </a:lnTo>
                  <a:lnTo>
                    <a:pt x="91173" y="1115119"/>
                  </a:lnTo>
                  <a:lnTo>
                    <a:pt x="95296" y="1108521"/>
                  </a:lnTo>
                  <a:lnTo>
                    <a:pt x="99340" y="1101922"/>
                  </a:lnTo>
                  <a:lnTo>
                    <a:pt x="103300" y="1095324"/>
                  </a:lnTo>
                  <a:lnTo>
                    <a:pt x="107138" y="1088726"/>
                  </a:lnTo>
                  <a:lnTo>
                    <a:pt x="110875" y="1082127"/>
                  </a:lnTo>
                  <a:lnTo>
                    <a:pt x="114508" y="1075529"/>
                  </a:lnTo>
                  <a:lnTo>
                    <a:pt x="118037" y="1068931"/>
                  </a:lnTo>
                  <a:lnTo>
                    <a:pt x="121460" y="1062332"/>
                  </a:lnTo>
                  <a:lnTo>
                    <a:pt x="124742" y="1055734"/>
                  </a:lnTo>
                  <a:lnTo>
                    <a:pt x="127913" y="1049136"/>
                  </a:lnTo>
                  <a:lnTo>
                    <a:pt x="130977" y="1042537"/>
                  </a:lnTo>
                  <a:lnTo>
                    <a:pt x="133935" y="1035939"/>
                  </a:lnTo>
                  <a:lnTo>
                    <a:pt x="136789" y="1029341"/>
                  </a:lnTo>
                  <a:lnTo>
                    <a:pt x="139510" y="1022742"/>
                  </a:lnTo>
                  <a:lnTo>
                    <a:pt x="142132" y="1016144"/>
                  </a:lnTo>
                  <a:lnTo>
                    <a:pt x="144659" y="1009546"/>
                  </a:lnTo>
                  <a:lnTo>
                    <a:pt x="147094" y="1002947"/>
                  </a:lnTo>
                  <a:lnTo>
                    <a:pt x="149441" y="996349"/>
                  </a:lnTo>
                  <a:lnTo>
                    <a:pt x="151678" y="989751"/>
                  </a:lnTo>
                  <a:lnTo>
                    <a:pt x="153834" y="983152"/>
                  </a:lnTo>
                  <a:lnTo>
                    <a:pt x="155914" y="976554"/>
                  </a:lnTo>
                  <a:lnTo>
                    <a:pt x="157922" y="969955"/>
                  </a:lnTo>
                  <a:lnTo>
                    <a:pt x="159861" y="963357"/>
                  </a:lnTo>
                  <a:lnTo>
                    <a:pt x="161712" y="956759"/>
                  </a:lnTo>
                  <a:lnTo>
                    <a:pt x="163502" y="950160"/>
                  </a:lnTo>
                  <a:lnTo>
                    <a:pt x="165233" y="943562"/>
                  </a:lnTo>
                  <a:lnTo>
                    <a:pt x="166908" y="936964"/>
                  </a:lnTo>
                  <a:lnTo>
                    <a:pt x="168529" y="930365"/>
                  </a:lnTo>
                  <a:lnTo>
                    <a:pt x="170081" y="923767"/>
                  </a:lnTo>
                  <a:lnTo>
                    <a:pt x="171586" y="917169"/>
                  </a:lnTo>
                  <a:lnTo>
                    <a:pt x="173044" y="910570"/>
                  </a:lnTo>
                  <a:lnTo>
                    <a:pt x="174457" y="903972"/>
                  </a:lnTo>
                  <a:lnTo>
                    <a:pt x="175826" y="897374"/>
                  </a:lnTo>
                  <a:lnTo>
                    <a:pt x="177139" y="890775"/>
                  </a:lnTo>
                  <a:lnTo>
                    <a:pt x="178413" y="884177"/>
                  </a:lnTo>
                  <a:lnTo>
                    <a:pt x="179647" y="877579"/>
                  </a:lnTo>
                  <a:lnTo>
                    <a:pt x="180842" y="870980"/>
                  </a:lnTo>
                  <a:lnTo>
                    <a:pt x="181999" y="864382"/>
                  </a:lnTo>
                  <a:lnTo>
                    <a:pt x="183108" y="857784"/>
                  </a:lnTo>
                  <a:lnTo>
                    <a:pt x="184181" y="851185"/>
                  </a:lnTo>
                  <a:lnTo>
                    <a:pt x="185219" y="844587"/>
                  </a:lnTo>
                  <a:lnTo>
                    <a:pt x="186221" y="837989"/>
                  </a:lnTo>
                  <a:lnTo>
                    <a:pt x="187188" y="831390"/>
                  </a:lnTo>
                  <a:lnTo>
                    <a:pt x="188110" y="824792"/>
                  </a:lnTo>
                  <a:lnTo>
                    <a:pt x="188998" y="818194"/>
                  </a:lnTo>
                  <a:lnTo>
                    <a:pt x="189852" y="811595"/>
                  </a:lnTo>
                  <a:lnTo>
                    <a:pt x="190672" y="804997"/>
                  </a:lnTo>
                  <a:lnTo>
                    <a:pt x="191457" y="798399"/>
                  </a:lnTo>
                  <a:lnTo>
                    <a:pt x="192197" y="791800"/>
                  </a:lnTo>
                  <a:lnTo>
                    <a:pt x="192904" y="785202"/>
                  </a:lnTo>
                  <a:lnTo>
                    <a:pt x="193576" y="778604"/>
                  </a:lnTo>
                  <a:lnTo>
                    <a:pt x="194214" y="772005"/>
                  </a:lnTo>
                  <a:lnTo>
                    <a:pt x="194817" y="765407"/>
                  </a:lnTo>
                  <a:lnTo>
                    <a:pt x="195374" y="758809"/>
                  </a:lnTo>
                  <a:lnTo>
                    <a:pt x="195897" y="752210"/>
                  </a:lnTo>
                  <a:lnTo>
                    <a:pt x="196385" y="745612"/>
                  </a:lnTo>
                  <a:lnTo>
                    <a:pt x="196838" y="739014"/>
                  </a:lnTo>
                  <a:lnTo>
                    <a:pt x="197255" y="732415"/>
                  </a:lnTo>
                  <a:lnTo>
                    <a:pt x="197627" y="725817"/>
                  </a:lnTo>
                  <a:lnTo>
                    <a:pt x="197964" y="719219"/>
                  </a:lnTo>
                  <a:lnTo>
                    <a:pt x="198268" y="712620"/>
                  </a:lnTo>
                  <a:lnTo>
                    <a:pt x="198537" y="706022"/>
                  </a:lnTo>
                  <a:lnTo>
                    <a:pt x="198771" y="699424"/>
                  </a:lnTo>
                  <a:lnTo>
                    <a:pt x="198964" y="692825"/>
                  </a:lnTo>
                  <a:lnTo>
                    <a:pt x="199126" y="686227"/>
                  </a:lnTo>
                  <a:lnTo>
                    <a:pt x="199257" y="679629"/>
                  </a:lnTo>
                  <a:lnTo>
                    <a:pt x="199358" y="673030"/>
                  </a:lnTo>
                  <a:lnTo>
                    <a:pt x="199430" y="666432"/>
                  </a:lnTo>
                  <a:lnTo>
                    <a:pt x="199467" y="659834"/>
                  </a:lnTo>
                  <a:lnTo>
                    <a:pt x="199480" y="653235"/>
                  </a:lnTo>
                  <a:lnTo>
                    <a:pt x="199470" y="646637"/>
                  </a:lnTo>
                  <a:lnTo>
                    <a:pt x="199439" y="640038"/>
                  </a:lnTo>
                  <a:lnTo>
                    <a:pt x="199387" y="633440"/>
                  </a:lnTo>
                  <a:lnTo>
                    <a:pt x="199313" y="626842"/>
                  </a:lnTo>
                  <a:lnTo>
                    <a:pt x="199224" y="620243"/>
                  </a:lnTo>
                  <a:lnTo>
                    <a:pt x="199123" y="613645"/>
                  </a:lnTo>
                  <a:lnTo>
                    <a:pt x="199011" y="607047"/>
                  </a:lnTo>
                  <a:lnTo>
                    <a:pt x="198890" y="600448"/>
                  </a:lnTo>
                  <a:lnTo>
                    <a:pt x="198763" y="593850"/>
                  </a:lnTo>
                  <a:lnTo>
                    <a:pt x="198632" y="587252"/>
                  </a:lnTo>
                  <a:lnTo>
                    <a:pt x="198501" y="580653"/>
                  </a:lnTo>
                  <a:lnTo>
                    <a:pt x="198371" y="574055"/>
                  </a:lnTo>
                  <a:lnTo>
                    <a:pt x="198244" y="567457"/>
                  </a:lnTo>
                  <a:lnTo>
                    <a:pt x="198125" y="560858"/>
                  </a:lnTo>
                  <a:lnTo>
                    <a:pt x="198014" y="554260"/>
                  </a:lnTo>
                  <a:lnTo>
                    <a:pt x="197912" y="547662"/>
                  </a:lnTo>
                  <a:lnTo>
                    <a:pt x="197822" y="541063"/>
                  </a:lnTo>
                  <a:lnTo>
                    <a:pt x="197746" y="534465"/>
                  </a:lnTo>
                  <a:lnTo>
                    <a:pt x="197689" y="527867"/>
                  </a:lnTo>
                  <a:lnTo>
                    <a:pt x="197647" y="521268"/>
                  </a:lnTo>
                  <a:lnTo>
                    <a:pt x="197623" y="514670"/>
                  </a:lnTo>
                  <a:lnTo>
                    <a:pt x="197616" y="508072"/>
                  </a:lnTo>
                  <a:lnTo>
                    <a:pt x="197630" y="501473"/>
                  </a:lnTo>
                  <a:lnTo>
                    <a:pt x="197667" y="494875"/>
                  </a:lnTo>
                  <a:lnTo>
                    <a:pt x="197724" y="488277"/>
                  </a:lnTo>
                  <a:lnTo>
                    <a:pt x="197800" y="481678"/>
                  </a:lnTo>
                  <a:lnTo>
                    <a:pt x="197896" y="475080"/>
                  </a:lnTo>
                  <a:lnTo>
                    <a:pt x="198012" y="468482"/>
                  </a:lnTo>
                  <a:lnTo>
                    <a:pt x="198151" y="461883"/>
                  </a:lnTo>
                  <a:lnTo>
                    <a:pt x="198307" y="455285"/>
                  </a:lnTo>
                  <a:lnTo>
                    <a:pt x="198479" y="448687"/>
                  </a:lnTo>
                  <a:lnTo>
                    <a:pt x="198667" y="442088"/>
                  </a:lnTo>
                  <a:lnTo>
                    <a:pt x="198871" y="435490"/>
                  </a:lnTo>
                  <a:lnTo>
                    <a:pt x="199091" y="428892"/>
                  </a:lnTo>
                  <a:lnTo>
                    <a:pt x="199321" y="422293"/>
                  </a:lnTo>
                  <a:lnTo>
                    <a:pt x="199561" y="415695"/>
                  </a:lnTo>
                  <a:lnTo>
                    <a:pt x="199809" y="409097"/>
                  </a:lnTo>
                  <a:lnTo>
                    <a:pt x="200065" y="402498"/>
                  </a:lnTo>
                  <a:lnTo>
                    <a:pt x="200326" y="395900"/>
                  </a:lnTo>
                  <a:lnTo>
                    <a:pt x="200590" y="389302"/>
                  </a:lnTo>
                  <a:lnTo>
                    <a:pt x="200855" y="382703"/>
                  </a:lnTo>
                  <a:lnTo>
                    <a:pt x="201119" y="376105"/>
                  </a:lnTo>
                  <a:lnTo>
                    <a:pt x="201382" y="369507"/>
                  </a:lnTo>
                  <a:lnTo>
                    <a:pt x="201641" y="362908"/>
                  </a:lnTo>
                  <a:lnTo>
                    <a:pt x="201894" y="356310"/>
                  </a:lnTo>
                  <a:lnTo>
                    <a:pt x="202142" y="349712"/>
                  </a:lnTo>
                  <a:lnTo>
                    <a:pt x="202382" y="343113"/>
                  </a:lnTo>
                  <a:lnTo>
                    <a:pt x="202614" y="336515"/>
                  </a:lnTo>
                  <a:lnTo>
                    <a:pt x="202834" y="329917"/>
                  </a:lnTo>
                  <a:lnTo>
                    <a:pt x="203044" y="323318"/>
                  </a:lnTo>
                  <a:lnTo>
                    <a:pt x="203243" y="316720"/>
                  </a:lnTo>
                  <a:lnTo>
                    <a:pt x="203432" y="310121"/>
                  </a:lnTo>
                  <a:lnTo>
                    <a:pt x="203607" y="303523"/>
                  </a:lnTo>
                  <a:lnTo>
                    <a:pt x="203768" y="296925"/>
                  </a:lnTo>
                  <a:lnTo>
                    <a:pt x="203917" y="290326"/>
                  </a:lnTo>
                  <a:lnTo>
                    <a:pt x="204053" y="283728"/>
                  </a:lnTo>
                  <a:lnTo>
                    <a:pt x="204178" y="277130"/>
                  </a:lnTo>
                  <a:lnTo>
                    <a:pt x="204288" y="270531"/>
                  </a:lnTo>
                  <a:lnTo>
                    <a:pt x="204384" y="263933"/>
                  </a:lnTo>
                  <a:lnTo>
                    <a:pt x="204468" y="257335"/>
                  </a:lnTo>
                  <a:lnTo>
                    <a:pt x="204540" y="250736"/>
                  </a:lnTo>
                  <a:lnTo>
                    <a:pt x="204600" y="244138"/>
                  </a:lnTo>
                  <a:lnTo>
                    <a:pt x="204647" y="237540"/>
                  </a:lnTo>
                  <a:lnTo>
                    <a:pt x="204682" y="230941"/>
                  </a:lnTo>
                  <a:lnTo>
                    <a:pt x="204705" y="224343"/>
                  </a:lnTo>
                  <a:lnTo>
                    <a:pt x="204718" y="217745"/>
                  </a:lnTo>
                  <a:lnTo>
                    <a:pt x="204721" y="211146"/>
                  </a:lnTo>
                  <a:lnTo>
                    <a:pt x="204713" y="204548"/>
                  </a:lnTo>
                  <a:lnTo>
                    <a:pt x="204693" y="197950"/>
                  </a:lnTo>
                  <a:lnTo>
                    <a:pt x="204664" y="191351"/>
                  </a:lnTo>
                  <a:lnTo>
                    <a:pt x="204626" y="184753"/>
                  </a:lnTo>
                  <a:lnTo>
                    <a:pt x="204581" y="178155"/>
                  </a:lnTo>
                  <a:lnTo>
                    <a:pt x="204525" y="171556"/>
                  </a:lnTo>
                  <a:lnTo>
                    <a:pt x="204461" y="164958"/>
                  </a:lnTo>
                  <a:lnTo>
                    <a:pt x="204390" y="158360"/>
                  </a:lnTo>
                  <a:lnTo>
                    <a:pt x="204313" y="151761"/>
                  </a:lnTo>
                  <a:lnTo>
                    <a:pt x="204229" y="145163"/>
                  </a:lnTo>
                  <a:lnTo>
                    <a:pt x="204140" y="138565"/>
                  </a:lnTo>
                  <a:lnTo>
                    <a:pt x="204045" y="131966"/>
                  </a:lnTo>
                  <a:lnTo>
                    <a:pt x="203946" y="125368"/>
                  </a:lnTo>
                  <a:lnTo>
                    <a:pt x="203844" y="118770"/>
                  </a:lnTo>
                  <a:lnTo>
                    <a:pt x="203739" y="112171"/>
                  </a:lnTo>
                  <a:lnTo>
                    <a:pt x="203633" y="105573"/>
                  </a:lnTo>
                  <a:lnTo>
                    <a:pt x="203526" y="98975"/>
                  </a:lnTo>
                  <a:lnTo>
                    <a:pt x="203420" y="92376"/>
                  </a:lnTo>
                  <a:lnTo>
                    <a:pt x="203315" y="85778"/>
                  </a:lnTo>
                  <a:lnTo>
                    <a:pt x="203212" y="79180"/>
                  </a:lnTo>
                  <a:lnTo>
                    <a:pt x="203113" y="72581"/>
                  </a:lnTo>
                  <a:lnTo>
                    <a:pt x="203018" y="65983"/>
                  </a:lnTo>
                  <a:lnTo>
                    <a:pt x="202929" y="59385"/>
                  </a:lnTo>
                  <a:lnTo>
                    <a:pt x="202846" y="52786"/>
                  </a:lnTo>
                  <a:lnTo>
                    <a:pt x="202770" y="46188"/>
                  </a:lnTo>
                  <a:lnTo>
                    <a:pt x="202703" y="39590"/>
                  </a:lnTo>
                  <a:lnTo>
                    <a:pt x="202646" y="32991"/>
                  </a:lnTo>
                  <a:lnTo>
                    <a:pt x="202597" y="26393"/>
                  </a:lnTo>
                  <a:lnTo>
                    <a:pt x="202559" y="19795"/>
                  </a:lnTo>
                  <a:lnTo>
                    <a:pt x="202530" y="13196"/>
                  </a:lnTo>
                  <a:lnTo>
                    <a:pt x="202513" y="6598"/>
                  </a:lnTo>
                  <a:lnTo>
                    <a:pt x="202509" y="0"/>
                  </a:lnTo>
                  <a:lnTo>
                    <a:pt x="208363" y="0"/>
                  </a:lnTo>
                  <a:lnTo>
                    <a:pt x="208358" y="6598"/>
                  </a:lnTo>
                  <a:lnTo>
                    <a:pt x="208342" y="13196"/>
                  </a:lnTo>
                  <a:lnTo>
                    <a:pt x="208313" y="19795"/>
                  </a:lnTo>
                  <a:lnTo>
                    <a:pt x="208274" y="26393"/>
                  </a:lnTo>
                  <a:lnTo>
                    <a:pt x="208226" y="32991"/>
                  </a:lnTo>
                  <a:lnTo>
                    <a:pt x="208169" y="39590"/>
                  </a:lnTo>
                  <a:lnTo>
                    <a:pt x="208102" y="46188"/>
                  </a:lnTo>
                  <a:lnTo>
                    <a:pt x="208025" y="52786"/>
                  </a:lnTo>
                  <a:lnTo>
                    <a:pt x="207942" y="59385"/>
                  </a:lnTo>
                  <a:lnTo>
                    <a:pt x="207853" y="65983"/>
                  </a:lnTo>
                  <a:lnTo>
                    <a:pt x="207759" y="72581"/>
                  </a:lnTo>
                  <a:lnTo>
                    <a:pt x="207660" y="79180"/>
                  </a:lnTo>
                  <a:lnTo>
                    <a:pt x="207557" y="85778"/>
                  </a:lnTo>
                  <a:lnTo>
                    <a:pt x="207452" y="92376"/>
                  </a:lnTo>
                  <a:lnTo>
                    <a:pt x="207346" y="98975"/>
                  </a:lnTo>
                  <a:lnTo>
                    <a:pt x="207239" y="105573"/>
                  </a:lnTo>
                  <a:lnTo>
                    <a:pt x="207132" y="112171"/>
                  </a:lnTo>
                  <a:lnTo>
                    <a:pt x="207028" y="118770"/>
                  </a:lnTo>
                  <a:lnTo>
                    <a:pt x="206926" y="125368"/>
                  </a:lnTo>
                  <a:lnTo>
                    <a:pt x="206827" y="131966"/>
                  </a:lnTo>
                  <a:lnTo>
                    <a:pt x="206732" y="138565"/>
                  </a:lnTo>
                  <a:lnTo>
                    <a:pt x="206642" y="145163"/>
                  </a:lnTo>
                  <a:lnTo>
                    <a:pt x="206559" y="151761"/>
                  </a:lnTo>
                  <a:lnTo>
                    <a:pt x="206482" y="158360"/>
                  </a:lnTo>
                  <a:lnTo>
                    <a:pt x="206411" y="164958"/>
                  </a:lnTo>
                  <a:lnTo>
                    <a:pt x="206347" y="171556"/>
                  </a:lnTo>
                  <a:lnTo>
                    <a:pt x="206291" y="178155"/>
                  </a:lnTo>
                  <a:lnTo>
                    <a:pt x="206245" y="184753"/>
                  </a:lnTo>
                  <a:lnTo>
                    <a:pt x="206208" y="191351"/>
                  </a:lnTo>
                  <a:lnTo>
                    <a:pt x="206179" y="197950"/>
                  </a:lnTo>
                  <a:lnTo>
                    <a:pt x="206159" y="204548"/>
                  </a:lnTo>
                  <a:lnTo>
                    <a:pt x="206151" y="211146"/>
                  </a:lnTo>
                  <a:lnTo>
                    <a:pt x="206153" y="217745"/>
                  </a:lnTo>
                  <a:lnTo>
                    <a:pt x="206167" y="224343"/>
                  </a:lnTo>
                  <a:lnTo>
                    <a:pt x="206190" y="230941"/>
                  </a:lnTo>
                  <a:lnTo>
                    <a:pt x="206224" y="237540"/>
                  </a:lnTo>
                  <a:lnTo>
                    <a:pt x="206272" y="244138"/>
                  </a:lnTo>
                  <a:lnTo>
                    <a:pt x="206332" y="250736"/>
                  </a:lnTo>
                  <a:lnTo>
                    <a:pt x="206404" y="257335"/>
                  </a:lnTo>
                  <a:lnTo>
                    <a:pt x="206488" y="263933"/>
                  </a:lnTo>
                  <a:lnTo>
                    <a:pt x="206584" y="270531"/>
                  </a:lnTo>
                  <a:lnTo>
                    <a:pt x="206694" y="277130"/>
                  </a:lnTo>
                  <a:lnTo>
                    <a:pt x="206818" y="283728"/>
                  </a:lnTo>
                  <a:lnTo>
                    <a:pt x="206955" y="290326"/>
                  </a:lnTo>
                  <a:lnTo>
                    <a:pt x="207104" y="296925"/>
                  </a:lnTo>
                  <a:lnTo>
                    <a:pt x="207265" y="303523"/>
                  </a:lnTo>
                  <a:lnTo>
                    <a:pt x="207440" y="310121"/>
                  </a:lnTo>
                  <a:lnTo>
                    <a:pt x="207628" y="316720"/>
                  </a:lnTo>
                  <a:lnTo>
                    <a:pt x="207828" y="323318"/>
                  </a:lnTo>
                  <a:lnTo>
                    <a:pt x="208038" y="329917"/>
                  </a:lnTo>
                  <a:lnTo>
                    <a:pt x="208258" y="336515"/>
                  </a:lnTo>
                  <a:lnTo>
                    <a:pt x="208489" y="343113"/>
                  </a:lnTo>
                  <a:lnTo>
                    <a:pt x="208730" y="349712"/>
                  </a:lnTo>
                  <a:lnTo>
                    <a:pt x="208977" y="356310"/>
                  </a:lnTo>
                  <a:lnTo>
                    <a:pt x="209231" y="362908"/>
                  </a:lnTo>
                  <a:lnTo>
                    <a:pt x="209490" y="369507"/>
                  </a:lnTo>
                  <a:lnTo>
                    <a:pt x="209752" y="376105"/>
                  </a:lnTo>
                  <a:lnTo>
                    <a:pt x="210017" y="382703"/>
                  </a:lnTo>
                  <a:lnTo>
                    <a:pt x="210282" y="389302"/>
                  </a:lnTo>
                  <a:lnTo>
                    <a:pt x="210546" y="395900"/>
                  </a:lnTo>
                  <a:lnTo>
                    <a:pt x="210807" y="402498"/>
                  </a:lnTo>
                  <a:lnTo>
                    <a:pt x="211062" y="409097"/>
                  </a:lnTo>
                  <a:lnTo>
                    <a:pt x="211311" y="415695"/>
                  </a:lnTo>
                  <a:lnTo>
                    <a:pt x="211551" y="422293"/>
                  </a:lnTo>
                  <a:lnTo>
                    <a:pt x="211781" y="428892"/>
                  </a:lnTo>
                  <a:lnTo>
                    <a:pt x="212000" y="435490"/>
                  </a:lnTo>
                  <a:lnTo>
                    <a:pt x="212205" y="442088"/>
                  </a:lnTo>
                  <a:lnTo>
                    <a:pt x="212393" y="448687"/>
                  </a:lnTo>
                  <a:lnTo>
                    <a:pt x="212565" y="455285"/>
                  </a:lnTo>
                  <a:lnTo>
                    <a:pt x="212721" y="461883"/>
                  </a:lnTo>
                  <a:lnTo>
                    <a:pt x="212860" y="468482"/>
                  </a:lnTo>
                  <a:lnTo>
                    <a:pt x="212976" y="475080"/>
                  </a:lnTo>
                  <a:lnTo>
                    <a:pt x="213072" y="481678"/>
                  </a:lnTo>
                  <a:lnTo>
                    <a:pt x="213148" y="488277"/>
                  </a:lnTo>
                  <a:lnTo>
                    <a:pt x="213205" y="494875"/>
                  </a:lnTo>
                  <a:lnTo>
                    <a:pt x="213242" y="501473"/>
                  </a:lnTo>
                  <a:lnTo>
                    <a:pt x="213256" y="508072"/>
                  </a:lnTo>
                  <a:lnTo>
                    <a:pt x="213249" y="514670"/>
                  </a:lnTo>
                  <a:lnTo>
                    <a:pt x="213225" y="521268"/>
                  </a:lnTo>
                  <a:lnTo>
                    <a:pt x="213183" y="527867"/>
                  </a:lnTo>
                  <a:lnTo>
                    <a:pt x="213126" y="534465"/>
                  </a:lnTo>
                  <a:lnTo>
                    <a:pt x="213050" y="541063"/>
                  </a:lnTo>
                  <a:lnTo>
                    <a:pt x="212960" y="547662"/>
                  </a:lnTo>
                  <a:lnTo>
                    <a:pt x="212858" y="554260"/>
                  </a:lnTo>
                  <a:lnTo>
                    <a:pt x="212747" y="560858"/>
                  </a:lnTo>
                  <a:lnTo>
                    <a:pt x="212628" y="567457"/>
                  </a:lnTo>
                  <a:lnTo>
                    <a:pt x="212501" y="574055"/>
                  </a:lnTo>
                  <a:lnTo>
                    <a:pt x="212371" y="580653"/>
                  </a:lnTo>
                  <a:lnTo>
                    <a:pt x="212240" y="587252"/>
                  </a:lnTo>
                  <a:lnTo>
                    <a:pt x="212109" y="593850"/>
                  </a:lnTo>
                  <a:lnTo>
                    <a:pt x="211981" y="600448"/>
                  </a:lnTo>
                  <a:lnTo>
                    <a:pt x="211861" y="607047"/>
                  </a:lnTo>
                  <a:lnTo>
                    <a:pt x="211749" y="613645"/>
                  </a:lnTo>
                  <a:lnTo>
                    <a:pt x="211648" y="620243"/>
                  </a:lnTo>
                  <a:lnTo>
                    <a:pt x="211559" y="626842"/>
                  </a:lnTo>
                  <a:lnTo>
                    <a:pt x="211485" y="633440"/>
                  </a:lnTo>
                  <a:lnTo>
                    <a:pt x="211433" y="640038"/>
                  </a:lnTo>
                  <a:lnTo>
                    <a:pt x="211401" y="646637"/>
                  </a:lnTo>
                  <a:lnTo>
                    <a:pt x="211391" y="653235"/>
                  </a:lnTo>
                  <a:lnTo>
                    <a:pt x="211404" y="659834"/>
                  </a:lnTo>
                  <a:lnTo>
                    <a:pt x="211442" y="666432"/>
                  </a:lnTo>
                  <a:lnTo>
                    <a:pt x="211513" y="673030"/>
                  </a:lnTo>
                  <a:lnTo>
                    <a:pt x="211615" y="679629"/>
                  </a:lnTo>
                  <a:lnTo>
                    <a:pt x="211746" y="686227"/>
                  </a:lnTo>
                  <a:lnTo>
                    <a:pt x="211907" y="692825"/>
                  </a:lnTo>
                  <a:lnTo>
                    <a:pt x="212100" y="699424"/>
                  </a:lnTo>
                  <a:lnTo>
                    <a:pt x="212335" y="706022"/>
                  </a:lnTo>
                  <a:lnTo>
                    <a:pt x="212604" y="712620"/>
                  </a:lnTo>
                  <a:lnTo>
                    <a:pt x="212908" y="719219"/>
                  </a:lnTo>
                  <a:lnTo>
                    <a:pt x="213245" y="725817"/>
                  </a:lnTo>
                  <a:lnTo>
                    <a:pt x="213617" y="732415"/>
                  </a:lnTo>
                  <a:lnTo>
                    <a:pt x="214034" y="739014"/>
                  </a:lnTo>
                  <a:lnTo>
                    <a:pt x="214487" y="745612"/>
                  </a:lnTo>
                  <a:lnTo>
                    <a:pt x="214975" y="752210"/>
                  </a:lnTo>
                  <a:lnTo>
                    <a:pt x="215497" y="758809"/>
                  </a:lnTo>
                  <a:lnTo>
                    <a:pt x="216055" y="765407"/>
                  </a:lnTo>
                  <a:lnTo>
                    <a:pt x="216657" y="772005"/>
                  </a:lnTo>
                  <a:lnTo>
                    <a:pt x="217296" y="778604"/>
                  </a:lnTo>
                  <a:lnTo>
                    <a:pt x="217968" y="785202"/>
                  </a:lnTo>
                  <a:lnTo>
                    <a:pt x="218675" y="791800"/>
                  </a:lnTo>
                  <a:lnTo>
                    <a:pt x="219415" y="798399"/>
                  </a:lnTo>
                  <a:lnTo>
                    <a:pt x="220200" y="804997"/>
                  </a:lnTo>
                  <a:lnTo>
                    <a:pt x="221020" y="811595"/>
                  </a:lnTo>
                  <a:lnTo>
                    <a:pt x="221874" y="818194"/>
                  </a:lnTo>
                  <a:lnTo>
                    <a:pt x="222762" y="824792"/>
                  </a:lnTo>
                  <a:lnTo>
                    <a:pt x="223684" y="831390"/>
                  </a:lnTo>
                  <a:lnTo>
                    <a:pt x="224651" y="837989"/>
                  </a:lnTo>
                  <a:lnTo>
                    <a:pt x="225653" y="844587"/>
                  </a:lnTo>
                  <a:lnTo>
                    <a:pt x="226691" y="851185"/>
                  </a:lnTo>
                  <a:lnTo>
                    <a:pt x="227763" y="857784"/>
                  </a:lnTo>
                  <a:lnTo>
                    <a:pt x="228872" y="864382"/>
                  </a:lnTo>
                  <a:lnTo>
                    <a:pt x="230030" y="870980"/>
                  </a:lnTo>
                  <a:lnTo>
                    <a:pt x="231225" y="877579"/>
                  </a:lnTo>
                  <a:lnTo>
                    <a:pt x="232459" y="884177"/>
                  </a:lnTo>
                  <a:lnTo>
                    <a:pt x="233732" y="890775"/>
                  </a:lnTo>
                  <a:lnTo>
                    <a:pt x="235046" y="897374"/>
                  </a:lnTo>
                  <a:lnTo>
                    <a:pt x="236415" y="903972"/>
                  </a:lnTo>
                  <a:lnTo>
                    <a:pt x="237828" y="910570"/>
                  </a:lnTo>
                  <a:lnTo>
                    <a:pt x="239286" y="917169"/>
                  </a:lnTo>
                  <a:lnTo>
                    <a:pt x="240790" y="923767"/>
                  </a:lnTo>
                  <a:lnTo>
                    <a:pt x="242343" y="930365"/>
                  </a:lnTo>
                  <a:lnTo>
                    <a:pt x="243964" y="936964"/>
                  </a:lnTo>
                  <a:lnTo>
                    <a:pt x="245639" y="943562"/>
                  </a:lnTo>
                  <a:lnTo>
                    <a:pt x="247370" y="950160"/>
                  </a:lnTo>
                  <a:lnTo>
                    <a:pt x="249160" y="956759"/>
                  </a:lnTo>
                  <a:lnTo>
                    <a:pt x="251011" y="963357"/>
                  </a:lnTo>
                  <a:lnTo>
                    <a:pt x="252949" y="969955"/>
                  </a:lnTo>
                  <a:lnTo>
                    <a:pt x="254957" y="976554"/>
                  </a:lnTo>
                  <a:lnTo>
                    <a:pt x="257038" y="983152"/>
                  </a:lnTo>
                  <a:lnTo>
                    <a:pt x="259194" y="989751"/>
                  </a:lnTo>
                  <a:lnTo>
                    <a:pt x="261430" y="996349"/>
                  </a:lnTo>
                  <a:lnTo>
                    <a:pt x="263777" y="1002947"/>
                  </a:lnTo>
                  <a:lnTo>
                    <a:pt x="266213" y="1009546"/>
                  </a:lnTo>
                  <a:lnTo>
                    <a:pt x="268740" y="1016144"/>
                  </a:lnTo>
                  <a:lnTo>
                    <a:pt x="271362" y="1022742"/>
                  </a:lnTo>
                  <a:lnTo>
                    <a:pt x="274083" y="1029341"/>
                  </a:lnTo>
                  <a:lnTo>
                    <a:pt x="276937" y="1035939"/>
                  </a:lnTo>
                  <a:lnTo>
                    <a:pt x="279895" y="1042537"/>
                  </a:lnTo>
                  <a:lnTo>
                    <a:pt x="282959" y="1049136"/>
                  </a:lnTo>
                  <a:lnTo>
                    <a:pt x="286130" y="1055734"/>
                  </a:lnTo>
                  <a:lnTo>
                    <a:pt x="289412" y="1062332"/>
                  </a:lnTo>
                  <a:lnTo>
                    <a:pt x="292834" y="1068931"/>
                  </a:lnTo>
                  <a:lnTo>
                    <a:pt x="296363" y="1075529"/>
                  </a:lnTo>
                  <a:lnTo>
                    <a:pt x="299997" y="1082127"/>
                  </a:lnTo>
                  <a:lnTo>
                    <a:pt x="303733" y="1088726"/>
                  </a:lnTo>
                  <a:lnTo>
                    <a:pt x="307572" y="1095324"/>
                  </a:lnTo>
                  <a:lnTo>
                    <a:pt x="311531" y="1101922"/>
                  </a:lnTo>
                  <a:lnTo>
                    <a:pt x="315576" y="1108521"/>
                  </a:lnTo>
                  <a:lnTo>
                    <a:pt x="319699" y="1115119"/>
                  </a:lnTo>
                  <a:lnTo>
                    <a:pt x="323894" y="1121717"/>
                  </a:lnTo>
                  <a:lnTo>
                    <a:pt x="328154" y="1128316"/>
                  </a:lnTo>
                  <a:lnTo>
                    <a:pt x="332479" y="1134914"/>
                  </a:lnTo>
                  <a:lnTo>
                    <a:pt x="336839" y="1141512"/>
                  </a:lnTo>
                  <a:lnTo>
                    <a:pt x="341222" y="1148111"/>
                  </a:lnTo>
                  <a:lnTo>
                    <a:pt x="345618" y="1154709"/>
                  </a:lnTo>
                  <a:lnTo>
                    <a:pt x="350012" y="1161307"/>
                  </a:lnTo>
                  <a:lnTo>
                    <a:pt x="354380" y="1167906"/>
                  </a:lnTo>
                  <a:lnTo>
                    <a:pt x="358708" y="1174504"/>
                  </a:lnTo>
                  <a:lnTo>
                    <a:pt x="362982" y="1181102"/>
                  </a:lnTo>
                  <a:lnTo>
                    <a:pt x="367186" y="1187701"/>
                  </a:lnTo>
                  <a:lnTo>
                    <a:pt x="371301" y="1194299"/>
                  </a:lnTo>
                  <a:lnTo>
                    <a:pt x="375280" y="1200897"/>
                  </a:lnTo>
                  <a:lnTo>
                    <a:pt x="379132" y="1207496"/>
                  </a:lnTo>
                  <a:lnTo>
                    <a:pt x="382842" y="1214094"/>
                  </a:lnTo>
                  <a:lnTo>
                    <a:pt x="386397" y="1220692"/>
                  </a:lnTo>
                  <a:lnTo>
                    <a:pt x="389770" y="1227291"/>
                  </a:lnTo>
                  <a:lnTo>
                    <a:pt x="392902" y="1233889"/>
                  </a:lnTo>
                  <a:lnTo>
                    <a:pt x="395827" y="1240487"/>
                  </a:lnTo>
                  <a:lnTo>
                    <a:pt x="398535" y="1247086"/>
                  </a:lnTo>
                  <a:lnTo>
                    <a:pt x="401016" y="1253684"/>
                  </a:lnTo>
                  <a:lnTo>
                    <a:pt x="403242" y="1260282"/>
                  </a:lnTo>
                  <a:lnTo>
                    <a:pt x="405152" y="1266881"/>
                  </a:lnTo>
                  <a:lnTo>
                    <a:pt x="406804" y="1273479"/>
                  </a:lnTo>
                  <a:lnTo>
                    <a:pt x="408194" y="1280077"/>
                  </a:lnTo>
                  <a:lnTo>
                    <a:pt x="409318" y="1286676"/>
                  </a:lnTo>
                  <a:lnTo>
                    <a:pt x="410151" y="1293274"/>
                  </a:lnTo>
                  <a:lnTo>
                    <a:pt x="410646" y="1299872"/>
                  </a:lnTo>
                  <a:lnTo>
                    <a:pt x="410872" y="1306471"/>
                  </a:lnTo>
                  <a:lnTo>
                    <a:pt x="410834" y="1313069"/>
                  </a:lnTo>
                  <a:lnTo>
                    <a:pt x="410534" y="1319668"/>
                  </a:lnTo>
                  <a:lnTo>
                    <a:pt x="409957" y="1326266"/>
                  </a:lnTo>
                  <a:lnTo>
                    <a:pt x="409072" y="1332864"/>
                  </a:lnTo>
                  <a:lnTo>
                    <a:pt x="407954" y="1339463"/>
                  </a:lnTo>
                  <a:lnTo>
                    <a:pt x="406610" y="1346061"/>
                  </a:lnTo>
                  <a:lnTo>
                    <a:pt x="405050" y="1352659"/>
                  </a:lnTo>
                  <a:lnTo>
                    <a:pt x="403269" y="1359258"/>
                  </a:lnTo>
                  <a:lnTo>
                    <a:pt x="401257" y="1365856"/>
                  </a:lnTo>
                  <a:lnTo>
                    <a:pt x="399076" y="1372454"/>
                  </a:lnTo>
                  <a:lnTo>
                    <a:pt x="396739" y="1379053"/>
                  </a:lnTo>
                  <a:lnTo>
                    <a:pt x="394258" y="1385651"/>
                  </a:lnTo>
                  <a:lnTo>
                    <a:pt x="391635" y="1392249"/>
                  </a:lnTo>
                  <a:lnTo>
                    <a:pt x="388877" y="1398848"/>
                  </a:lnTo>
                  <a:lnTo>
                    <a:pt x="386028" y="1405446"/>
                  </a:lnTo>
                  <a:lnTo>
                    <a:pt x="383098" y="1412044"/>
                  </a:lnTo>
                  <a:lnTo>
                    <a:pt x="380100" y="1418643"/>
                  </a:lnTo>
                  <a:lnTo>
                    <a:pt x="377042" y="1425241"/>
                  </a:lnTo>
                  <a:lnTo>
                    <a:pt x="373937" y="1431839"/>
                  </a:lnTo>
                  <a:lnTo>
                    <a:pt x="370806" y="1438438"/>
                  </a:lnTo>
                  <a:lnTo>
                    <a:pt x="367659" y="1445036"/>
                  </a:lnTo>
                  <a:lnTo>
                    <a:pt x="364505" y="1451634"/>
                  </a:lnTo>
                  <a:lnTo>
                    <a:pt x="361351" y="1458233"/>
                  </a:lnTo>
                  <a:lnTo>
                    <a:pt x="358211" y="1464831"/>
                  </a:lnTo>
                  <a:lnTo>
                    <a:pt x="355090" y="1471429"/>
                  </a:lnTo>
                  <a:lnTo>
                    <a:pt x="351992" y="1478028"/>
                  </a:lnTo>
                  <a:lnTo>
                    <a:pt x="348921" y="1484626"/>
                  </a:lnTo>
                  <a:lnTo>
                    <a:pt x="345885" y="1491224"/>
                  </a:lnTo>
                  <a:lnTo>
                    <a:pt x="342892" y="1497823"/>
                  </a:lnTo>
                  <a:lnTo>
                    <a:pt x="339936" y="1504421"/>
                  </a:lnTo>
                  <a:lnTo>
                    <a:pt x="337019" y="1511019"/>
                  </a:lnTo>
                  <a:lnTo>
                    <a:pt x="334142" y="1517618"/>
                  </a:lnTo>
                  <a:lnTo>
                    <a:pt x="331310" y="1524216"/>
                  </a:lnTo>
                  <a:lnTo>
                    <a:pt x="328526" y="1530814"/>
                  </a:lnTo>
                  <a:lnTo>
                    <a:pt x="325781" y="1537413"/>
                  </a:lnTo>
                  <a:lnTo>
                    <a:pt x="323076" y="1544011"/>
                  </a:lnTo>
                  <a:lnTo>
                    <a:pt x="320410" y="1550609"/>
                  </a:lnTo>
                  <a:lnTo>
                    <a:pt x="317786" y="1557208"/>
                  </a:lnTo>
                  <a:lnTo>
                    <a:pt x="315206" y="1563806"/>
                  </a:lnTo>
                  <a:lnTo>
                    <a:pt x="312662" y="1570404"/>
                  </a:lnTo>
                  <a:lnTo>
                    <a:pt x="310153" y="1577003"/>
                  </a:lnTo>
                  <a:lnTo>
                    <a:pt x="307678" y="1583601"/>
                  </a:lnTo>
                  <a:lnTo>
                    <a:pt x="305242" y="1590199"/>
                  </a:lnTo>
                  <a:lnTo>
                    <a:pt x="302846" y="1596798"/>
                  </a:lnTo>
                  <a:lnTo>
                    <a:pt x="300483" y="1603396"/>
                  </a:lnTo>
                  <a:lnTo>
                    <a:pt x="298153" y="1609994"/>
                  </a:lnTo>
                  <a:lnTo>
                    <a:pt x="295856" y="1616593"/>
                  </a:lnTo>
                  <a:lnTo>
                    <a:pt x="293597" y="1623191"/>
                  </a:lnTo>
                  <a:lnTo>
                    <a:pt x="291378" y="1629789"/>
                  </a:lnTo>
                  <a:lnTo>
                    <a:pt x="289193" y="1636388"/>
                  </a:lnTo>
                  <a:lnTo>
                    <a:pt x="287043" y="1642986"/>
                  </a:lnTo>
                  <a:lnTo>
                    <a:pt x="284927" y="1649585"/>
                  </a:lnTo>
                  <a:lnTo>
                    <a:pt x="282853" y="1656183"/>
                  </a:lnTo>
                  <a:lnTo>
                    <a:pt x="280821" y="1662781"/>
                  </a:lnTo>
                  <a:lnTo>
                    <a:pt x="278826" y="1669380"/>
                  </a:lnTo>
                  <a:lnTo>
                    <a:pt x="276868" y="1675978"/>
                  </a:lnTo>
                  <a:lnTo>
                    <a:pt x="274947" y="1682576"/>
                  </a:lnTo>
                  <a:lnTo>
                    <a:pt x="273071" y="1689175"/>
                  </a:lnTo>
                  <a:lnTo>
                    <a:pt x="271239" y="1695773"/>
                  </a:lnTo>
                  <a:lnTo>
                    <a:pt x="269445" y="1702371"/>
                  </a:lnTo>
                  <a:lnTo>
                    <a:pt x="267689" y="1708970"/>
                  </a:lnTo>
                  <a:lnTo>
                    <a:pt x="265971" y="1715568"/>
                  </a:lnTo>
                  <a:lnTo>
                    <a:pt x="264298" y="1722166"/>
                  </a:lnTo>
                  <a:lnTo>
                    <a:pt x="262669" y="1728765"/>
                  </a:lnTo>
                  <a:lnTo>
                    <a:pt x="261076" y="1735363"/>
                  </a:lnTo>
                  <a:lnTo>
                    <a:pt x="259520" y="1741961"/>
                  </a:lnTo>
                  <a:lnTo>
                    <a:pt x="258000" y="1748560"/>
                  </a:lnTo>
                  <a:lnTo>
                    <a:pt x="256521" y="1755158"/>
                  </a:lnTo>
                  <a:lnTo>
                    <a:pt x="255083" y="1761756"/>
                  </a:lnTo>
                  <a:lnTo>
                    <a:pt x="253678" y="1768355"/>
                  </a:lnTo>
                  <a:lnTo>
                    <a:pt x="252305" y="1774953"/>
                  </a:lnTo>
                  <a:lnTo>
                    <a:pt x="250965" y="1781551"/>
                  </a:lnTo>
                  <a:lnTo>
                    <a:pt x="249662" y="1788150"/>
                  </a:lnTo>
                  <a:lnTo>
                    <a:pt x="248393" y="1794748"/>
                  </a:lnTo>
                  <a:lnTo>
                    <a:pt x="247154" y="1801346"/>
                  </a:lnTo>
                  <a:lnTo>
                    <a:pt x="245944" y="1807945"/>
                  </a:lnTo>
                  <a:lnTo>
                    <a:pt x="244762" y="1814543"/>
                  </a:lnTo>
                  <a:lnTo>
                    <a:pt x="243614" y="1821141"/>
                  </a:lnTo>
                  <a:lnTo>
                    <a:pt x="242497" y="1827740"/>
                  </a:lnTo>
                  <a:lnTo>
                    <a:pt x="241407" y="1834338"/>
                  </a:lnTo>
                  <a:lnTo>
                    <a:pt x="240343" y="1840936"/>
                  </a:lnTo>
                  <a:lnTo>
                    <a:pt x="239307" y="1847535"/>
                  </a:lnTo>
                  <a:lnTo>
                    <a:pt x="238304" y="1854133"/>
                  </a:lnTo>
                  <a:lnTo>
                    <a:pt x="237332" y="1860731"/>
                  </a:lnTo>
                  <a:lnTo>
                    <a:pt x="236387" y="1867330"/>
                  </a:lnTo>
                  <a:lnTo>
                    <a:pt x="235472" y="1873928"/>
                  </a:lnTo>
                  <a:lnTo>
                    <a:pt x="234585" y="1880526"/>
                  </a:lnTo>
                  <a:lnTo>
                    <a:pt x="233735" y="1887125"/>
                  </a:lnTo>
                  <a:lnTo>
                    <a:pt x="232920" y="1893723"/>
                  </a:lnTo>
                  <a:lnTo>
                    <a:pt x="232137" y="1900321"/>
                  </a:lnTo>
                  <a:lnTo>
                    <a:pt x="231388" y="1906920"/>
                  </a:lnTo>
                  <a:lnTo>
                    <a:pt x="230673" y="1913518"/>
                  </a:lnTo>
                  <a:lnTo>
                    <a:pt x="230002" y="1920116"/>
                  </a:lnTo>
                  <a:lnTo>
                    <a:pt x="229372" y="1926715"/>
                  </a:lnTo>
                  <a:lnTo>
                    <a:pt x="228781" y="1933313"/>
                  </a:lnTo>
                  <a:lnTo>
                    <a:pt x="228229" y="1939911"/>
                  </a:lnTo>
                  <a:lnTo>
                    <a:pt x="227718" y="1946510"/>
                  </a:lnTo>
                  <a:lnTo>
                    <a:pt x="227258" y="1953108"/>
                  </a:lnTo>
                  <a:lnTo>
                    <a:pt x="226846" y="1959706"/>
                  </a:lnTo>
                  <a:lnTo>
                    <a:pt x="226478" y="1966305"/>
                  </a:lnTo>
                  <a:lnTo>
                    <a:pt x="226154" y="1972903"/>
                  </a:lnTo>
                  <a:lnTo>
                    <a:pt x="225876" y="1979502"/>
                  </a:lnTo>
                  <a:lnTo>
                    <a:pt x="225654" y="1986100"/>
                  </a:lnTo>
                  <a:lnTo>
                    <a:pt x="225482" y="1992698"/>
                  </a:lnTo>
                  <a:lnTo>
                    <a:pt x="225356" y="1999297"/>
                  </a:lnTo>
                  <a:lnTo>
                    <a:pt x="225276" y="2005895"/>
                  </a:lnTo>
                  <a:lnTo>
                    <a:pt x="225241" y="2012493"/>
                  </a:lnTo>
                  <a:lnTo>
                    <a:pt x="225262" y="2019092"/>
                  </a:lnTo>
                  <a:lnTo>
                    <a:pt x="225330" y="2025690"/>
                  </a:lnTo>
                  <a:lnTo>
                    <a:pt x="225441" y="2032288"/>
                  </a:lnTo>
                  <a:lnTo>
                    <a:pt x="225593" y="2038887"/>
                  </a:lnTo>
                  <a:lnTo>
                    <a:pt x="225785" y="2045485"/>
                  </a:lnTo>
                  <a:lnTo>
                    <a:pt x="226024" y="2052083"/>
                  </a:lnTo>
                  <a:lnTo>
                    <a:pt x="226302" y="2058682"/>
                  </a:lnTo>
                  <a:lnTo>
                    <a:pt x="226614" y="2065280"/>
                  </a:lnTo>
                  <a:lnTo>
                    <a:pt x="226956" y="2071878"/>
                  </a:lnTo>
                  <a:lnTo>
                    <a:pt x="227327" y="2078477"/>
                  </a:lnTo>
                  <a:lnTo>
                    <a:pt x="227731" y="2085075"/>
                  </a:lnTo>
                  <a:lnTo>
                    <a:pt x="228159" y="2091673"/>
                  </a:lnTo>
                  <a:lnTo>
                    <a:pt x="228606" y="2098272"/>
                  </a:lnTo>
                  <a:lnTo>
                    <a:pt x="229069" y="2104870"/>
                  </a:lnTo>
                  <a:lnTo>
                    <a:pt x="229546" y="2111468"/>
                  </a:lnTo>
                  <a:lnTo>
                    <a:pt x="230036" y="2118067"/>
                  </a:lnTo>
                  <a:lnTo>
                    <a:pt x="230532" y="2124665"/>
                  </a:lnTo>
                  <a:lnTo>
                    <a:pt x="231032" y="2131263"/>
                  </a:lnTo>
                  <a:lnTo>
                    <a:pt x="231531" y="2137862"/>
                  </a:lnTo>
                  <a:lnTo>
                    <a:pt x="232027" y="2144460"/>
                  </a:lnTo>
                  <a:lnTo>
                    <a:pt x="232516" y="2151058"/>
                  </a:lnTo>
                  <a:lnTo>
                    <a:pt x="232994" y="2157657"/>
                  </a:lnTo>
                  <a:lnTo>
                    <a:pt x="233460" y="2164255"/>
                  </a:lnTo>
                  <a:lnTo>
                    <a:pt x="233910" y="2170853"/>
                  </a:lnTo>
                  <a:lnTo>
                    <a:pt x="234345" y="2177452"/>
                  </a:lnTo>
                  <a:lnTo>
                    <a:pt x="234754" y="2184050"/>
                  </a:lnTo>
                  <a:lnTo>
                    <a:pt x="235141" y="2190648"/>
                  </a:lnTo>
                  <a:lnTo>
                    <a:pt x="235505" y="2197247"/>
                  </a:lnTo>
                  <a:lnTo>
                    <a:pt x="235844" y="2203845"/>
                  </a:lnTo>
                  <a:lnTo>
                    <a:pt x="236159" y="2210443"/>
                  </a:lnTo>
                  <a:lnTo>
                    <a:pt x="236440" y="2217042"/>
                  </a:lnTo>
                  <a:lnTo>
                    <a:pt x="236694" y="2223640"/>
                  </a:lnTo>
                  <a:lnTo>
                    <a:pt x="236922" y="2230238"/>
                  </a:lnTo>
                  <a:lnTo>
                    <a:pt x="237123" y="2236837"/>
                  </a:lnTo>
                  <a:lnTo>
                    <a:pt x="237299" y="2243435"/>
                  </a:lnTo>
                  <a:lnTo>
                    <a:pt x="237443" y="2250033"/>
                  </a:lnTo>
                  <a:lnTo>
                    <a:pt x="237563" y="2256632"/>
                  </a:lnTo>
                  <a:lnTo>
                    <a:pt x="237661" y="2263230"/>
                  </a:lnTo>
                  <a:lnTo>
                    <a:pt x="237738" y="2269828"/>
                  </a:lnTo>
                  <a:lnTo>
                    <a:pt x="237795" y="2276427"/>
                  </a:lnTo>
                  <a:lnTo>
                    <a:pt x="237830" y="2283025"/>
                  </a:lnTo>
                  <a:lnTo>
                    <a:pt x="237849" y="2289623"/>
                  </a:lnTo>
                  <a:lnTo>
                    <a:pt x="237854" y="2296222"/>
                  </a:lnTo>
                  <a:lnTo>
                    <a:pt x="237847" y="2302820"/>
                  </a:lnTo>
                  <a:lnTo>
                    <a:pt x="237830" y="2309419"/>
                  </a:lnTo>
                  <a:lnTo>
                    <a:pt x="237802" y="2316017"/>
                  </a:lnTo>
                  <a:lnTo>
                    <a:pt x="237766" y="2322615"/>
                  </a:lnTo>
                  <a:lnTo>
                    <a:pt x="237726" y="2329214"/>
                  </a:lnTo>
                  <a:lnTo>
                    <a:pt x="237681" y="2335812"/>
                  </a:lnTo>
                  <a:lnTo>
                    <a:pt x="237633" y="2342410"/>
                  </a:lnTo>
                  <a:lnTo>
                    <a:pt x="237583" y="2349009"/>
                  </a:lnTo>
                  <a:lnTo>
                    <a:pt x="237530" y="2355607"/>
                  </a:lnTo>
                  <a:lnTo>
                    <a:pt x="237477" y="2362205"/>
                  </a:lnTo>
                  <a:lnTo>
                    <a:pt x="237422" y="2368804"/>
                  </a:lnTo>
                  <a:lnTo>
                    <a:pt x="237367" y="2375402"/>
                  </a:lnTo>
                  <a:lnTo>
                    <a:pt x="237311" y="2382000"/>
                  </a:lnTo>
                  <a:lnTo>
                    <a:pt x="237253" y="2388599"/>
                  </a:lnTo>
                  <a:lnTo>
                    <a:pt x="237193" y="2395197"/>
                  </a:lnTo>
                  <a:lnTo>
                    <a:pt x="237131" y="2401795"/>
                  </a:lnTo>
                  <a:lnTo>
                    <a:pt x="237067" y="2408394"/>
                  </a:lnTo>
                  <a:lnTo>
                    <a:pt x="236998" y="2414992"/>
                  </a:lnTo>
                  <a:lnTo>
                    <a:pt x="236925" y="2421590"/>
                  </a:lnTo>
                  <a:lnTo>
                    <a:pt x="236847" y="2428189"/>
                  </a:lnTo>
                  <a:lnTo>
                    <a:pt x="236763" y="2434787"/>
                  </a:lnTo>
                  <a:lnTo>
                    <a:pt x="236673" y="2441385"/>
                  </a:lnTo>
                  <a:lnTo>
                    <a:pt x="236575" y="2447984"/>
                  </a:lnTo>
                  <a:lnTo>
                    <a:pt x="236469" y="2454582"/>
                  </a:lnTo>
                  <a:lnTo>
                    <a:pt x="236355" y="2461180"/>
                  </a:lnTo>
                  <a:lnTo>
                    <a:pt x="236233" y="2467779"/>
                  </a:lnTo>
                  <a:lnTo>
                    <a:pt x="236103" y="2474377"/>
                  </a:lnTo>
                  <a:lnTo>
                    <a:pt x="235962" y="2480975"/>
                  </a:lnTo>
                  <a:lnTo>
                    <a:pt x="235811" y="2487574"/>
                  </a:lnTo>
                  <a:lnTo>
                    <a:pt x="235652" y="2494172"/>
                  </a:lnTo>
                  <a:lnTo>
                    <a:pt x="235484" y="2500770"/>
                  </a:lnTo>
                  <a:lnTo>
                    <a:pt x="235305" y="2507369"/>
                  </a:lnTo>
                  <a:lnTo>
                    <a:pt x="235115" y="2513967"/>
                  </a:lnTo>
                  <a:lnTo>
                    <a:pt x="234914" y="2520565"/>
                  </a:lnTo>
                  <a:lnTo>
                    <a:pt x="234703" y="2527164"/>
                  </a:lnTo>
                  <a:lnTo>
                    <a:pt x="234481" y="2533762"/>
                  </a:lnTo>
                  <a:lnTo>
                    <a:pt x="234249" y="2540360"/>
                  </a:lnTo>
                  <a:lnTo>
                    <a:pt x="234001" y="2546959"/>
                  </a:lnTo>
                  <a:lnTo>
                    <a:pt x="233740" y="2553557"/>
                  </a:lnTo>
                  <a:lnTo>
                    <a:pt x="233467" y="2560155"/>
                  </a:lnTo>
                  <a:lnTo>
                    <a:pt x="233181" y="2566754"/>
                  </a:lnTo>
                  <a:lnTo>
                    <a:pt x="232880" y="2573352"/>
                  </a:lnTo>
                  <a:lnTo>
                    <a:pt x="232559" y="2579950"/>
                  </a:lnTo>
                  <a:lnTo>
                    <a:pt x="232223" y="2586549"/>
                  </a:lnTo>
                  <a:lnTo>
                    <a:pt x="231870" y="2593147"/>
                  </a:lnTo>
                  <a:lnTo>
                    <a:pt x="231500" y="2599745"/>
                  </a:lnTo>
                  <a:lnTo>
                    <a:pt x="231112" y="2606344"/>
                  </a:lnTo>
                  <a:lnTo>
                    <a:pt x="230701" y="2612942"/>
                  </a:lnTo>
                  <a:lnTo>
                    <a:pt x="230272" y="2619540"/>
                  </a:lnTo>
                  <a:lnTo>
                    <a:pt x="229825" y="2626139"/>
                  </a:lnTo>
                  <a:lnTo>
                    <a:pt x="229359" y="2632737"/>
                  </a:lnTo>
                  <a:lnTo>
                    <a:pt x="228875" y="2639336"/>
                  </a:lnTo>
                  <a:lnTo>
                    <a:pt x="228370" y="2645934"/>
                  </a:lnTo>
                  <a:lnTo>
                    <a:pt x="227848" y="2652532"/>
                  </a:lnTo>
                  <a:lnTo>
                    <a:pt x="227310" y="2659131"/>
                  </a:lnTo>
                  <a:lnTo>
                    <a:pt x="226759" y="2665729"/>
                  </a:lnTo>
                  <a:lnTo>
                    <a:pt x="226194" y="2672327"/>
                  </a:lnTo>
                  <a:lnTo>
                    <a:pt x="225615" y="2678926"/>
                  </a:lnTo>
                  <a:lnTo>
                    <a:pt x="225028" y="2685524"/>
                  </a:lnTo>
                  <a:lnTo>
                    <a:pt x="224433" y="2692122"/>
                  </a:lnTo>
                  <a:lnTo>
                    <a:pt x="223833" y="2698721"/>
                  </a:lnTo>
                  <a:lnTo>
                    <a:pt x="223229" y="2705319"/>
                  </a:lnTo>
                  <a:lnTo>
                    <a:pt x="222623" y="2711917"/>
                  </a:lnTo>
                  <a:lnTo>
                    <a:pt x="222020" y="2718516"/>
                  </a:lnTo>
                  <a:lnTo>
                    <a:pt x="221420" y="2725114"/>
                  </a:lnTo>
                  <a:lnTo>
                    <a:pt x="220825" y="2731712"/>
                  </a:lnTo>
                  <a:lnTo>
                    <a:pt x="220237" y="2738311"/>
                  </a:lnTo>
                  <a:lnTo>
                    <a:pt x="219662" y="2744909"/>
                  </a:lnTo>
                  <a:lnTo>
                    <a:pt x="219097" y="2751507"/>
                  </a:lnTo>
                  <a:lnTo>
                    <a:pt x="218546" y="2758106"/>
                  </a:lnTo>
                  <a:lnTo>
                    <a:pt x="218009" y="2764704"/>
                  </a:lnTo>
                  <a:lnTo>
                    <a:pt x="217488" y="2771302"/>
                  </a:lnTo>
                  <a:lnTo>
                    <a:pt x="216988" y="2777901"/>
                  </a:lnTo>
                  <a:lnTo>
                    <a:pt x="216506" y="2784499"/>
                  </a:lnTo>
                  <a:lnTo>
                    <a:pt x="216042" y="2791097"/>
                  </a:lnTo>
                  <a:lnTo>
                    <a:pt x="215597" y="2797696"/>
                  </a:lnTo>
                  <a:lnTo>
                    <a:pt x="215174" y="2804294"/>
                  </a:lnTo>
                  <a:lnTo>
                    <a:pt x="214775" y="2810892"/>
                  </a:lnTo>
                  <a:lnTo>
                    <a:pt x="214396" y="2817491"/>
                  </a:lnTo>
                  <a:lnTo>
                    <a:pt x="214037" y="2824089"/>
                  </a:lnTo>
                  <a:lnTo>
                    <a:pt x="213698" y="2830687"/>
                  </a:lnTo>
                  <a:lnTo>
                    <a:pt x="213382" y="2837286"/>
                  </a:lnTo>
                  <a:lnTo>
                    <a:pt x="213089" y="2843884"/>
                  </a:lnTo>
                  <a:lnTo>
                    <a:pt x="212817" y="2850482"/>
                  </a:lnTo>
                  <a:lnTo>
                    <a:pt x="212564" y="2857081"/>
                  </a:lnTo>
                  <a:lnTo>
                    <a:pt x="212330" y="2863679"/>
                  </a:lnTo>
                  <a:lnTo>
                    <a:pt x="212118" y="2870277"/>
                  </a:lnTo>
                  <a:lnTo>
                    <a:pt x="211928" y="2876876"/>
                  </a:lnTo>
                  <a:lnTo>
                    <a:pt x="211757" y="2883474"/>
                  </a:lnTo>
                  <a:lnTo>
                    <a:pt x="211605" y="2890072"/>
                  </a:lnTo>
                  <a:lnTo>
                    <a:pt x="211470" y="2896671"/>
                  </a:lnTo>
                  <a:lnTo>
                    <a:pt x="211355" y="2903269"/>
                  </a:lnTo>
                  <a:lnTo>
                    <a:pt x="211262" y="2909867"/>
                  </a:lnTo>
                  <a:lnTo>
                    <a:pt x="211185" y="2916466"/>
                  </a:lnTo>
                  <a:lnTo>
                    <a:pt x="211126" y="2923064"/>
                  </a:lnTo>
                  <a:lnTo>
                    <a:pt x="211083" y="2929662"/>
                  </a:lnTo>
                  <a:lnTo>
                    <a:pt x="211058" y="2936261"/>
                  </a:lnTo>
                  <a:lnTo>
                    <a:pt x="211052" y="2942859"/>
                  </a:lnTo>
                  <a:lnTo>
                    <a:pt x="211061" y="2949457"/>
                  </a:lnTo>
                  <a:lnTo>
                    <a:pt x="211083" y="2956056"/>
                  </a:lnTo>
                  <a:lnTo>
                    <a:pt x="211119" y="2962654"/>
                  </a:lnTo>
                  <a:lnTo>
                    <a:pt x="211170" y="2969253"/>
                  </a:lnTo>
                  <a:lnTo>
                    <a:pt x="211234" y="2975851"/>
                  </a:lnTo>
                  <a:lnTo>
                    <a:pt x="211308" y="2982449"/>
                  </a:lnTo>
                  <a:lnTo>
                    <a:pt x="211392" y="2989048"/>
                  </a:lnTo>
                  <a:lnTo>
                    <a:pt x="211483" y="2995646"/>
                  </a:lnTo>
                  <a:lnTo>
                    <a:pt x="211582" y="3002244"/>
                  </a:lnTo>
                  <a:lnTo>
                    <a:pt x="211687" y="3008843"/>
                  </a:lnTo>
                  <a:lnTo>
                    <a:pt x="211795" y="3015441"/>
                  </a:lnTo>
                  <a:lnTo>
                    <a:pt x="211905" y="3022039"/>
                  </a:lnTo>
                  <a:lnTo>
                    <a:pt x="212016" y="3028638"/>
                  </a:lnTo>
                  <a:lnTo>
                    <a:pt x="212126" y="3035236"/>
                  </a:lnTo>
                  <a:lnTo>
                    <a:pt x="212233" y="3041834"/>
                  </a:lnTo>
                  <a:lnTo>
                    <a:pt x="212336" y="3048433"/>
                  </a:lnTo>
                  <a:lnTo>
                    <a:pt x="212433" y="3055031"/>
                  </a:lnTo>
                  <a:lnTo>
                    <a:pt x="212525" y="3061629"/>
                  </a:lnTo>
                  <a:lnTo>
                    <a:pt x="212608" y="3068228"/>
                  </a:lnTo>
                  <a:lnTo>
                    <a:pt x="212681" y="3074826"/>
                  </a:lnTo>
                  <a:lnTo>
                    <a:pt x="212745" y="3081424"/>
                  </a:lnTo>
                  <a:lnTo>
                    <a:pt x="212800" y="3088023"/>
                  </a:lnTo>
                  <a:lnTo>
                    <a:pt x="212844" y="3094621"/>
                  </a:lnTo>
                  <a:lnTo>
                    <a:pt x="212876" y="3101219"/>
                  </a:lnTo>
                  <a:lnTo>
                    <a:pt x="212896" y="3107818"/>
                  </a:lnTo>
                  <a:lnTo>
                    <a:pt x="212905" y="3114416"/>
                  </a:lnTo>
                  <a:lnTo>
                    <a:pt x="212905" y="3121014"/>
                  </a:lnTo>
                  <a:lnTo>
                    <a:pt x="212894" y="3127613"/>
                  </a:lnTo>
                  <a:lnTo>
                    <a:pt x="212872" y="3134211"/>
                  </a:lnTo>
                  <a:lnTo>
                    <a:pt x="212839" y="3140809"/>
                  </a:lnTo>
                  <a:lnTo>
                    <a:pt x="212799" y="3147408"/>
                  </a:lnTo>
                  <a:lnTo>
                    <a:pt x="212751" y="3154006"/>
                  </a:lnTo>
                  <a:lnTo>
                    <a:pt x="212696" y="3160604"/>
                  </a:lnTo>
                  <a:lnTo>
                    <a:pt x="212634" y="3167203"/>
                  </a:lnTo>
                  <a:lnTo>
                    <a:pt x="212567" y="3173801"/>
                  </a:lnTo>
                  <a:lnTo>
                    <a:pt x="212495" y="3180399"/>
                  </a:lnTo>
                  <a:lnTo>
                    <a:pt x="212420" y="3186998"/>
                  </a:lnTo>
                  <a:lnTo>
                    <a:pt x="212342" y="3193596"/>
                  </a:lnTo>
                  <a:lnTo>
                    <a:pt x="212261" y="3200194"/>
                  </a:lnTo>
                  <a:lnTo>
                    <a:pt x="212179" y="3206793"/>
                  </a:lnTo>
                  <a:lnTo>
                    <a:pt x="212096" y="3213391"/>
                  </a:lnTo>
                  <a:lnTo>
                    <a:pt x="212013" y="3219989"/>
                  </a:lnTo>
                  <a:lnTo>
                    <a:pt x="211929" y="3226588"/>
                  </a:lnTo>
                  <a:lnTo>
                    <a:pt x="211845" y="3233186"/>
                  </a:lnTo>
                  <a:lnTo>
                    <a:pt x="211762" y="3239784"/>
                  </a:lnTo>
                  <a:lnTo>
                    <a:pt x="211679" y="3246383"/>
                  </a:lnTo>
                  <a:lnTo>
                    <a:pt x="211597" y="3252981"/>
                  </a:lnTo>
                  <a:lnTo>
                    <a:pt x="211515" y="3259579"/>
                  </a:lnTo>
                  <a:lnTo>
                    <a:pt x="211432" y="3266178"/>
                  </a:lnTo>
                  <a:lnTo>
                    <a:pt x="211350" y="3272776"/>
                  </a:lnTo>
                  <a:lnTo>
                    <a:pt x="211267" y="3279374"/>
                  </a:lnTo>
                  <a:lnTo>
                    <a:pt x="211184" y="3285973"/>
                  </a:lnTo>
                  <a:lnTo>
                    <a:pt x="211099" y="3292571"/>
                  </a:lnTo>
                  <a:lnTo>
                    <a:pt x="211012" y="3299170"/>
                  </a:lnTo>
                  <a:lnTo>
                    <a:pt x="210923" y="3305768"/>
                  </a:lnTo>
                  <a:lnTo>
                    <a:pt x="210832" y="3312366"/>
                  </a:lnTo>
                  <a:lnTo>
                    <a:pt x="210738" y="3318965"/>
                  </a:lnTo>
                  <a:lnTo>
                    <a:pt x="210641" y="3325563"/>
                  </a:lnTo>
                  <a:lnTo>
                    <a:pt x="210540" y="3332161"/>
                  </a:lnTo>
                  <a:lnTo>
                    <a:pt x="210435" y="3338760"/>
                  </a:lnTo>
                  <a:lnTo>
                    <a:pt x="210325" y="3345358"/>
                  </a:lnTo>
                  <a:lnTo>
                    <a:pt x="210211" y="3351956"/>
                  </a:lnTo>
                  <a:lnTo>
                    <a:pt x="210094" y="3358555"/>
                  </a:lnTo>
                  <a:lnTo>
                    <a:pt x="209970" y="3365153"/>
                  </a:lnTo>
                  <a:lnTo>
                    <a:pt x="209842" y="3371751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721761" y="2771362"/>
              <a:ext cx="0" cy="567925"/>
            </a:xfrm>
            <a:custGeom>
              <a:avLst/>
              <a:gdLst/>
              <a:ahLst/>
              <a:cxnLst/>
              <a:rect l="0" t="0" r="0" b="0"/>
              <a:pathLst>
                <a:path h="567925">
                  <a:moveTo>
                    <a:pt x="0" y="5679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721761" y="3842141"/>
              <a:ext cx="0" cy="224083"/>
            </a:xfrm>
            <a:custGeom>
              <a:avLst/>
              <a:gdLst/>
              <a:ahLst/>
              <a:cxnLst/>
              <a:rect l="0" t="0" r="0" b="0"/>
              <a:pathLst>
                <a:path h="224083">
                  <a:moveTo>
                    <a:pt x="0" y="0"/>
                  </a:moveTo>
                  <a:lnTo>
                    <a:pt x="0" y="2240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1698934" y="3339287"/>
              <a:ext cx="45652" cy="502853"/>
            </a:xfrm>
            <a:custGeom>
              <a:avLst/>
              <a:gdLst/>
              <a:ahLst/>
              <a:cxnLst/>
              <a:rect l="0" t="0" r="0" b="0"/>
              <a:pathLst>
                <a:path w="45652" h="502853">
                  <a:moveTo>
                    <a:pt x="0" y="0"/>
                  </a:moveTo>
                  <a:lnTo>
                    <a:pt x="0" y="502853"/>
                  </a:lnTo>
                  <a:lnTo>
                    <a:pt x="45652" y="502853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1698934" y="3592620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2178286" y="2961389"/>
              <a:ext cx="0" cy="657077"/>
            </a:xfrm>
            <a:custGeom>
              <a:avLst/>
              <a:gdLst/>
              <a:ahLst/>
              <a:cxnLst/>
              <a:rect l="0" t="0" r="0" b="0"/>
              <a:pathLst>
                <a:path h="657077">
                  <a:moveTo>
                    <a:pt x="0" y="657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2178286" y="4065626"/>
              <a:ext cx="0" cy="658869"/>
            </a:xfrm>
            <a:custGeom>
              <a:avLst/>
              <a:gdLst/>
              <a:ahLst/>
              <a:cxnLst/>
              <a:rect l="0" t="0" r="0" b="0"/>
              <a:pathLst>
                <a:path h="658869">
                  <a:moveTo>
                    <a:pt x="0" y="0"/>
                  </a:moveTo>
                  <a:lnTo>
                    <a:pt x="0" y="6588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4"/>
            <p:cNvSpPr/>
            <p:nvPr/>
          </p:nvSpPr>
          <p:spPr>
            <a:xfrm>
              <a:off x="2155460" y="3618467"/>
              <a:ext cx="45652" cy="447159"/>
            </a:xfrm>
            <a:custGeom>
              <a:avLst/>
              <a:gdLst/>
              <a:ahLst/>
              <a:cxnLst/>
              <a:rect l="0" t="0" r="0" b="0"/>
              <a:pathLst>
                <a:path w="45652" h="447159">
                  <a:moveTo>
                    <a:pt x="0" y="0"/>
                  </a:moveTo>
                  <a:lnTo>
                    <a:pt x="0" y="447159"/>
                  </a:lnTo>
                  <a:lnTo>
                    <a:pt x="45652" y="447159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155460" y="3761621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tx16"/>
            <p:cNvSpPr/>
            <p:nvPr/>
          </p:nvSpPr>
          <p:spPr>
            <a:xfrm>
              <a:off x="1922742" y="1350039"/>
              <a:ext cx="54561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721761" y="1440155"/>
              <a:ext cx="0" cy="115680"/>
            </a:xfrm>
            <a:custGeom>
              <a:avLst/>
              <a:gdLst/>
              <a:ahLst/>
              <a:cxnLst/>
              <a:rect l="0" t="0" r="0" b="0"/>
              <a:pathLst>
                <a:path h="115680">
                  <a:moveTo>
                    <a:pt x="0" y="115680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721761" y="1440155"/>
              <a:ext cx="456525" cy="0"/>
            </a:xfrm>
            <a:custGeom>
              <a:avLst/>
              <a:gdLst/>
              <a:ahLst/>
              <a:cxnLst/>
              <a:rect l="0" t="0" r="0" b="0"/>
              <a:pathLst>
                <a:path w="456525">
                  <a:moveTo>
                    <a:pt x="0" y="0"/>
                  </a:moveTo>
                  <a:lnTo>
                    <a:pt x="456525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178286" y="1440155"/>
              <a:ext cx="0" cy="115680"/>
            </a:xfrm>
            <a:custGeom>
              <a:avLst/>
              <a:gdLst/>
              <a:ahLst/>
              <a:cxnLst/>
              <a:rect l="0" t="0" r="0" b="0"/>
              <a:pathLst>
                <a:path h="115680">
                  <a:moveTo>
                    <a:pt x="0" y="0"/>
                  </a:moveTo>
                  <a:lnTo>
                    <a:pt x="0" y="11568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2704847" y="1224710"/>
              <a:ext cx="100435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1"/>
            <p:cNvSpPr/>
            <p:nvPr/>
          </p:nvSpPr>
          <p:spPr>
            <a:xfrm>
              <a:off x="2773326" y="3208867"/>
              <a:ext cx="410872" cy="726553"/>
            </a:xfrm>
            <a:custGeom>
              <a:avLst/>
              <a:gdLst/>
              <a:ahLst/>
              <a:cxnLst/>
              <a:rect l="0" t="0" r="0" b="0"/>
              <a:pathLst>
                <a:path w="410872" h="726553">
                  <a:moveTo>
                    <a:pt x="137984" y="726553"/>
                  </a:moveTo>
                  <a:lnTo>
                    <a:pt x="137427" y="725132"/>
                  </a:lnTo>
                  <a:lnTo>
                    <a:pt x="136872" y="723710"/>
                  </a:lnTo>
                  <a:lnTo>
                    <a:pt x="136329" y="722288"/>
                  </a:lnTo>
                  <a:lnTo>
                    <a:pt x="135788" y="720866"/>
                  </a:lnTo>
                  <a:lnTo>
                    <a:pt x="135259" y="719444"/>
                  </a:lnTo>
                  <a:lnTo>
                    <a:pt x="134731" y="718022"/>
                  </a:lnTo>
                  <a:lnTo>
                    <a:pt x="134216" y="716601"/>
                  </a:lnTo>
                  <a:lnTo>
                    <a:pt x="133703" y="715179"/>
                  </a:lnTo>
                  <a:lnTo>
                    <a:pt x="133203" y="713757"/>
                  </a:lnTo>
                  <a:lnTo>
                    <a:pt x="132704" y="712335"/>
                  </a:lnTo>
                  <a:lnTo>
                    <a:pt x="132220" y="710913"/>
                  </a:lnTo>
                  <a:lnTo>
                    <a:pt x="131736" y="709491"/>
                  </a:lnTo>
                  <a:lnTo>
                    <a:pt x="131267" y="708070"/>
                  </a:lnTo>
                  <a:lnTo>
                    <a:pt x="130798" y="706648"/>
                  </a:lnTo>
                  <a:lnTo>
                    <a:pt x="130344" y="705226"/>
                  </a:lnTo>
                  <a:lnTo>
                    <a:pt x="129892" y="703804"/>
                  </a:lnTo>
                  <a:lnTo>
                    <a:pt x="129453" y="702382"/>
                  </a:lnTo>
                  <a:lnTo>
                    <a:pt x="129017" y="700961"/>
                  </a:lnTo>
                  <a:lnTo>
                    <a:pt x="128593" y="699539"/>
                  </a:lnTo>
                  <a:lnTo>
                    <a:pt x="128173" y="698117"/>
                  </a:lnTo>
                  <a:lnTo>
                    <a:pt x="127765" y="696695"/>
                  </a:lnTo>
                  <a:lnTo>
                    <a:pt x="127361" y="695273"/>
                  </a:lnTo>
                  <a:lnTo>
                    <a:pt x="126968" y="693851"/>
                  </a:lnTo>
                  <a:lnTo>
                    <a:pt x="126580" y="692430"/>
                  </a:lnTo>
                  <a:lnTo>
                    <a:pt x="126202" y="691008"/>
                  </a:lnTo>
                  <a:lnTo>
                    <a:pt x="125830" y="689586"/>
                  </a:lnTo>
                  <a:lnTo>
                    <a:pt x="125468" y="688164"/>
                  </a:lnTo>
                  <a:lnTo>
                    <a:pt x="125111" y="686742"/>
                  </a:lnTo>
                  <a:lnTo>
                    <a:pt x="124764" y="685320"/>
                  </a:lnTo>
                  <a:lnTo>
                    <a:pt x="124423" y="683899"/>
                  </a:lnTo>
                  <a:lnTo>
                    <a:pt x="124090" y="682477"/>
                  </a:lnTo>
                  <a:lnTo>
                    <a:pt x="123764" y="681055"/>
                  </a:lnTo>
                  <a:lnTo>
                    <a:pt x="123446" y="679633"/>
                  </a:lnTo>
                  <a:lnTo>
                    <a:pt x="123134" y="678211"/>
                  </a:lnTo>
                  <a:lnTo>
                    <a:pt x="122830" y="676789"/>
                  </a:lnTo>
                  <a:lnTo>
                    <a:pt x="122532" y="675368"/>
                  </a:lnTo>
                  <a:lnTo>
                    <a:pt x="122241" y="673946"/>
                  </a:lnTo>
                  <a:lnTo>
                    <a:pt x="121958" y="672524"/>
                  </a:lnTo>
                  <a:lnTo>
                    <a:pt x="121679" y="671102"/>
                  </a:lnTo>
                  <a:lnTo>
                    <a:pt x="121408" y="669680"/>
                  </a:lnTo>
                  <a:lnTo>
                    <a:pt x="121142" y="668258"/>
                  </a:lnTo>
                  <a:lnTo>
                    <a:pt x="120884" y="666837"/>
                  </a:lnTo>
                  <a:lnTo>
                    <a:pt x="120629" y="665415"/>
                  </a:lnTo>
                  <a:lnTo>
                    <a:pt x="120382" y="663993"/>
                  </a:lnTo>
                  <a:lnTo>
                    <a:pt x="120138" y="662571"/>
                  </a:lnTo>
                  <a:lnTo>
                    <a:pt x="119902" y="661149"/>
                  </a:lnTo>
                  <a:lnTo>
                    <a:pt x="119668" y="659728"/>
                  </a:lnTo>
                  <a:lnTo>
                    <a:pt x="119442" y="658306"/>
                  </a:lnTo>
                  <a:lnTo>
                    <a:pt x="119217" y="656884"/>
                  </a:lnTo>
                  <a:lnTo>
                    <a:pt x="119000" y="655462"/>
                  </a:lnTo>
                  <a:lnTo>
                    <a:pt x="118783" y="654040"/>
                  </a:lnTo>
                  <a:lnTo>
                    <a:pt x="118574" y="652618"/>
                  </a:lnTo>
                  <a:lnTo>
                    <a:pt x="118365" y="651197"/>
                  </a:lnTo>
                  <a:lnTo>
                    <a:pt x="118162" y="649775"/>
                  </a:lnTo>
                  <a:lnTo>
                    <a:pt x="117959" y="648353"/>
                  </a:lnTo>
                  <a:lnTo>
                    <a:pt x="117762" y="646931"/>
                  </a:lnTo>
                  <a:lnTo>
                    <a:pt x="117565" y="645509"/>
                  </a:lnTo>
                  <a:lnTo>
                    <a:pt x="117372" y="644087"/>
                  </a:lnTo>
                  <a:lnTo>
                    <a:pt x="117179" y="642666"/>
                  </a:lnTo>
                  <a:lnTo>
                    <a:pt x="116989" y="641244"/>
                  </a:lnTo>
                  <a:lnTo>
                    <a:pt x="116800" y="639822"/>
                  </a:lnTo>
                  <a:lnTo>
                    <a:pt x="116612" y="638400"/>
                  </a:lnTo>
                  <a:lnTo>
                    <a:pt x="116424" y="636978"/>
                  </a:lnTo>
                  <a:lnTo>
                    <a:pt x="116237" y="635556"/>
                  </a:lnTo>
                  <a:lnTo>
                    <a:pt x="116050" y="634135"/>
                  </a:lnTo>
                  <a:lnTo>
                    <a:pt x="115863" y="632713"/>
                  </a:lnTo>
                  <a:lnTo>
                    <a:pt x="115675" y="631291"/>
                  </a:lnTo>
                  <a:lnTo>
                    <a:pt x="115486" y="629869"/>
                  </a:lnTo>
                  <a:lnTo>
                    <a:pt x="115295" y="628447"/>
                  </a:lnTo>
                  <a:lnTo>
                    <a:pt x="115103" y="627025"/>
                  </a:lnTo>
                  <a:lnTo>
                    <a:pt x="114910" y="625604"/>
                  </a:lnTo>
                  <a:lnTo>
                    <a:pt x="114713" y="624182"/>
                  </a:lnTo>
                  <a:lnTo>
                    <a:pt x="114515" y="622760"/>
                  </a:lnTo>
                  <a:lnTo>
                    <a:pt x="114313" y="621338"/>
                  </a:lnTo>
                  <a:lnTo>
                    <a:pt x="114108" y="619916"/>
                  </a:lnTo>
                  <a:lnTo>
                    <a:pt x="113899" y="618495"/>
                  </a:lnTo>
                  <a:lnTo>
                    <a:pt x="113687" y="617073"/>
                  </a:lnTo>
                  <a:lnTo>
                    <a:pt x="113470" y="615651"/>
                  </a:lnTo>
                  <a:lnTo>
                    <a:pt x="113248" y="614229"/>
                  </a:lnTo>
                  <a:lnTo>
                    <a:pt x="113021" y="612807"/>
                  </a:lnTo>
                  <a:lnTo>
                    <a:pt x="112788" y="611385"/>
                  </a:lnTo>
                  <a:lnTo>
                    <a:pt x="112551" y="609964"/>
                  </a:lnTo>
                  <a:lnTo>
                    <a:pt x="112306" y="608542"/>
                  </a:lnTo>
                  <a:lnTo>
                    <a:pt x="112056" y="607120"/>
                  </a:lnTo>
                  <a:lnTo>
                    <a:pt x="111798" y="605698"/>
                  </a:lnTo>
                  <a:lnTo>
                    <a:pt x="111535" y="604276"/>
                  </a:lnTo>
                  <a:lnTo>
                    <a:pt x="111261" y="602854"/>
                  </a:lnTo>
                  <a:lnTo>
                    <a:pt x="110983" y="601433"/>
                  </a:lnTo>
                  <a:lnTo>
                    <a:pt x="110693" y="600011"/>
                  </a:lnTo>
                  <a:lnTo>
                    <a:pt x="110399" y="598589"/>
                  </a:lnTo>
                  <a:lnTo>
                    <a:pt x="110091" y="597167"/>
                  </a:lnTo>
                  <a:lnTo>
                    <a:pt x="109780" y="595745"/>
                  </a:lnTo>
                  <a:lnTo>
                    <a:pt x="109453" y="594323"/>
                  </a:lnTo>
                  <a:lnTo>
                    <a:pt x="109123" y="592902"/>
                  </a:lnTo>
                  <a:lnTo>
                    <a:pt x="108776" y="591480"/>
                  </a:lnTo>
                  <a:lnTo>
                    <a:pt x="108426" y="590058"/>
                  </a:lnTo>
                  <a:lnTo>
                    <a:pt x="108057" y="588636"/>
                  </a:lnTo>
                  <a:lnTo>
                    <a:pt x="107686" y="587214"/>
                  </a:lnTo>
                  <a:lnTo>
                    <a:pt x="107294" y="585792"/>
                  </a:lnTo>
                  <a:lnTo>
                    <a:pt x="106902" y="584371"/>
                  </a:lnTo>
                  <a:lnTo>
                    <a:pt x="106486" y="582949"/>
                  </a:lnTo>
                  <a:lnTo>
                    <a:pt x="106069" y="581527"/>
                  </a:lnTo>
                  <a:lnTo>
                    <a:pt x="105629" y="580105"/>
                  </a:lnTo>
                  <a:lnTo>
                    <a:pt x="105188" y="578683"/>
                  </a:lnTo>
                  <a:lnTo>
                    <a:pt x="104723" y="577262"/>
                  </a:lnTo>
                  <a:lnTo>
                    <a:pt x="104255" y="575840"/>
                  </a:lnTo>
                  <a:lnTo>
                    <a:pt x="103765" y="574418"/>
                  </a:lnTo>
                  <a:lnTo>
                    <a:pt x="103270" y="572996"/>
                  </a:lnTo>
                  <a:lnTo>
                    <a:pt x="102753" y="571574"/>
                  </a:lnTo>
                  <a:lnTo>
                    <a:pt x="102230" y="570152"/>
                  </a:lnTo>
                  <a:lnTo>
                    <a:pt x="101687" y="568731"/>
                  </a:lnTo>
                  <a:lnTo>
                    <a:pt x="101135" y="567309"/>
                  </a:lnTo>
                  <a:lnTo>
                    <a:pt x="100564" y="565887"/>
                  </a:lnTo>
                  <a:lnTo>
                    <a:pt x="99983" y="564465"/>
                  </a:lnTo>
                  <a:lnTo>
                    <a:pt x="99383" y="563043"/>
                  </a:lnTo>
                  <a:lnTo>
                    <a:pt x="98773" y="561621"/>
                  </a:lnTo>
                  <a:lnTo>
                    <a:pt x="98145" y="560200"/>
                  </a:lnTo>
                  <a:lnTo>
                    <a:pt x="97505" y="558778"/>
                  </a:lnTo>
                  <a:lnTo>
                    <a:pt x="96847" y="557356"/>
                  </a:lnTo>
                  <a:lnTo>
                    <a:pt x="96177" y="555934"/>
                  </a:lnTo>
                  <a:lnTo>
                    <a:pt x="95490" y="554512"/>
                  </a:lnTo>
                  <a:lnTo>
                    <a:pt x="94789" y="553090"/>
                  </a:lnTo>
                  <a:lnTo>
                    <a:pt x="94073" y="551669"/>
                  </a:lnTo>
                  <a:lnTo>
                    <a:pt x="93342" y="550247"/>
                  </a:lnTo>
                  <a:lnTo>
                    <a:pt x="92596" y="548825"/>
                  </a:lnTo>
                  <a:lnTo>
                    <a:pt x="91834" y="547403"/>
                  </a:lnTo>
                  <a:lnTo>
                    <a:pt x="91060" y="545981"/>
                  </a:lnTo>
                  <a:lnTo>
                    <a:pt x="90268" y="544559"/>
                  </a:lnTo>
                  <a:lnTo>
                    <a:pt x="89464" y="543138"/>
                  </a:lnTo>
                  <a:lnTo>
                    <a:pt x="88642" y="541716"/>
                  </a:lnTo>
                  <a:lnTo>
                    <a:pt x="87810" y="540294"/>
                  </a:lnTo>
                  <a:lnTo>
                    <a:pt x="86958" y="538872"/>
                  </a:lnTo>
                  <a:lnTo>
                    <a:pt x="86098" y="537450"/>
                  </a:lnTo>
                  <a:lnTo>
                    <a:pt x="85218" y="536029"/>
                  </a:lnTo>
                  <a:lnTo>
                    <a:pt x="84330" y="534607"/>
                  </a:lnTo>
                  <a:lnTo>
                    <a:pt x="83421" y="533185"/>
                  </a:lnTo>
                  <a:lnTo>
                    <a:pt x="82507" y="531763"/>
                  </a:lnTo>
                  <a:lnTo>
                    <a:pt x="81571" y="530341"/>
                  </a:lnTo>
                  <a:lnTo>
                    <a:pt x="80631" y="528919"/>
                  </a:lnTo>
                  <a:lnTo>
                    <a:pt x="79668" y="527498"/>
                  </a:lnTo>
                  <a:lnTo>
                    <a:pt x="78703" y="526076"/>
                  </a:lnTo>
                  <a:lnTo>
                    <a:pt x="77716" y="524654"/>
                  </a:lnTo>
                  <a:lnTo>
                    <a:pt x="76727" y="523232"/>
                  </a:lnTo>
                  <a:lnTo>
                    <a:pt x="75715" y="521810"/>
                  </a:lnTo>
                  <a:lnTo>
                    <a:pt x="74703" y="520388"/>
                  </a:lnTo>
                  <a:lnTo>
                    <a:pt x="73670" y="518967"/>
                  </a:lnTo>
                  <a:lnTo>
                    <a:pt x="72635" y="517545"/>
                  </a:lnTo>
                  <a:lnTo>
                    <a:pt x="71582" y="516123"/>
                  </a:lnTo>
                  <a:lnTo>
                    <a:pt x="70526" y="514701"/>
                  </a:lnTo>
                  <a:lnTo>
                    <a:pt x="69454" y="513279"/>
                  </a:lnTo>
                  <a:lnTo>
                    <a:pt x="68380" y="511857"/>
                  </a:lnTo>
                  <a:lnTo>
                    <a:pt x="67291" y="510436"/>
                  </a:lnTo>
                  <a:lnTo>
                    <a:pt x="66200" y="509014"/>
                  </a:lnTo>
                  <a:lnTo>
                    <a:pt x="65096" y="507592"/>
                  </a:lnTo>
                  <a:lnTo>
                    <a:pt x="63989" y="506170"/>
                  </a:lnTo>
                  <a:lnTo>
                    <a:pt x="62872" y="504748"/>
                  </a:lnTo>
                  <a:lnTo>
                    <a:pt x="61751" y="503326"/>
                  </a:lnTo>
                  <a:lnTo>
                    <a:pt x="60622" y="501905"/>
                  </a:lnTo>
                  <a:lnTo>
                    <a:pt x="59491" y="500483"/>
                  </a:lnTo>
                  <a:lnTo>
                    <a:pt x="58353" y="499061"/>
                  </a:lnTo>
                  <a:lnTo>
                    <a:pt x="57212" y="497639"/>
                  </a:lnTo>
                  <a:lnTo>
                    <a:pt x="56067" y="496217"/>
                  </a:lnTo>
                  <a:lnTo>
                    <a:pt x="54919" y="494796"/>
                  </a:lnTo>
                  <a:lnTo>
                    <a:pt x="53769" y="493374"/>
                  </a:lnTo>
                  <a:lnTo>
                    <a:pt x="52617" y="491952"/>
                  </a:lnTo>
                  <a:lnTo>
                    <a:pt x="51463" y="490530"/>
                  </a:lnTo>
                  <a:lnTo>
                    <a:pt x="50309" y="489108"/>
                  </a:lnTo>
                  <a:lnTo>
                    <a:pt x="49155" y="487686"/>
                  </a:lnTo>
                  <a:lnTo>
                    <a:pt x="48001" y="486265"/>
                  </a:lnTo>
                  <a:lnTo>
                    <a:pt x="46848" y="484843"/>
                  </a:lnTo>
                  <a:lnTo>
                    <a:pt x="45698" y="483421"/>
                  </a:lnTo>
                  <a:lnTo>
                    <a:pt x="44549" y="481999"/>
                  </a:lnTo>
                  <a:lnTo>
                    <a:pt x="43404" y="480577"/>
                  </a:lnTo>
                  <a:lnTo>
                    <a:pt x="42261" y="479155"/>
                  </a:lnTo>
                  <a:lnTo>
                    <a:pt x="41124" y="477734"/>
                  </a:lnTo>
                  <a:lnTo>
                    <a:pt x="39990" y="476312"/>
                  </a:lnTo>
                  <a:lnTo>
                    <a:pt x="38864" y="474890"/>
                  </a:lnTo>
                  <a:lnTo>
                    <a:pt x="37741" y="473468"/>
                  </a:lnTo>
                  <a:lnTo>
                    <a:pt x="36628" y="472046"/>
                  </a:lnTo>
                  <a:lnTo>
                    <a:pt x="35518" y="470624"/>
                  </a:lnTo>
                  <a:lnTo>
                    <a:pt x="34421" y="469203"/>
                  </a:lnTo>
                  <a:lnTo>
                    <a:pt x="33327" y="467781"/>
                  </a:lnTo>
                  <a:lnTo>
                    <a:pt x="32248" y="466359"/>
                  </a:lnTo>
                  <a:lnTo>
                    <a:pt x="31172" y="464937"/>
                  </a:lnTo>
                  <a:lnTo>
                    <a:pt x="30115" y="463515"/>
                  </a:lnTo>
                  <a:lnTo>
                    <a:pt x="29059" y="462093"/>
                  </a:lnTo>
                  <a:lnTo>
                    <a:pt x="28024" y="460672"/>
                  </a:lnTo>
                  <a:lnTo>
                    <a:pt x="26991" y="459250"/>
                  </a:lnTo>
                  <a:lnTo>
                    <a:pt x="25983" y="457828"/>
                  </a:lnTo>
                  <a:lnTo>
                    <a:pt x="24975" y="456406"/>
                  </a:lnTo>
                  <a:lnTo>
                    <a:pt x="23993" y="454984"/>
                  </a:lnTo>
                  <a:lnTo>
                    <a:pt x="23014" y="453563"/>
                  </a:lnTo>
                  <a:lnTo>
                    <a:pt x="22062" y="452141"/>
                  </a:lnTo>
                  <a:lnTo>
                    <a:pt x="21113" y="450719"/>
                  </a:lnTo>
                  <a:lnTo>
                    <a:pt x="20191" y="449297"/>
                  </a:lnTo>
                  <a:lnTo>
                    <a:pt x="19275" y="447875"/>
                  </a:lnTo>
                  <a:lnTo>
                    <a:pt x="18386" y="446453"/>
                  </a:lnTo>
                  <a:lnTo>
                    <a:pt x="17505" y="445032"/>
                  </a:lnTo>
                  <a:lnTo>
                    <a:pt x="16651" y="443610"/>
                  </a:lnTo>
                  <a:lnTo>
                    <a:pt x="15806" y="442188"/>
                  </a:lnTo>
                  <a:lnTo>
                    <a:pt x="14988" y="440766"/>
                  </a:lnTo>
                  <a:lnTo>
                    <a:pt x="14181" y="439344"/>
                  </a:lnTo>
                  <a:lnTo>
                    <a:pt x="13401" y="437922"/>
                  </a:lnTo>
                  <a:lnTo>
                    <a:pt x="12635" y="436501"/>
                  </a:lnTo>
                  <a:lnTo>
                    <a:pt x="11894" y="435079"/>
                  </a:lnTo>
                  <a:lnTo>
                    <a:pt x="11169" y="433657"/>
                  </a:lnTo>
                  <a:lnTo>
                    <a:pt x="10469" y="432235"/>
                  </a:lnTo>
                  <a:lnTo>
                    <a:pt x="9787" y="430813"/>
                  </a:lnTo>
                  <a:lnTo>
                    <a:pt x="9129" y="429391"/>
                  </a:lnTo>
                  <a:lnTo>
                    <a:pt x="8491" y="427970"/>
                  </a:lnTo>
                  <a:lnTo>
                    <a:pt x="7876" y="426548"/>
                  </a:lnTo>
                  <a:lnTo>
                    <a:pt x="7283" y="425126"/>
                  </a:lnTo>
                  <a:lnTo>
                    <a:pt x="6712" y="423704"/>
                  </a:lnTo>
                  <a:lnTo>
                    <a:pt x="6165" y="422282"/>
                  </a:lnTo>
                  <a:lnTo>
                    <a:pt x="5638" y="420860"/>
                  </a:lnTo>
                  <a:lnTo>
                    <a:pt x="5139" y="419439"/>
                  </a:lnTo>
                  <a:lnTo>
                    <a:pt x="4657" y="418017"/>
                  </a:lnTo>
                  <a:lnTo>
                    <a:pt x="4205" y="416595"/>
                  </a:lnTo>
                  <a:lnTo>
                    <a:pt x="3769" y="415173"/>
                  </a:lnTo>
                  <a:lnTo>
                    <a:pt x="3365" y="413751"/>
                  </a:lnTo>
                  <a:lnTo>
                    <a:pt x="2975" y="412330"/>
                  </a:lnTo>
                  <a:lnTo>
                    <a:pt x="2619" y="410908"/>
                  </a:lnTo>
                  <a:lnTo>
                    <a:pt x="2275" y="409486"/>
                  </a:lnTo>
                  <a:lnTo>
                    <a:pt x="1968" y="408064"/>
                  </a:lnTo>
                  <a:lnTo>
                    <a:pt x="1670" y="406642"/>
                  </a:lnTo>
                  <a:lnTo>
                    <a:pt x="1411" y="405220"/>
                  </a:lnTo>
                  <a:lnTo>
                    <a:pt x="1159" y="403799"/>
                  </a:lnTo>
                  <a:lnTo>
                    <a:pt x="948" y="402377"/>
                  </a:lnTo>
                  <a:lnTo>
                    <a:pt x="743" y="400955"/>
                  </a:lnTo>
                  <a:lnTo>
                    <a:pt x="579" y="399533"/>
                  </a:lnTo>
                  <a:lnTo>
                    <a:pt x="419" y="398111"/>
                  </a:lnTo>
                  <a:lnTo>
                    <a:pt x="302" y="396689"/>
                  </a:lnTo>
                  <a:lnTo>
                    <a:pt x="188" y="395268"/>
                  </a:lnTo>
                  <a:lnTo>
                    <a:pt x="117" y="393846"/>
                  </a:lnTo>
                  <a:lnTo>
                    <a:pt x="49" y="392424"/>
                  </a:lnTo>
                  <a:lnTo>
                    <a:pt x="22" y="391002"/>
                  </a:lnTo>
                  <a:lnTo>
                    <a:pt x="0" y="389580"/>
                  </a:lnTo>
                  <a:lnTo>
                    <a:pt x="16" y="388158"/>
                  </a:lnTo>
                  <a:lnTo>
                    <a:pt x="38" y="386737"/>
                  </a:lnTo>
                  <a:lnTo>
                    <a:pt x="96" y="385315"/>
                  </a:lnTo>
                  <a:lnTo>
                    <a:pt x="161" y="383893"/>
                  </a:lnTo>
                  <a:lnTo>
                    <a:pt x="260" y="382471"/>
                  </a:lnTo>
                  <a:lnTo>
                    <a:pt x="368" y="381049"/>
                  </a:lnTo>
                  <a:lnTo>
                    <a:pt x="507" y="379627"/>
                  </a:lnTo>
                  <a:lnTo>
                    <a:pt x="656" y="378206"/>
                  </a:lnTo>
                  <a:lnTo>
                    <a:pt x="833" y="376784"/>
                  </a:lnTo>
                  <a:lnTo>
                    <a:pt x="1021" y="375362"/>
                  </a:lnTo>
                  <a:lnTo>
                    <a:pt x="1236" y="373940"/>
                  </a:lnTo>
                  <a:lnTo>
                    <a:pt x="1463" y="372518"/>
                  </a:lnTo>
                  <a:lnTo>
                    <a:pt x="1713" y="371097"/>
                  </a:lnTo>
                  <a:lnTo>
                    <a:pt x="1977" y="369675"/>
                  </a:lnTo>
                  <a:lnTo>
                    <a:pt x="2261" y="368253"/>
                  </a:lnTo>
                  <a:lnTo>
                    <a:pt x="2560" y="366831"/>
                  </a:lnTo>
                  <a:lnTo>
                    <a:pt x="2878" y="365409"/>
                  </a:lnTo>
                  <a:lnTo>
                    <a:pt x="3211" y="363987"/>
                  </a:lnTo>
                  <a:lnTo>
                    <a:pt x="3560" y="362566"/>
                  </a:lnTo>
                  <a:lnTo>
                    <a:pt x="3924" y="361144"/>
                  </a:lnTo>
                  <a:lnTo>
                    <a:pt x="4303" y="359722"/>
                  </a:lnTo>
                  <a:lnTo>
                    <a:pt x="4698" y="358300"/>
                  </a:lnTo>
                  <a:lnTo>
                    <a:pt x="5106" y="356878"/>
                  </a:lnTo>
                  <a:lnTo>
                    <a:pt x="5530" y="355456"/>
                  </a:lnTo>
                  <a:lnTo>
                    <a:pt x="5964" y="354035"/>
                  </a:lnTo>
                  <a:lnTo>
                    <a:pt x="6415" y="352613"/>
                  </a:lnTo>
                  <a:lnTo>
                    <a:pt x="6875" y="351191"/>
                  </a:lnTo>
                  <a:lnTo>
                    <a:pt x="7351" y="349769"/>
                  </a:lnTo>
                  <a:lnTo>
                    <a:pt x="7835" y="348347"/>
                  </a:lnTo>
                  <a:lnTo>
                    <a:pt x="8335" y="346925"/>
                  </a:lnTo>
                  <a:lnTo>
                    <a:pt x="8841" y="345504"/>
                  </a:lnTo>
                  <a:lnTo>
                    <a:pt x="9363" y="344082"/>
                  </a:lnTo>
                  <a:lnTo>
                    <a:pt x="9890" y="342660"/>
                  </a:lnTo>
                  <a:lnTo>
                    <a:pt x="10434" y="341238"/>
                  </a:lnTo>
                  <a:lnTo>
                    <a:pt x="10980" y="339816"/>
                  </a:lnTo>
                  <a:lnTo>
                    <a:pt x="11543" y="338394"/>
                  </a:lnTo>
                  <a:lnTo>
                    <a:pt x="12107" y="336973"/>
                  </a:lnTo>
                  <a:lnTo>
                    <a:pt x="12688" y="335551"/>
                  </a:lnTo>
                  <a:lnTo>
                    <a:pt x="13269" y="334129"/>
                  </a:lnTo>
                  <a:lnTo>
                    <a:pt x="13866" y="332707"/>
                  </a:lnTo>
                  <a:lnTo>
                    <a:pt x="14464" y="331285"/>
                  </a:lnTo>
                  <a:lnTo>
                    <a:pt x="15076" y="329864"/>
                  </a:lnTo>
                  <a:lnTo>
                    <a:pt x="15688" y="328442"/>
                  </a:lnTo>
                  <a:lnTo>
                    <a:pt x="16314" y="327020"/>
                  </a:lnTo>
                  <a:lnTo>
                    <a:pt x="16940" y="325598"/>
                  </a:lnTo>
                  <a:lnTo>
                    <a:pt x="17578" y="324176"/>
                  </a:lnTo>
                  <a:lnTo>
                    <a:pt x="18218" y="322754"/>
                  </a:lnTo>
                  <a:lnTo>
                    <a:pt x="18867" y="321333"/>
                  </a:lnTo>
                  <a:lnTo>
                    <a:pt x="19519" y="319911"/>
                  </a:lnTo>
                  <a:lnTo>
                    <a:pt x="20179" y="318489"/>
                  </a:lnTo>
                  <a:lnTo>
                    <a:pt x="20841" y="317067"/>
                  </a:lnTo>
                  <a:lnTo>
                    <a:pt x="21511" y="315645"/>
                  </a:lnTo>
                  <a:lnTo>
                    <a:pt x="22184" y="314223"/>
                  </a:lnTo>
                  <a:lnTo>
                    <a:pt x="22863" y="312802"/>
                  </a:lnTo>
                  <a:lnTo>
                    <a:pt x="23545" y="311380"/>
                  </a:lnTo>
                  <a:lnTo>
                    <a:pt x="24233" y="309958"/>
                  </a:lnTo>
                  <a:lnTo>
                    <a:pt x="24924" y="308536"/>
                  </a:lnTo>
                  <a:lnTo>
                    <a:pt x="25620" y="307114"/>
                  </a:lnTo>
                  <a:lnTo>
                    <a:pt x="26319" y="305692"/>
                  </a:lnTo>
                  <a:lnTo>
                    <a:pt x="27023" y="304271"/>
                  </a:lnTo>
                  <a:lnTo>
                    <a:pt x="27731" y="302849"/>
                  </a:lnTo>
                  <a:lnTo>
                    <a:pt x="28442" y="301427"/>
                  </a:lnTo>
                  <a:lnTo>
                    <a:pt x="29157" y="300005"/>
                  </a:lnTo>
                  <a:lnTo>
                    <a:pt x="29875" y="298583"/>
                  </a:lnTo>
                  <a:lnTo>
                    <a:pt x="30598" y="297161"/>
                  </a:lnTo>
                  <a:lnTo>
                    <a:pt x="31323" y="295740"/>
                  </a:lnTo>
                  <a:lnTo>
                    <a:pt x="32053" y="294318"/>
                  </a:lnTo>
                  <a:lnTo>
                    <a:pt x="32785" y="292896"/>
                  </a:lnTo>
                  <a:lnTo>
                    <a:pt x="33522" y="291474"/>
                  </a:lnTo>
                  <a:lnTo>
                    <a:pt x="34261" y="290052"/>
                  </a:lnTo>
                  <a:lnTo>
                    <a:pt x="35005" y="288631"/>
                  </a:lnTo>
                  <a:lnTo>
                    <a:pt x="35751" y="287209"/>
                  </a:lnTo>
                  <a:lnTo>
                    <a:pt x="36502" y="285787"/>
                  </a:lnTo>
                  <a:lnTo>
                    <a:pt x="37255" y="284365"/>
                  </a:lnTo>
                  <a:lnTo>
                    <a:pt x="38014" y="282943"/>
                  </a:lnTo>
                  <a:lnTo>
                    <a:pt x="38774" y="281521"/>
                  </a:lnTo>
                  <a:lnTo>
                    <a:pt x="39540" y="280100"/>
                  </a:lnTo>
                  <a:lnTo>
                    <a:pt x="40307" y="278678"/>
                  </a:lnTo>
                  <a:lnTo>
                    <a:pt x="41081" y="277256"/>
                  </a:lnTo>
                  <a:lnTo>
                    <a:pt x="41856" y="275834"/>
                  </a:lnTo>
                  <a:lnTo>
                    <a:pt x="42638" y="274412"/>
                  </a:lnTo>
                  <a:lnTo>
                    <a:pt x="43420" y="272990"/>
                  </a:lnTo>
                  <a:lnTo>
                    <a:pt x="44210" y="271569"/>
                  </a:lnTo>
                  <a:lnTo>
                    <a:pt x="45000" y="270147"/>
                  </a:lnTo>
                  <a:lnTo>
                    <a:pt x="45799" y="268725"/>
                  </a:lnTo>
                  <a:lnTo>
                    <a:pt x="46598" y="267303"/>
                  </a:lnTo>
                  <a:lnTo>
                    <a:pt x="47404" y="265881"/>
                  </a:lnTo>
                  <a:lnTo>
                    <a:pt x="48212" y="264459"/>
                  </a:lnTo>
                  <a:lnTo>
                    <a:pt x="49028" y="263038"/>
                  </a:lnTo>
                  <a:lnTo>
                    <a:pt x="49844" y="261616"/>
                  </a:lnTo>
                  <a:lnTo>
                    <a:pt x="50668" y="260194"/>
                  </a:lnTo>
                  <a:lnTo>
                    <a:pt x="51494" y="258772"/>
                  </a:lnTo>
                  <a:lnTo>
                    <a:pt x="52328" y="257350"/>
                  </a:lnTo>
                  <a:lnTo>
                    <a:pt x="53163" y="255928"/>
                  </a:lnTo>
                  <a:lnTo>
                    <a:pt x="54006" y="254507"/>
                  </a:lnTo>
                  <a:lnTo>
                    <a:pt x="54850" y="253085"/>
                  </a:lnTo>
                  <a:lnTo>
                    <a:pt x="55702" y="251663"/>
                  </a:lnTo>
                  <a:lnTo>
                    <a:pt x="56557" y="250241"/>
                  </a:lnTo>
                  <a:lnTo>
                    <a:pt x="57419" y="248819"/>
                  </a:lnTo>
                  <a:lnTo>
                    <a:pt x="58283" y="247398"/>
                  </a:lnTo>
                  <a:lnTo>
                    <a:pt x="59154" y="245976"/>
                  </a:lnTo>
                  <a:lnTo>
                    <a:pt x="60028" y="244554"/>
                  </a:lnTo>
                  <a:lnTo>
                    <a:pt x="60909" y="243132"/>
                  </a:lnTo>
                  <a:lnTo>
                    <a:pt x="61793" y="241710"/>
                  </a:lnTo>
                  <a:lnTo>
                    <a:pt x="62682" y="240288"/>
                  </a:lnTo>
                  <a:lnTo>
                    <a:pt x="63576" y="238867"/>
                  </a:lnTo>
                  <a:lnTo>
                    <a:pt x="64475" y="237445"/>
                  </a:lnTo>
                  <a:lnTo>
                    <a:pt x="65378" y="236023"/>
                  </a:lnTo>
                  <a:lnTo>
                    <a:pt x="66286" y="234601"/>
                  </a:lnTo>
                  <a:lnTo>
                    <a:pt x="67199" y="233179"/>
                  </a:lnTo>
                  <a:lnTo>
                    <a:pt x="68115" y="231757"/>
                  </a:lnTo>
                  <a:lnTo>
                    <a:pt x="69036" y="230336"/>
                  </a:lnTo>
                  <a:lnTo>
                    <a:pt x="69961" y="228914"/>
                  </a:lnTo>
                  <a:lnTo>
                    <a:pt x="70890" y="227492"/>
                  </a:lnTo>
                  <a:lnTo>
                    <a:pt x="71823" y="226070"/>
                  </a:lnTo>
                  <a:lnTo>
                    <a:pt x="72760" y="224648"/>
                  </a:lnTo>
                  <a:lnTo>
                    <a:pt x="73699" y="223226"/>
                  </a:lnTo>
                  <a:lnTo>
                    <a:pt x="74644" y="221805"/>
                  </a:lnTo>
                  <a:lnTo>
                    <a:pt x="75590" y="220383"/>
                  </a:lnTo>
                  <a:lnTo>
                    <a:pt x="76540" y="218961"/>
                  </a:lnTo>
                  <a:lnTo>
                    <a:pt x="77492" y="217539"/>
                  </a:lnTo>
                  <a:lnTo>
                    <a:pt x="78448" y="216117"/>
                  </a:lnTo>
                  <a:lnTo>
                    <a:pt x="79405" y="214695"/>
                  </a:lnTo>
                  <a:lnTo>
                    <a:pt x="80365" y="213274"/>
                  </a:lnTo>
                  <a:lnTo>
                    <a:pt x="81326" y="211852"/>
                  </a:lnTo>
                  <a:lnTo>
                    <a:pt x="82289" y="210430"/>
                  </a:lnTo>
                  <a:lnTo>
                    <a:pt x="83253" y="209008"/>
                  </a:lnTo>
                  <a:lnTo>
                    <a:pt x="84219" y="207586"/>
                  </a:lnTo>
                  <a:lnTo>
                    <a:pt x="85185" y="206165"/>
                  </a:lnTo>
                  <a:lnTo>
                    <a:pt x="86152" y="204743"/>
                  </a:lnTo>
                  <a:lnTo>
                    <a:pt x="87118" y="203321"/>
                  </a:lnTo>
                  <a:lnTo>
                    <a:pt x="88085" y="201899"/>
                  </a:lnTo>
                  <a:lnTo>
                    <a:pt x="89051" y="200477"/>
                  </a:lnTo>
                  <a:lnTo>
                    <a:pt x="90016" y="199055"/>
                  </a:lnTo>
                  <a:lnTo>
                    <a:pt x="90980" y="197634"/>
                  </a:lnTo>
                  <a:lnTo>
                    <a:pt x="91942" y="196212"/>
                  </a:lnTo>
                  <a:lnTo>
                    <a:pt x="92903" y="194790"/>
                  </a:lnTo>
                  <a:lnTo>
                    <a:pt x="93860" y="193368"/>
                  </a:lnTo>
                  <a:lnTo>
                    <a:pt x="94817" y="191946"/>
                  </a:lnTo>
                  <a:lnTo>
                    <a:pt x="95768" y="190524"/>
                  </a:lnTo>
                  <a:lnTo>
                    <a:pt x="96718" y="189103"/>
                  </a:lnTo>
                  <a:lnTo>
                    <a:pt x="97662" y="187681"/>
                  </a:lnTo>
                  <a:lnTo>
                    <a:pt x="98604" y="186259"/>
                  </a:lnTo>
                  <a:lnTo>
                    <a:pt x="99540" y="184837"/>
                  </a:lnTo>
                  <a:lnTo>
                    <a:pt x="100472" y="183415"/>
                  </a:lnTo>
                  <a:lnTo>
                    <a:pt x="101397" y="181993"/>
                  </a:lnTo>
                  <a:lnTo>
                    <a:pt x="102317" y="180572"/>
                  </a:lnTo>
                  <a:lnTo>
                    <a:pt x="103231" y="179150"/>
                  </a:lnTo>
                  <a:lnTo>
                    <a:pt x="104138" y="177728"/>
                  </a:lnTo>
                  <a:lnTo>
                    <a:pt x="105038" y="176306"/>
                  </a:lnTo>
                  <a:lnTo>
                    <a:pt x="105931" y="174884"/>
                  </a:lnTo>
                  <a:lnTo>
                    <a:pt x="106816" y="173462"/>
                  </a:lnTo>
                  <a:lnTo>
                    <a:pt x="107693" y="172041"/>
                  </a:lnTo>
                  <a:lnTo>
                    <a:pt x="108561" y="170619"/>
                  </a:lnTo>
                  <a:lnTo>
                    <a:pt x="109419" y="169197"/>
                  </a:lnTo>
                  <a:lnTo>
                    <a:pt x="110270" y="167775"/>
                  </a:lnTo>
                  <a:lnTo>
                    <a:pt x="111108" y="166353"/>
                  </a:lnTo>
                  <a:lnTo>
                    <a:pt x="111939" y="164932"/>
                  </a:lnTo>
                  <a:lnTo>
                    <a:pt x="112757" y="163510"/>
                  </a:lnTo>
                  <a:lnTo>
                    <a:pt x="113567" y="162088"/>
                  </a:lnTo>
                  <a:lnTo>
                    <a:pt x="114361" y="160666"/>
                  </a:lnTo>
                  <a:lnTo>
                    <a:pt x="115149" y="159244"/>
                  </a:lnTo>
                  <a:lnTo>
                    <a:pt x="115919" y="157822"/>
                  </a:lnTo>
                  <a:lnTo>
                    <a:pt x="116683" y="156401"/>
                  </a:lnTo>
                  <a:lnTo>
                    <a:pt x="117428" y="154979"/>
                  </a:lnTo>
                  <a:lnTo>
                    <a:pt x="118167" y="153557"/>
                  </a:lnTo>
                  <a:lnTo>
                    <a:pt x="118885" y="152135"/>
                  </a:lnTo>
                  <a:lnTo>
                    <a:pt x="119598" y="150713"/>
                  </a:lnTo>
                  <a:lnTo>
                    <a:pt x="120287" y="149291"/>
                  </a:lnTo>
                  <a:lnTo>
                    <a:pt x="120973" y="147870"/>
                  </a:lnTo>
                  <a:lnTo>
                    <a:pt x="121633" y="146448"/>
                  </a:lnTo>
                  <a:lnTo>
                    <a:pt x="122291" y="145026"/>
                  </a:lnTo>
                  <a:lnTo>
                    <a:pt x="122921" y="143604"/>
                  </a:lnTo>
                  <a:lnTo>
                    <a:pt x="123549" y="142182"/>
                  </a:lnTo>
                  <a:lnTo>
                    <a:pt x="124147" y="140760"/>
                  </a:lnTo>
                  <a:lnTo>
                    <a:pt x="124745" y="139339"/>
                  </a:lnTo>
                  <a:lnTo>
                    <a:pt x="125312" y="137917"/>
                  </a:lnTo>
                  <a:lnTo>
                    <a:pt x="125878" y="136495"/>
                  </a:lnTo>
                  <a:lnTo>
                    <a:pt x="126414" y="135073"/>
                  </a:lnTo>
                  <a:lnTo>
                    <a:pt x="126947" y="133651"/>
                  </a:lnTo>
                  <a:lnTo>
                    <a:pt x="127452" y="132229"/>
                  </a:lnTo>
                  <a:lnTo>
                    <a:pt x="127951" y="130808"/>
                  </a:lnTo>
                  <a:lnTo>
                    <a:pt x="128424" y="129386"/>
                  </a:lnTo>
                  <a:lnTo>
                    <a:pt x="128890" y="127964"/>
                  </a:lnTo>
                  <a:lnTo>
                    <a:pt x="129330" y="126542"/>
                  </a:lnTo>
                  <a:lnTo>
                    <a:pt x="129762" y="125120"/>
                  </a:lnTo>
                  <a:lnTo>
                    <a:pt x="130171" y="123699"/>
                  </a:lnTo>
                  <a:lnTo>
                    <a:pt x="130569" y="122277"/>
                  </a:lnTo>
                  <a:lnTo>
                    <a:pt x="130945" y="120855"/>
                  </a:lnTo>
                  <a:lnTo>
                    <a:pt x="131310" y="119433"/>
                  </a:lnTo>
                  <a:lnTo>
                    <a:pt x="131653" y="118011"/>
                  </a:lnTo>
                  <a:lnTo>
                    <a:pt x="131985" y="116589"/>
                  </a:lnTo>
                  <a:lnTo>
                    <a:pt x="132297" y="115168"/>
                  </a:lnTo>
                  <a:lnTo>
                    <a:pt x="132595" y="113746"/>
                  </a:lnTo>
                  <a:lnTo>
                    <a:pt x="132876" y="112324"/>
                  </a:lnTo>
                  <a:lnTo>
                    <a:pt x="133142" y="110902"/>
                  </a:lnTo>
                  <a:lnTo>
                    <a:pt x="133392" y="109480"/>
                  </a:lnTo>
                  <a:lnTo>
                    <a:pt x="133626" y="108058"/>
                  </a:lnTo>
                  <a:lnTo>
                    <a:pt x="133846" y="106637"/>
                  </a:lnTo>
                  <a:lnTo>
                    <a:pt x="134049" y="105215"/>
                  </a:lnTo>
                  <a:lnTo>
                    <a:pt x="134240" y="103793"/>
                  </a:lnTo>
                  <a:lnTo>
                    <a:pt x="134413" y="102371"/>
                  </a:lnTo>
                  <a:lnTo>
                    <a:pt x="134576" y="100949"/>
                  </a:lnTo>
                  <a:lnTo>
                    <a:pt x="134720" y="99527"/>
                  </a:lnTo>
                  <a:lnTo>
                    <a:pt x="134856" y="98106"/>
                  </a:lnTo>
                  <a:lnTo>
                    <a:pt x="134973" y="96684"/>
                  </a:lnTo>
                  <a:lnTo>
                    <a:pt x="135082" y="95262"/>
                  </a:lnTo>
                  <a:lnTo>
                    <a:pt x="135173" y="93840"/>
                  </a:lnTo>
                  <a:lnTo>
                    <a:pt x="135257" y="92418"/>
                  </a:lnTo>
                  <a:lnTo>
                    <a:pt x="135324" y="90996"/>
                  </a:lnTo>
                  <a:lnTo>
                    <a:pt x="135385" y="89575"/>
                  </a:lnTo>
                  <a:lnTo>
                    <a:pt x="135428" y="88153"/>
                  </a:lnTo>
                  <a:lnTo>
                    <a:pt x="135468" y="86731"/>
                  </a:lnTo>
                  <a:lnTo>
                    <a:pt x="135489" y="85309"/>
                  </a:lnTo>
                  <a:lnTo>
                    <a:pt x="135509" y="83887"/>
                  </a:lnTo>
                  <a:lnTo>
                    <a:pt x="135511" y="82466"/>
                  </a:lnTo>
                  <a:lnTo>
                    <a:pt x="135512" y="81044"/>
                  </a:lnTo>
                  <a:lnTo>
                    <a:pt x="135496" y="79622"/>
                  </a:lnTo>
                  <a:lnTo>
                    <a:pt x="135480" y="78200"/>
                  </a:lnTo>
                  <a:lnTo>
                    <a:pt x="135449" y="76778"/>
                  </a:lnTo>
                  <a:lnTo>
                    <a:pt x="135417" y="75356"/>
                  </a:lnTo>
                  <a:lnTo>
                    <a:pt x="135373" y="73935"/>
                  </a:lnTo>
                  <a:lnTo>
                    <a:pt x="135328" y="72513"/>
                  </a:lnTo>
                  <a:lnTo>
                    <a:pt x="135273" y="71091"/>
                  </a:lnTo>
                  <a:lnTo>
                    <a:pt x="135216" y="69669"/>
                  </a:lnTo>
                  <a:lnTo>
                    <a:pt x="135151" y="68247"/>
                  </a:lnTo>
                  <a:lnTo>
                    <a:pt x="135085" y="66825"/>
                  </a:lnTo>
                  <a:lnTo>
                    <a:pt x="135013" y="65404"/>
                  </a:lnTo>
                  <a:lnTo>
                    <a:pt x="134940" y="63982"/>
                  </a:lnTo>
                  <a:lnTo>
                    <a:pt x="134862" y="62560"/>
                  </a:lnTo>
                  <a:lnTo>
                    <a:pt x="134784" y="61138"/>
                  </a:lnTo>
                  <a:lnTo>
                    <a:pt x="134703" y="59716"/>
                  </a:lnTo>
                  <a:lnTo>
                    <a:pt x="134622" y="58294"/>
                  </a:lnTo>
                  <a:lnTo>
                    <a:pt x="134539" y="56873"/>
                  </a:lnTo>
                  <a:lnTo>
                    <a:pt x="134457" y="55451"/>
                  </a:lnTo>
                  <a:lnTo>
                    <a:pt x="134376" y="54029"/>
                  </a:lnTo>
                  <a:lnTo>
                    <a:pt x="134295" y="52607"/>
                  </a:lnTo>
                  <a:lnTo>
                    <a:pt x="134216" y="51185"/>
                  </a:lnTo>
                  <a:lnTo>
                    <a:pt x="134139" y="49763"/>
                  </a:lnTo>
                  <a:lnTo>
                    <a:pt x="134064" y="48342"/>
                  </a:lnTo>
                  <a:lnTo>
                    <a:pt x="133992" y="46920"/>
                  </a:lnTo>
                  <a:lnTo>
                    <a:pt x="133924" y="45498"/>
                  </a:lnTo>
                  <a:lnTo>
                    <a:pt x="133860" y="44076"/>
                  </a:lnTo>
                  <a:lnTo>
                    <a:pt x="133800" y="42654"/>
                  </a:lnTo>
                  <a:lnTo>
                    <a:pt x="133745" y="41233"/>
                  </a:lnTo>
                  <a:lnTo>
                    <a:pt x="133695" y="39811"/>
                  </a:lnTo>
                  <a:lnTo>
                    <a:pt x="133652" y="38389"/>
                  </a:lnTo>
                  <a:lnTo>
                    <a:pt x="133613" y="36967"/>
                  </a:lnTo>
                  <a:lnTo>
                    <a:pt x="133583" y="35545"/>
                  </a:lnTo>
                  <a:lnTo>
                    <a:pt x="133557" y="34123"/>
                  </a:lnTo>
                  <a:lnTo>
                    <a:pt x="133542" y="32702"/>
                  </a:lnTo>
                  <a:lnTo>
                    <a:pt x="133532" y="31280"/>
                  </a:lnTo>
                  <a:lnTo>
                    <a:pt x="133533" y="29858"/>
                  </a:lnTo>
                  <a:lnTo>
                    <a:pt x="133539" y="28436"/>
                  </a:lnTo>
                  <a:lnTo>
                    <a:pt x="133558" y="27014"/>
                  </a:lnTo>
                  <a:lnTo>
                    <a:pt x="133581" y="25592"/>
                  </a:lnTo>
                  <a:lnTo>
                    <a:pt x="133620" y="24171"/>
                  </a:lnTo>
                  <a:lnTo>
                    <a:pt x="133662" y="22749"/>
                  </a:lnTo>
                  <a:lnTo>
                    <a:pt x="133722" y="21327"/>
                  </a:lnTo>
                  <a:lnTo>
                    <a:pt x="133784" y="19905"/>
                  </a:lnTo>
                  <a:lnTo>
                    <a:pt x="133866" y="18483"/>
                  </a:lnTo>
                  <a:lnTo>
                    <a:pt x="133949" y="17061"/>
                  </a:lnTo>
                  <a:lnTo>
                    <a:pt x="134053" y="15640"/>
                  </a:lnTo>
                  <a:lnTo>
                    <a:pt x="134159" y="14218"/>
                  </a:lnTo>
                  <a:lnTo>
                    <a:pt x="134287" y="12796"/>
                  </a:lnTo>
                  <a:lnTo>
                    <a:pt x="134416" y="11374"/>
                  </a:lnTo>
                  <a:lnTo>
                    <a:pt x="134568" y="9952"/>
                  </a:lnTo>
                  <a:lnTo>
                    <a:pt x="134722" y="8530"/>
                  </a:lnTo>
                  <a:lnTo>
                    <a:pt x="134897" y="7109"/>
                  </a:lnTo>
                  <a:lnTo>
                    <a:pt x="135077" y="5687"/>
                  </a:lnTo>
                  <a:lnTo>
                    <a:pt x="135277" y="4265"/>
                  </a:lnTo>
                  <a:lnTo>
                    <a:pt x="135482" y="2843"/>
                  </a:lnTo>
                  <a:lnTo>
                    <a:pt x="135707" y="1421"/>
                  </a:lnTo>
                  <a:lnTo>
                    <a:pt x="135938" y="0"/>
                  </a:lnTo>
                  <a:lnTo>
                    <a:pt x="274933" y="0"/>
                  </a:lnTo>
                  <a:lnTo>
                    <a:pt x="275165" y="1421"/>
                  </a:lnTo>
                  <a:lnTo>
                    <a:pt x="275390" y="2843"/>
                  </a:lnTo>
                  <a:lnTo>
                    <a:pt x="275595" y="4265"/>
                  </a:lnTo>
                  <a:lnTo>
                    <a:pt x="275795" y="5687"/>
                  </a:lnTo>
                  <a:lnTo>
                    <a:pt x="275975" y="7109"/>
                  </a:lnTo>
                  <a:lnTo>
                    <a:pt x="276150" y="8530"/>
                  </a:lnTo>
                  <a:lnTo>
                    <a:pt x="276304" y="9952"/>
                  </a:lnTo>
                  <a:lnTo>
                    <a:pt x="276456" y="11374"/>
                  </a:lnTo>
                  <a:lnTo>
                    <a:pt x="276585" y="12796"/>
                  </a:lnTo>
                  <a:lnTo>
                    <a:pt x="276713" y="14218"/>
                  </a:lnTo>
                  <a:lnTo>
                    <a:pt x="276819" y="15640"/>
                  </a:lnTo>
                  <a:lnTo>
                    <a:pt x="276923" y="17061"/>
                  </a:lnTo>
                  <a:lnTo>
                    <a:pt x="277006" y="18483"/>
                  </a:lnTo>
                  <a:lnTo>
                    <a:pt x="277088" y="19905"/>
                  </a:lnTo>
                  <a:lnTo>
                    <a:pt x="277150" y="21327"/>
                  </a:lnTo>
                  <a:lnTo>
                    <a:pt x="277210" y="22749"/>
                  </a:lnTo>
                  <a:lnTo>
                    <a:pt x="277252" y="24171"/>
                  </a:lnTo>
                  <a:lnTo>
                    <a:pt x="277291" y="25592"/>
                  </a:lnTo>
                  <a:lnTo>
                    <a:pt x="277314" y="27014"/>
                  </a:lnTo>
                  <a:lnTo>
                    <a:pt x="277333" y="28436"/>
                  </a:lnTo>
                  <a:lnTo>
                    <a:pt x="277339" y="29858"/>
                  </a:lnTo>
                  <a:lnTo>
                    <a:pt x="277340" y="31280"/>
                  </a:lnTo>
                  <a:lnTo>
                    <a:pt x="277329" y="32702"/>
                  </a:lnTo>
                  <a:lnTo>
                    <a:pt x="277314" y="34123"/>
                  </a:lnTo>
                  <a:lnTo>
                    <a:pt x="277289" y="35545"/>
                  </a:lnTo>
                  <a:lnTo>
                    <a:pt x="277259" y="36967"/>
                  </a:lnTo>
                  <a:lnTo>
                    <a:pt x="277220" y="38389"/>
                  </a:lnTo>
                  <a:lnTo>
                    <a:pt x="277177" y="39811"/>
                  </a:lnTo>
                  <a:lnTo>
                    <a:pt x="277127" y="41233"/>
                  </a:lnTo>
                  <a:lnTo>
                    <a:pt x="277072" y="42654"/>
                  </a:lnTo>
                  <a:lnTo>
                    <a:pt x="277012" y="44076"/>
                  </a:lnTo>
                  <a:lnTo>
                    <a:pt x="276948" y="45498"/>
                  </a:lnTo>
                  <a:lnTo>
                    <a:pt x="276879" y="46920"/>
                  </a:lnTo>
                  <a:lnTo>
                    <a:pt x="276808" y="48342"/>
                  </a:lnTo>
                  <a:lnTo>
                    <a:pt x="276733" y="49763"/>
                  </a:lnTo>
                  <a:lnTo>
                    <a:pt x="276656" y="51185"/>
                  </a:lnTo>
                  <a:lnTo>
                    <a:pt x="276577" y="52607"/>
                  </a:lnTo>
                  <a:lnTo>
                    <a:pt x="276496" y="54029"/>
                  </a:lnTo>
                  <a:lnTo>
                    <a:pt x="276414" y="55451"/>
                  </a:lnTo>
                  <a:lnTo>
                    <a:pt x="276332" y="56873"/>
                  </a:lnTo>
                  <a:lnTo>
                    <a:pt x="276250" y="58294"/>
                  </a:lnTo>
                  <a:lnTo>
                    <a:pt x="276169" y="59716"/>
                  </a:lnTo>
                  <a:lnTo>
                    <a:pt x="276088" y="61138"/>
                  </a:lnTo>
                  <a:lnTo>
                    <a:pt x="276010" y="62560"/>
                  </a:lnTo>
                  <a:lnTo>
                    <a:pt x="275932" y="63982"/>
                  </a:lnTo>
                  <a:lnTo>
                    <a:pt x="275859" y="65404"/>
                  </a:lnTo>
                  <a:lnTo>
                    <a:pt x="275787" y="66825"/>
                  </a:lnTo>
                  <a:lnTo>
                    <a:pt x="275721" y="68247"/>
                  </a:lnTo>
                  <a:lnTo>
                    <a:pt x="275656" y="69669"/>
                  </a:lnTo>
                  <a:lnTo>
                    <a:pt x="275599" y="71091"/>
                  </a:lnTo>
                  <a:lnTo>
                    <a:pt x="275544" y="72513"/>
                  </a:lnTo>
                  <a:lnTo>
                    <a:pt x="275499" y="73935"/>
                  </a:lnTo>
                  <a:lnTo>
                    <a:pt x="275454" y="75356"/>
                  </a:lnTo>
                  <a:lnTo>
                    <a:pt x="275423" y="76778"/>
                  </a:lnTo>
                  <a:lnTo>
                    <a:pt x="275392" y="78200"/>
                  </a:lnTo>
                  <a:lnTo>
                    <a:pt x="275375" y="79622"/>
                  </a:lnTo>
                  <a:lnTo>
                    <a:pt x="275360" y="81044"/>
                  </a:lnTo>
                  <a:lnTo>
                    <a:pt x="275361" y="82466"/>
                  </a:lnTo>
                  <a:lnTo>
                    <a:pt x="275363" y="83887"/>
                  </a:lnTo>
                  <a:lnTo>
                    <a:pt x="275382" y="85309"/>
                  </a:lnTo>
                  <a:lnTo>
                    <a:pt x="275404" y="86731"/>
                  </a:lnTo>
                  <a:lnTo>
                    <a:pt x="275444" y="88153"/>
                  </a:lnTo>
                  <a:lnTo>
                    <a:pt x="275487" y="89575"/>
                  </a:lnTo>
                  <a:lnTo>
                    <a:pt x="275548" y="90996"/>
                  </a:lnTo>
                  <a:lnTo>
                    <a:pt x="275614" y="92418"/>
                  </a:lnTo>
                  <a:lnTo>
                    <a:pt x="275699" y="93840"/>
                  </a:lnTo>
                  <a:lnTo>
                    <a:pt x="275790" y="95262"/>
                  </a:lnTo>
                  <a:lnTo>
                    <a:pt x="275899" y="96684"/>
                  </a:lnTo>
                  <a:lnTo>
                    <a:pt x="276016" y="98106"/>
                  </a:lnTo>
                  <a:lnTo>
                    <a:pt x="276151" y="99527"/>
                  </a:lnTo>
                  <a:lnTo>
                    <a:pt x="276296" y="100949"/>
                  </a:lnTo>
                  <a:lnTo>
                    <a:pt x="276458" y="102371"/>
                  </a:lnTo>
                  <a:lnTo>
                    <a:pt x="276632" y="103793"/>
                  </a:lnTo>
                  <a:lnTo>
                    <a:pt x="276822" y="105215"/>
                  </a:lnTo>
                  <a:lnTo>
                    <a:pt x="277026" y="106637"/>
                  </a:lnTo>
                  <a:lnTo>
                    <a:pt x="277246" y="108058"/>
                  </a:lnTo>
                  <a:lnTo>
                    <a:pt x="277480" y="109480"/>
                  </a:lnTo>
                  <a:lnTo>
                    <a:pt x="277730" y="110902"/>
                  </a:lnTo>
                  <a:lnTo>
                    <a:pt x="277996" y="112324"/>
                  </a:lnTo>
                  <a:lnTo>
                    <a:pt x="278276" y="113746"/>
                  </a:lnTo>
                  <a:lnTo>
                    <a:pt x="278575" y="115168"/>
                  </a:lnTo>
                  <a:lnTo>
                    <a:pt x="278887" y="116589"/>
                  </a:lnTo>
                  <a:lnTo>
                    <a:pt x="279218" y="118011"/>
                  </a:lnTo>
                  <a:lnTo>
                    <a:pt x="279562" y="119433"/>
                  </a:lnTo>
                  <a:lnTo>
                    <a:pt x="279927" y="120855"/>
                  </a:lnTo>
                  <a:lnTo>
                    <a:pt x="280303" y="122277"/>
                  </a:lnTo>
                  <a:lnTo>
                    <a:pt x="280701" y="123699"/>
                  </a:lnTo>
                  <a:lnTo>
                    <a:pt x="281109" y="125120"/>
                  </a:lnTo>
                  <a:lnTo>
                    <a:pt x="281542" y="126542"/>
                  </a:lnTo>
                  <a:lnTo>
                    <a:pt x="281982" y="127964"/>
                  </a:lnTo>
                  <a:lnTo>
                    <a:pt x="282448" y="129386"/>
                  </a:lnTo>
                  <a:lnTo>
                    <a:pt x="282921" y="130808"/>
                  </a:lnTo>
                  <a:lnTo>
                    <a:pt x="283420" y="132229"/>
                  </a:lnTo>
                  <a:lnTo>
                    <a:pt x="283925" y="133651"/>
                  </a:lnTo>
                  <a:lnTo>
                    <a:pt x="284458" y="135073"/>
                  </a:lnTo>
                  <a:lnTo>
                    <a:pt x="284994" y="136495"/>
                  </a:lnTo>
                  <a:lnTo>
                    <a:pt x="285559" y="137917"/>
                  </a:lnTo>
                  <a:lnTo>
                    <a:pt x="286127" y="139339"/>
                  </a:lnTo>
                  <a:lnTo>
                    <a:pt x="286724" y="140760"/>
                  </a:lnTo>
                  <a:lnTo>
                    <a:pt x="287323" y="142182"/>
                  </a:lnTo>
                  <a:lnTo>
                    <a:pt x="287951" y="143604"/>
                  </a:lnTo>
                  <a:lnTo>
                    <a:pt x="288581" y="145026"/>
                  </a:lnTo>
                  <a:lnTo>
                    <a:pt x="289239" y="146448"/>
                  </a:lnTo>
                  <a:lnTo>
                    <a:pt x="289899" y="147870"/>
                  </a:lnTo>
                  <a:lnTo>
                    <a:pt x="290585" y="149291"/>
                  </a:lnTo>
                  <a:lnTo>
                    <a:pt x="291274" y="150713"/>
                  </a:lnTo>
                  <a:lnTo>
                    <a:pt x="291987" y="152135"/>
                  </a:lnTo>
                  <a:lnTo>
                    <a:pt x="292705" y="153557"/>
                  </a:lnTo>
                  <a:lnTo>
                    <a:pt x="293444" y="154979"/>
                  </a:lnTo>
                  <a:lnTo>
                    <a:pt x="294188" y="156401"/>
                  </a:lnTo>
                  <a:lnTo>
                    <a:pt x="294952" y="157822"/>
                  </a:lnTo>
                  <a:lnTo>
                    <a:pt x="295723" y="159244"/>
                  </a:lnTo>
                  <a:lnTo>
                    <a:pt x="296510" y="160666"/>
                  </a:lnTo>
                  <a:lnTo>
                    <a:pt x="297305" y="162088"/>
                  </a:lnTo>
                  <a:lnTo>
                    <a:pt x="298115" y="163510"/>
                  </a:lnTo>
                  <a:lnTo>
                    <a:pt x="298932" y="164932"/>
                  </a:lnTo>
                  <a:lnTo>
                    <a:pt x="299763" y="166353"/>
                  </a:lnTo>
                  <a:lnTo>
                    <a:pt x="300602" y="167775"/>
                  </a:lnTo>
                  <a:lnTo>
                    <a:pt x="301452" y="169197"/>
                  </a:lnTo>
                  <a:lnTo>
                    <a:pt x="302311" y="170619"/>
                  </a:lnTo>
                  <a:lnTo>
                    <a:pt x="303179" y="172041"/>
                  </a:lnTo>
                  <a:lnTo>
                    <a:pt x="304056" y="173462"/>
                  </a:lnTo>
                  <a:lnTo>
                    <a:pt x="304941" y="174884"/>
                  </a:lnTo>
                  <a:lnTo>
                    <a:pt x="305834" y="176306"/>
                  </a:lnTo>
                  <a:lnTo>
                    <a:pt x="306733" y="177728"/>
                  </a:lnTo>
                  <a:lnTo>
                    <a:pt x="307641" y="179150"/>
                  </a:lnTo>
                  <a:lnTo>
                    <a:pt x="308554" y="180572"/>
                  </a:lnTo>
                  <a:lnTo>
                    <a:pt x="309475" y="181993"/>
                  </a:lnTo>
                  <a:lnTo>
                    <a:pt x="310400" y="183415"/>
                  </a:lnTo>
                  <a:lnTo>
                    <a:pt x="311332" y="184837"/>
                  </a:lnTo>
                  <a:lnTo>
                    <a:pt x="312268" y="186259"/>
                  </a:lnTo>
                  <a:lnTo>
                    <a:pt x="313210" y="187681"/>
                  </a:lnTo>
                  <a:lnTo>
                    <a:pt x="314154" y="189103"/>
                  </a:lnTo>
                  <a:lnTo>
                    <a:pt x="315104" y="190524"/>
                  </a:lnTo>
                  <a:lnTo>
                    <a:pt x="316055" y="191946"/>
                  </a:lnTo>
                  <a:lnTo>
                    <a:pt x="317011" y="193368"/>
                  </a:lnTo>
                  <a:lnTo>
                    <a:pt x="317969" y="194790"/>
                  </a:lnTo>
                  <a:lnTo>
                    <a:pt x="318930" y="196212"/>
                  </a:lnTo>
                  <a:lnTo>
                    <a:pt x="319892" y="197634"/>
                  </a:lnTo>
                  <a:lnTo>
                    <a:pt x="320856" y="199055"/>
                  </a:lnTo>
                  <a:lnTo>
                    <a:pt x="321821" y="200477"/>
                  </a:lnTo>
                  <a:lnTo>
                    <a:pt x="322787" y="201899"/>
                  </a:lnTo>
                  <a:lnTo>
                    <a:pt x="323753" y="203321"/>
                  </a:lnTo>
                  <a:lnTo>
                    <a:pt x="324720" y="204743"/>
                  </a:lnTo>
                  <a:lnTo>
                    <a:pt x="325687" y="206165"/>
                  </a:lnTo>
                  <a:lnTo>
                    <a:pt x="326653" y="207586"/>
                  </a:lnTo>
                  <a:lnTo>
                    <a:pt x="327619" y="209008"/>
                  </a:lnTo>
                  <a:lnTo>
                    <a:pt x="328583" y="210430"/>
                  </a:lnTo>
                  <a:lnTo>
                    <a:pt x="329546" y="211852"/>
                  </a:lnTo>
                  <a:lnTo>
                    <a:pt x="330507" y="213274"/>
                  </a:lnTo>
                  <a:lnTo>
                    <a:pt x="331467" y="214695"/>
                  </a:lnTo>
                  <a:lnTo>
                    <a:pt x="332424" y="216117"/>
                  </a:lnTo>
                  <a:lnTo>
                    <a:pt x="333380" y="217539"/>
                  </a:lnTo>
                  <a:lnTo>
                    <a:pt x="334332" y="218961"/>
                  </a:lnTo>
                  <a:lnTo>
                    <a:pt x="335282" y="220383"/>
                  </a:lnTo>
                  <a:lnTo>
                    <a:pt x="336228" y="221805"/>
                  </a:lnTo>
                  <a:lnTo>
                    <a:pt x="337172" y="223226"/>
                  </a:lnTo>
                  <a:lnTo>
                    <a:pt x="338112" y="224648"/>
                  </a:lnTo>
                  <a:lnTo>
                    <a:pt x="339049" y="226070"/>
                  </a:lnTo>
                  <a:lnTo>
                    <a:pt x="339981" y="227492"/>
                  </a:lnTo>
                  <a:lnTo>
                    <a:pt x="340911" y="228914"/>
                  </a:lnTo>
                  <a:lnTo>
                    <a:pt x="341836" y="230336"/>
                  </a:lnTo>
                  <a:lnTo>
                    <a:pt x="342757" y="231757"/>
                  </a:lnTo>
                  <a:lnTo>
                    <a:pt x="343673" y="233179"/>
                  </a:lnTo>
                  <a:lnTo>
                    <a:pt x="344586" y="234601"/>
                  </a:lnTo>
                  <a:lnTo>
                    <a:pt x="345493" y="236023"/>
                  </a:lnTo>
                  <a:lnTo>
                    <a:pt x="346397" y="237445"/>
                  </a:lnTo>
                  <a:lnTo>
                    <a:pt x="347295" y="238867"/>
                  </a:lnTo>
                  <a:lnTo>
                    <a:pt x="348189" y="240288"/>
                  </a:lnTo>
                  <a:lnTo>
                    <a:pt x="349079" y="241710"/>
                  </a:lnTo>
                  <a:lnTo>
                    <a:pt x="349963" y="243132"/>
                  </a:lnTo>
                  <a:lnTo>
                    <a:pt x="350843" y="244554"/>
                  </a:lnTo>
                  <a:lnTo>
                    <a:pt x="351718" y="245976"/>
                  </a:lnTo>
                  <a:lnTo>
                    <a:pt x="352589" y="247398"/>
                  </a:lnTo>
                  <a:lnTo>
                    <a:pt x="353453" y="248819"/>
                  </a:lnTo>
                  <a:lnTo>
                    <a:pt x="354315" y="250241"/>
                  </a:lnTo>
                  <a:lnTo>
                    <a:pt x="355169" y="251663"/>
                  </a:lnTo>
                  <a:lnTo>
                    <a:pt x="356021" y="253085"/>
                  </a:lnTo>
                  <a:lnTo>
                    <a:pt x="356866" y="254507"/>
                  </a:lnTo>
                  <a:lnTo>
                    <a:pt x="357709" y="255928"/>
                  </a:lnTo>
                  <a:lnTo>
                    <a:pt x="358544" y="257350"/>
                  </a:lnTo>
                  <a:lnTo>
                    <a:pt x="359378" y="258772"/>
                  </a:lnTo>
                  <a:lnTo>
                    <a:pt x="360203" y="260194"/>
                  </a:lnTo>
                  <a:lnTo>
                    <a:pt x="361028" y="261616"/>
                  </a:lnTo>
                  <a:lnTo>
                    <a:pt x="361844" y="263038"/>
                  </a:lnTo>
                  <a:lnTo>
                    <a:pt x="362660" y="264459"/>
                  </a:lnTo>
                  <a:lnTo>
                    <a:pt x="363467" y="265881"/>
                  </a:lnTo>
                  <a:lnTo>
                    <a:pt x="364274" y="267303"/>
                  </a:lnTo>
                  <a:lnTo>
                    <a:pt x="365073" y="268725"/>
                  </a:lnTo>
                  <a:lnTo>
                    <a:pt x="365871" y="270147"/>
                  </a:lnTo>
                  <a:lnTo>
                    <a:pt x="366662" y="271569"/>
                  </a:lnTo>
                  <a:lnTo>
                    <a:pt x="367452" y="272990"/>
                  </a:lnTo>
                  <a:lnTo>
                    <a:pt x="368234" y="274412"/>
                  </a:lnTo>
                  <a:lnTo>
                    <a:pt x="369016" y="275834"/>
                  </a:lnTo>
                  <a:lnTo>
                    <a:pt x="369791" y="277256"/>
                  </a:lnTo>
                  <a:lnTo>
                    <a:pt x="370564" y="278678"/>
                  </a:lnTo>
                  <a:lnTo>
                    <a:pt x="371332" y="280100"/>
                  </a:lnTo>
                  <a:lnTo>
                    <a:pt x="372098" y="281521"/>
                  </a:lnTo>
                  <a:lnTo>
                    <a:pt x="372858" y="282943"/>
                  </a:lnTo>
                  <a:lnTo>
                    <a:pt x="373616" y="284365"/>
                  </a:lnTo>
                  <a:lnTo>
                    <a:pt x="374370" y="285787"/>
                  </a:lnTo>
                  <a:lnTo>
                    <a:pt x="375121" y="287209"/>
                  </a:lnTo>
                  <a:lnTo>
                    <a:pt x="375867" y="288631"/>
                  </a:lnTo>
                  <a:lnTo>
                    <a:pt x="376611" y="290052"/>
                  </a:lnTo>
                  <a:lnTo>
                    <a:pt x="377350" y="291474"/>
                  </a:lnTo>
                  <a:lnTo>
                    <a:pt x="378087" y="292896"/>
                  </a:lnTo>
                  <a:lnTo>
                    <a:pt x="378819" y="294318"/>
                  </a:lnTo>
                  <a:lnTo>
                    <a:pt x="379549" y="295740"/>
                  </a:lnTo>
                  <a:lnTo>
                    <a:pt x="380274" y="297161"/>
                  </a:lnTo>
                  <a:lnTo>
                    <a:pt x="380996" y="298583"/>
                  </a:lnTo>
                  <a:lnTo>
                    <a:pt x="381715" y="300005"/>
                  </a:lnTo>
                  <a:lnTo>
                    <a:pt x="382430" y="301427"/>
                  </a:lnTo>
                  <a:lnTo>
                    <a:pt x="383141" y="302849"/>
                  </a:lnTo>
                  <a:lnTo>
                    <a:pt x="383848" y="304271"/>
                  </a:lnTo>
                  <a:lnTo>
                    <a:pt x="384552" y="305692"/>
                  </a:lnTo>
                  <a:lnTo>
                    <a:pt x="385252" y="307114"/>
                  </a:lnTo>
                  <a:lnTo>
                    <a:pt x="385948" y="308536"/>
                  </a:lnTo>
                  <a:lnTo>
                    <a:pt x="386639" y="309958"/>
                  </a:lnTo>
                  <a:lnTo>
                    <a:pt x="387327" y="311380"/>
                  </a:lnTo>
                  <a:lnTo>
                    <a:pt x="388009" y="312802"/>
                  </a:lnTo>
                  <a:lnTo>
                    <a:pt x="388688" y="314223"/>
                  </a:lnTo>
                  <a:lnTo>
                    <a:pt x="389361" y="315645"/>
                  </a:lnTo>
                  <a:lnTo>
                    <a:pt x="390031" y="317067"/>
                  </a:lnTo>
                  <a:lnTo>
                    <a:pt x="390693" y="318489"/>
                  </a:lnTo>
                  <a:lnTo>
                    <a:pt x="391353" y="319911"/>
                  </a:lnTo>
                  <a:lnTo>
                    <a:pt x="392004" y="321333"/>
                  </a:lnTo>
                  <a:lnTo>
                    <a:pt x="392654" y="322754"/>
                  </a:lnTo>
                  <a:lnTo>
                    <a:pt x="393293" y="324176"/>
                  </a:lnTo>
                  <a:lnTo>
                    <a:pt x="393931" y="325598"/>
                  </a:lnTo>
                  <a:lnTo>
                    <a:pt x="394558" y="327020"/>
                  </a:lnTo>
                  <a:lnTo>
                    <a:pt x="395183" y="328442"/>
                  </a:lnTo>
                  <a:lnTo>
                    <a:pt x="395796" y="329864"/>
                  </a:lnTo>
                  <a:lnTo>
                    <a:pt x="396408" y="331285"/>
                  </a:lnTo>
                  <a:lnTo>
                    <a:pt x="397006" y="332707"/>
                  </a:lnTo>
                  <a:lnTo>
                    <a:pt x="397602" y="334129"/>
                  </a:lnTo>
                  <a:lnTo>
                    <a:pt x="398184" y="335551"/>
                  </a:lnTo>
                  <a:lnTo>
                    <a:pt x="398764" y="336973"/>
                  </a:lnTo>
                  <a:lnTo>
                    <a:pt x="399329" y="338394"/>
                  </a:lnTo>
                  <a:lnTo>
                    <a:pt x="399892" y="339816"/>
                  </a:lnTo>
                  <a:lnTo>
                    <a:pt x="400438" y="341238"/>
                  </a:lnTo>
                  <a:lnTo>
                    <a:pt x="400982" y="342660"/>
                  </a:lnTo>
                  <a:lnTo>
                    <a:pt x="401508" y="344082"/>
                  </a:lnTo>
                  <a:lnTo>
                    <a:pt x="402031" y="345504"/>
                  </a:lnTo>
                  <a:lnTo>
                    <a:pt x="402537" y="346925"/>
                  </a:lnTo>
                  <a:lnTo>
                    <a:pt x="403037" y="348347"/>
                  </a:lnTo>
                  <a:lnTo>
                    <a:pt x="403521" y="349769"/>
                  </a:lnTo>
                  <a:lnTo>
                    <a:pt x="403997" y="351191"/>
                  </a:lnTo>
                  <a:lnTo>
                    <a:pt x="404457" y="352613"/>
                  </a:lnTo>
                  <a:lnTo>
                    <a:pt x="404908" y="354035"/>
                  </a:lnTo>
                  <a:lnTo>
                    <a:pt x="405342" y="355456"/>
                  </a:lnTo>
                  <a:lnTo>
                    <a:pt x="405766" y="356878"/>
                  </a:lnTo>
                  <a:lnTo>
                    <a:pt x="406173" y="358300"/>
                  </a:lnTo>
                  <a:lnTo>
                    <a:pt x="406568" y="359722"/>
                  </a:lnTo>
                  <a:lnTo>
                    <a:pt x="406947" y="361144"/>
                  </a:lnTo>
                  <a:lnTo>
                    <a:pt x="407312" y="362566"/>
                  </a:lnTo>
                  <a:lnTo>
                    <a:pt x="407661" y="363987"/>
                  </a:lnTo>
                  <a:lnTo>
                    <a:pt x="407994" y="365409"/>
                  </a:lnTo>
                  <a:lnTo>
                    <a:pt x="408311" y="366831"/>
                  </a:lnTo>
                  <a:lnTo>
                    <a:pt x="408610" y="368253"/>
                  </a:lnTo>
                  <a:lnTo>
                    <a:pt x="408895" y="369675"/>
                  </a:lnTo>
                  <a:lnTo>
                    <a:pt x="409159" y="371097"/>
                  </a:lnTo>
                  <a:lnTo>
                    <a:pt x="409409" y="372518"/>
                  </a:lnTo>
                  <a:lnTo>
                    <a:pt x="409636" y="373940"/>
                  </a:lnTo>
                  <a:lnTo>
                    <a:pt x="409850" y="375362"/>
                  </a:lnTo>
                  <a:lnTo>
                    <a:pt x="410039" y="376784"/>
                  </a:lnTo>
                  <a:lnTo>
                    <a:pt x="410216" y="378206"/>
                  </a:lnTo>
                  <a:lnTo>
                    <a:pt x="410365" y="379627"/>
                  </a:lnTo>
                  <a:lnTo>
                    <a:pt x="410504" y="381049"/>
                  </a:lnTo>
                  <a:lnTo>
                    <a:pt x="410611" y="382471"/>
                  </a:lnTo>
                  <a:lnTo>
                    <a:pt x="410711" y="383893"/>
                  </a:lnTo>
                  <a:lnTo>
                    <a:pt x="410776" y="385315"/>
                  </a:lnTo>
                  <a:lnTo>
                    <a:pt x="410834" y="386737"/>
                  </a:lnTo>
                  <a:lnTo>
                    <a:pt x="410856" y="388158"/>
                  </a:lnTo>
                  <a:lnTo>
                    <a:pt x="410872" y="389580"/>
                  </a:lnTo>
                  <a:lnTo>
                    <a:pt x="410849" y="391002"/>
                  </a:lnTo>
                  <a:lnTo>
                    <a:pt x="410823" y="392424"/>
                  </a:lnTo>
                  <a:lnTo>
                    <a:pt x="410754" y="393846"/>
                  </a:lnTo>
                  <a:lnTo>
                    <a:pt x="410684" y="395268"/>
                  </a:lnTo>
                  <a:lnTo>
                    <a:pt x="410570" y="396689"/>
                  </a:lnTo>
                  <a:lnTo>
                    <a:pt x="410453" y="398111"/>
                  </a:lnTo>
                  <a:lnTo>
                    <a:pt x="410293" y="399533"/>
                  </a:lnTo>
                  <a:lnTo>
                    <a:pt x="410129" y="400955"/>
                  </a:lnTo>
                  <a:lnTo>
                    <a:pt x="409924" y="402377"/>
                  </a:lnTo>
                  <a:lnTo>
                    <a:pt x="409712" y="403799"/>
                  </a:lnTo>
                  <a:lnTo>
                    <a:pt x="409461" y="405220"/>
                  </a:lnTo>
                  <a:lnTo>
                    <a:pt x="409202" y="406642"/>
                  </a:lnTo>
                  <a:lnTo>
                    <a:pt x="408904" y="408064"/>
                  </a:lnTo>
                  <a:lnTo>
                    <a:pt x="408596" y="409486"/>
                  </a:lnTo>
                  <a:lnTo>
                    <a:pt x="408253" y="410908"/>
                  </a:lnTo>
                  <a:lnTo>
                    <a:pt x="407897" y="412330"/>
                  </a:lnTo>
                  <a:lnTo>
                    <a:pt x="407507" y="413751"/>
                  </a:lnTo>
                  <a:lnTo>
                    <a:pt x="407103" y="415173"/>
                  </a:lnTo>
                  <a:lnTo>
                    <a:pt x="406667" y="416595"/>
                  </a:lnTo>
                  <a:lnTo>
                    <a:pt x="406215" y="418017"/>
                  </a:lnTo>
                  <a:lnTo>
                    <a:pt x="405733" y="419439"/>
                  </a:lnTo>
                  <a:lnTo>
                    <a:pt x="405233" y="420860"/>
                  </a:lnTo>
                  <a:lnTo>
                    <a:pt x="404707" y="422282"/>
                  </a:lnTo>
                  <a:lnTo>
                    <a:pt x="404160" y="423704"/>
                  </a:lnTo>
                  <a:lnTo>
                    <a:pt x="403589" y="425126"/>
                  </a:lnTo>
                  <a:lnTo>
                    <a:pt x="402996" y="426548"/>
                  </a:lnTo>
                  <a:lnTo>
                    <a:pt x="402381" y="427970"/>
                  </a:lnTo>
                  <a:lnTo>
                    <a:pt x="401743" y="429391"/>
                  </a:lnTo>
                  <a:lnTo>
                    <a:pt x="401085" y="430813"/>
                  </a:lnTo>
                  <a:lnTo>
                    <a:pt x="400403" y="432235"/>
                  </a:lnTo>
                  <a:lnTo>
                    <a:pt x="399703" y="433657"/>
                  </a:lnTo>
                  <a:lnTo>
                    <a:pt x="398978" y="435079"/>
                  </a:lnTo>
                  <a:lnTo>
                    <a:pt x="398237" y="436501"/>
                  </a:lnTo>
                  <a:lnTo>
                    <a:pt x="397470" y="437922"/>
                  </a:lnTo>
                  <a:lnTo>
                    <a:pt x="396691" y="439344"/>
                  </a:lnTo>
                  <a:lnTo>
                    <a:pt x="395884" y="440766"/>
                  </a:lnTo>
                  <a:lnTo>
                    <a:pt x="395066" y="442188"/>
                  </a:lnTo>
                  <a:lnTo>
                    <a:pt x="394221" y="443610"/>
                  </a:lnTo>
                  <a:lnTo>
                    <a:pt x="393367" y="445032"/>
                  </a:lnTo>
                  <a:lnTo>
                    <a:pt x="392485" y="446453"/>
                  </a:lnTo>
                  <a:lnTo>
                    <a:pt x="391597" y="447875"/>
                  </a:lnTo>
                  <a:lnTo>
                    <a:pt x="390681" y="449297"/>
                  </a:lnTo>
                  <a:lnTo>
                    <a:pt x="389759" y="450719"/>
                  </a:lnTo>
                  <a:lnTo>
                    <a:pt x="388810" y="452141"/>
                  </a:lnTo>
                  <a:lnTo>
                    <a:pt x="387858" y="453563"/>
                  </a:lnTo>
                  <a:lnTo>
                    <a:pt x="386878" y="454984"/>
                  </a:lnTo>
                  <a:lnTo>
                    <a:pt x="385897" y="456406"/>
                  </a:lnTo>
                  <a:lnTo>
                    <a:pt x="384889" y="457828"/>
                  </a:lnTo>
                  <a:lnTo>
                    <a:pt x="383881" y="459250"/>
                  </a:lnTo>
                  <a:lnTo>
                    <a:pt x="382847" y="460672"/>
                  </a:lnTo>
                  <a:lnTo>
                    <a:pt x="381813" y="462093"/>
                  </a:lnTo>
                  <a:lnTo>
                    <a:pt x="380757" y="463515"/>
                  </a:lnTo>
                  <a:lnTo>
                    <a:pt x="379699" y="464937"/>
                  </a:lnTo>
                  <a:lnTo>
                    <a:pt x="378623" y="466359"/>
                  </a:lnTo>
                  <a:lnTo>
                    <a:pt x="377545" y="467781"/>
                  </a:lnTo>
                  <a:lnTo>
                    <a:pt x="376451" y="469203"/>
                  </a:lnTo>
                  <a:lnTo>
                    <a:pt x="375353" y="470624"/>
                  </a:lnTo>
                  <a:lnTo>
                    <a:pt x="374244" y="472046"/>
                  </a:lnTo>
                  <a:lnTo>
                    <a:pt x="373131" y="473468"/>
                  </a:lnTo>
                  <a:lnTo>
                    <a:pt x="372008" y="474890"/>
                  </a:lnTo>
                  <a:lnTo>
                    <a:pt x="370881" y="476312"/>
                  </a:lnTo>
                  <a:lnTo>
                    <a:pt x="369747" y="477734"/>
                  </a:lnTo>
                  <a:lnTo>
                    <a:pt x="368610" y="479155"/>
                  </a:lnTo>
                  <a:lnTo>
                    <a:pt x="367468" y="480577"/>
                  </a:lnTo>
                  <a:lnTo>
                    <a:pt x="366323" y="481999"/>
                  </a:lnTo>
                  <a:lnTo>
                    <a:pt x="365174" y="483421"/>
                  </a:lnTo>
                  <a:lnTo>
                    <a:pt x="364023" y="484843"/>
                  </a:lnTo>
                  <a:lnTo>
                    <a:pt x="362871" y="486265"/>
                  </a:lnTo>
                  <a:lnTo>
                    <a:pt x="361717" y="487686"/>
                  </a:lnTo>
                  <a:lnTo>
                    <a:pt x="360563" y="489108"/>
                  </a:lnTo>
                  <a:lnTo>
                    <a:pt x="359409" y="490530"/>
                  </a:lnTo>
                  <a:lnTo>
                    <a:pt x="358255" y="491952"/>
                  </a:lnTo>
                  <a:lnTo>
                    <a:pt x="357103" y="493374"/>
                  </a:lnTo>
                  <a:lnTo>
                    <a:pt x="355953" y="494796"/>
                  </a:lnTo>
                  <a:lnTo>
                    <a:pt x="354805" y="496217"/>
                  </a:lnTo>
                  <a:lnTo>
                    <a:pt x="353660" y="497639"/>
                  </a:lnTo>
                  <a:lnTo>
                    <a:pt x="352519" y="499061"/>
                  </a:lnTo>
                  <a:lnTo>
                    <a:pt x="351381" y="500483"/>
                  </a:lnTo>
                  <a:lnTo>
                    <a:pt x="350249" y="501905"/>
                  </a:lnTo>
                  <a:lnTo>
                    <a:pt x="349121" y="503326"/>
                  </a:lnTo>
                  <a:lnTo>
                    <a:pt x="348000" y="504748"/>
                  </a:lnTo>
                  <a:lnTo>
                    <a:pt x="346883" y="506170"/>
                  </a:lnTo>
                  <a:lnTo>
                    <a:pt x="345776" y="507592"/>
                  </a:lnTo>
                  <a:lnTo>
                    <a:pt x="344672" y="509014"/>
                  </a:lnTo>
                  <a:lnTo>
                    <a:pt x="343580" y="510436"/>
                  </a:lnTo>
                  <a:lnTo>
                    <a:pt x="342492" y="511857"/>
                  </a:lnTo>
                  <a:lnTo>
                    <a:pt x="341417" y="513279"/>
                  </a:lnTo>
                  <a:lnTo>
                    <a:pt x="340345" y="514701"/>
                  </a:lnTo>
                  <a:lnTo>
                    <a:pt x="339290" y="516123"/>
                  </a:lnTo>
                  <a:lnTo>
                    <a:pt x="338237" y="517545"/>
                  </a:lnTo>
                  <a:lnTo>
                    <a:pt x="337202" y="518967"/>
                  </a:lnTo>
                  <a:lnTo>
                    <a:pt x="336169" y="520388"/>
                  </a:lnTo>
                  <a:lnTo>
                    <a:pt x="335157" y="521810"/>
                  </a:lnTo>
                  <a:lnTo>
                    <a:pt x="334145" y="523232"/>
                  </a:lnTo>
                  <a:lnTo>
                    <a:pt x="333156" y="524654"/>
                  </a:lnTo>
                  <a:lnTo>
                    <a:pt x="332169" y="526076"/>
                  </a:lnTo>
                  <a:lnTo>
                    <a:pt x="331203" y="527498"/>
                  </a:lnTo>
                  <a:lnTo>
                    <a:pt x="330241" y="528919"/>
                  </a:lnTo>
                  <a:lnTo>
                    <a:pt x="329301" y="530341"/>
                  </a:lnTo>
                  <a:lnTo>
                    <a:pt x="328365" y="531763"/>
                  </a:lnTo>
                  <a:lnTo>
                    <a:pt x="327450" y="533185"/>
                  </a:lnTo>
                  <a:lnTo>
                    <a:pt x="326542" y="534607"/>
                  </a:lnTo>
                  <a:lnTo>
                    <a:pt x="325654" y="536029"/>
                  </a:lnTo>
                  <a:lnTo>
                    <a:pt x="324773" y="537450"/>
                  </a:lnTo>
                  <a:lnTo>
                    <a:pt x="323913" y="538872"/>
                  </a:lnTo>
                  <a:lnTo>
                    <a:pt x="323062" y="540294"/>
                  </a:lnTo>
                  <a:lnTo>
                    <a:pt x="322230" y="541716"/>
                  </a:lnTo>
                  <a:lnTo>
                    <a:pt x="321408" y="543138"/>
                  </a:lnTo>
                  <a:lnTo>
                    <a:pt x="320604" y="544559"/>
                  </a:lnTo>
                  <a:lnTo>
                    <a:pt x="319812" y="545981"/>
                  </a:lnTo>
                  <a:lnTo>
                    <a:pt x="319037" y="547403"/>
                  </a:lnTo>
                  <a:lnTo>
                    <a:pt x="318275" y="548825"/>
                  </a:lnTo>
                  <a:lnTo>
                    <a:pt x="317530" y="550247"/>
                  </a:lnTo>
                  <a:lnTo>
                    <a:pt x="316799" y="551669"/>
                  </a:lnTo>
                  <a:lnTo>
                    <a:pt x="316083" y="553090"/>
                  </a:lnTo>
                  <a:lnTo>
                    <a:pt x="315382" y="554512"/>
                  </a:lnTo>
                  <a:lnTo>
                    <a:pt x="314695" y="555934"/>
                  </a:lnTo>
                  <a:lnTo>
                    <a:pt x="314025" y="557356"/>
                  </a:lnTo>
                  <a:lnTo>
                    <a:pt x="313367" y="558778"/>
                  </a:lnTo>
                  <a:lnTo>
                    <a:pt x="312727" y="560200"/>
                  </a:lnTo>
                  <a:lnTo>
                    <a:pt x="312098" y="561621"/>
                  </a:lnTo>
                  <a:lnTo>
                    <a:pt x="311488" y="563043"/>
                  </a:lnTo>
                  <a:lnTo>
                    <a:pt x="310889" y="564465"/>
                  </a:lnTo>
                  <a:lnTo>
                    <a:pt x="310308" y="565887"/>
                  </a:lnTo>
                  <a:lnTo>
                    <a:pt x="309737" y="567309"/>
                  </a:lnTo>
                  <a:lnTo>
                    <a:pt x="309185" y="568731"/>
                  </a:lnTo>
                  <a:lnTo>
                    <a:pt x="308641" y="570152"/>
                  </a:lnTo>
                  <a:lnTo>
                    <a:pt x="308119" y="571574"/>
                  </a:lnTo>
                  <a:lnTo>
                    <a:pt x="307602" y="572996"/>
                  </a:lnTo>
                  <a:lnTo>
                    <a:pt x="307107" y="574418"/>
                  </a:lnTo>
                  <a:lnTo>
                    <a:pt x="306617" y="575840"/>
                  </a:lnTo>
                  <a:lnTo>
                    <a:pt x="306149" y="577262"/>
                  </a:lnTo>
                  <a:lnTo>
                    <a:pt x="305684" y="578683"/>
                  </a:lnTo>
                  <a:lnTo>
                    <a:pt x="305242" y="580105"/>
                  </a:lnTo>
                  <a:lnTo>
                    <a:pt x="304803" y="581527"/>
                  </a:lnTo>
                  <a:lnTo>
                    <a:pt x="304386" y="582949"/>
                  </a:lnTo>
                  <a:lnTo>
                    <a:pt x="303970" y="584371"/>
                  </a:lnTo>
                  <a:lnTo>
                    <a:pt x="303577" y="585792"/>
                  </a:lnTo>
                  <a:lnTo>
                    <a:pt x="303186" y="587214"/>
                  </a:lnTo>
                  <a:lnTo>
                    <a:pt x="302815" y="588636"/>
                  </a:lnTo>
                  <a:lnTo>
                    <a:pt x="302446" y="590058"/>
                  </a:lnTo>
                  <a:lnTo>
                    <a:pt x="302096" y="591480"/>
                  </a:lnTo>
                  <a:lnTo>
                    <a:pt x="301749" y="592902"/>
                  </a:lnTo>
                  <a:lnTo>
                    <a:pt x="301419" y="594323"/>
                  </a:lnTo>
                  <a:lnTo>
                    <a:pt x="301092" y="595745"/>
                  </a:lnTo>
                  <a:lnTo>
                    <a:pt x="300781" y="597167"/>
                  </a:lnTo>
                  <a:lnTo>
                    <a:pt x="300473" y="598589"/>
                  </a:lnTo>
                  <a:lnTo>
                    <a:pt x="300179" y="600011"/>
                  </a:lnTo>
                  <a:lnTo>
                    <a:pt x="299889" y="601433"/>
                  </a:lnTo>
                  <a:lnTo>
                    <a:pt x="299611" y="602854"/>
                  </a:lnTo>
                  <a:lnTo>
                    <a:pt x="299337" y="604276"/>
                  </a:lnTo>
                  <a:lnTo>
                    <a:pt x="299074" y="605698"/>
                  </a:lnTo>
                  <a:lnTo>
                    <a:pt x="298815" y="607120"/>
                  </a:lnTo>
                  <a:lnTo>
                    <a:pt x="298566" y="608542"/>
                  </a:lnTo>
                  <a:lnTo>
                    <a:pt x="298321" y="609964"/>
                  </a:lnTo>
                  <a:lnTo>
                    <a:pt x="298083" y="611385"/>
                  </a:lnTo>
                  <a:lnTo>
                    <a:pt x="297851" y="612807"/>
                  </a:lnTo>
                  <a:lnTo>
                    <a:pt x="297624" y="614229"/>
                  </a:lnTo>
                  <a:lnTo>
                    <a:pt x="297402" y="615651"/>
                  </a:lnTo>
                  <a:lnTo>
                    <a:pt x="297185" y="617073"/>
                  </a:lnTo>
                  <a:lnTo>
                    <a:pt x="296972" y="618495"/>
                  </a:lnTo>
                  <a:lnTo>
                    <a:pt x="296764" y="619916"/>
                  </a:lnTo>
                  <a:lnTo>
                    <a:pt x="296559" y="621338"/>
                  </a:lnTo>
                  <a:lnTo>
                    <a:pt x="296357" y="622760"/>
                  </a:lnTo>
                  <a:lnTo>
                    <a:pt x="296158" y="624182"/>
                  </a:lnTo>
                  <a:lnTo>
                    <a:pt x="295962" y="625604"/>
                  </a:lnTo>
                  <a:lnTo>
                    <a:pt x="295768" y="627025"/>
                  </a:lnTo>
                  <a:lnTo>
                    <a:pt x="295576" y="628447"/>
                  </a:lnTo>
                  <a:lnTo>
                    <a:pt x="295386" y="629869"/>
                  </a:lnTo>
                  <a:lnTo>
                    <a:pt x="295197" y="631291"/>
                  </a:lnTo>
                  <a:lnTo>
                    <a:pt x="295009" y="632713"/>
                  </a:lnTo>
                  <a:lnTo>
                    <a:pt x="294822" y="634135"/>
                  </a:lnTo>
                  <a:lnTo>
                    <a:pt x="294635" y="635556"/>
                  </a:lnTo>
                  <a:lnTo>
                    <a:pt x="294448" y="636978"/>
                  </a:lnTo>
                  <a:lnTo>
                    <a:pt x="294260" y="638400"/>
                  </a:lnTo>
                  <a:lnTo>
                    <a:pt x="294072" y="639822"/>
                  </a:lnTo>
                  <a:lnTo>
                    <a:pt x="293883" y="641244"/>
                  </a:lnTo>
                  <a:lnTo>
                    <a:pt x="293693" y="642666"/>
                  </a:lnTo>
                  <a:lnTo>
                    <a:pt x="293500" y="644087"/>
                  </a:lnTo>
                  <a:lnTo>
                    <a:pt x="293307" y="645509"/>
                  </a:lnTo>
                  <a:lnTo>
                    <a:pt x="293110" y="646931"/>
                  </a:lnTo>
                  <a:lnTo>
                    <a:pt x="292913" y="648353"/>
                  </a:lnTo>
                  <a:lnTo>
                    <a:pt x="292710" y="649775"/>
                  </a:lnTo>
                  <a:lnTo>
                    <a:pt x="292507" y="651197"/>
                  </a:lnTo>
                  <a:lnTo>
                    <a:pt x="292298" y="652618"/>
                  </a:lnTo>
                  <a:lnTo>
                    <a:pt x="292088" y="654040"/>
                  </a:lnTo>
                  <a:lnTo>
                    <a:pt x="291872" y="655462"/>
                  </a:lnTo>
                  <a:lnTo>
                    <a:pt x="291655" y="656884"/>
                  </a:lnTo>
                  <a:lnTo>
                    <a:pt x="291430" y="658306"/>
                  </a:lnTo>
                  <a:lnTo>
                    <a:pt x="291204" y="659728"/>
                  </a:lnTo>
                  <a:lnTo>
                    <a:pt x="290970" y="661149"/>
                  </a:lnTo>
                  <a:lnTo>
                    <a:pt x="290734" y="662571"/>
                  </a:lnTo>
                  <a:lnTo>
                    <a:pt x="290490" y="663993"/>
                  </a:lnTo>
                  <a:lnTo>
                    <a:pt x="290243" y="665415"/>
                  </a:lnTo>
                  <a:lnTo>
                    <a:pt x="289988" y="666837"/>
                  </a:lnTo>
                  <a:lnTo>
                    <a:pt x="289730" y="668258"/>
                  </a:lnTo>
                  <a:lnTo>
                    <a:pt x="289463" y="669680"/>
                  </a:lnTo>
                  <a:lnTo>
                    <a:pt x="289193" y="671102"/>
                  </a:lnTo>
                  <a:lnTo>
                    <a:pt x="288914" y="672524"/>
                  </a:lnTo>
                  <a:lnTo>
                    <a:pt x="288631" y="673946"/>
                  </a:lnTo>
                  <a:lnTo>
                    <a:pt x="288339" y="675368"/>
                  </a:lnTo>
                  <a:lnTo>
                    <a:pt x="288042" y="676789"/>
                  </a:lnTo>
                  <a:lnTo>
                    <a:pt x="287737" y="678211"/>
                  </a:lnTo>
                  <a:lnTo>
                    <a:pt x="287426" y="679633"/>
                  </a:lnTo>
                  <a:lnTo>
                    <a:pt x="287108" y="681055"/>
                  </a:lnTo>
                  <a:lnTo>
                    <a:pt x="286782" y="682477"/>
                  </a:lnTo>
                  <a:lnTo>
                    <a:pt x="286449" y="683899"/>
                  </a:lnTo>
                  <a:lnTo>
                    <a:pt x="286108" y="685320"/>
                  </a:lnTo>
                  <a:lnTo>
                    <a:pt x="285760" y="686742"/>
                  </a:lnTo>
                  <a:lnTo>
                    <a:pt x="285404" y="688164"/>
                  </a:lnTo>
                  <a:lnTo>
                    <a:pt x="285042" y="689586"/>
                  </a:lnTo>
                  <a:lnTo>
                    <a:pt x="284669" y="691008"/>
                  </a:lnTo>
                  <a:lnTo>
                    <a:pt x="284292" y="692430"/>
                  </a:lnTo>
                  <a:lnTo>
                    <a:pt x="283904" y="693851"/>
                  </a:lnTo>
                  <a:lnTo>
                    <a:pt x="283511" y="695273"/>
                  </a:lnTo>
                  <a:lnTo>
                    <a:pt x="283107" y="696695"/>
                  </a:lnTo>
                  <a:lnTo>
                    <a:pt x="282699" y="698117"/>
                  </a:lnTo>
                  <a:lnTo>
                    <a:pt x="282279" y="699539"/>
                  </a:lnTo>
                  <a:lnTo>
                    <a:pt x="281855" y="700961"/>
                  </a:lnTo>
                  <a:lnTo>
                    <a:pt x="281419" y="702382"/>
                  </a:lnTo>
                  <a:lnTo>
                    <a:pt x="280980" y="703804"/>
                  </a:lnTo>
                  <a:lnTo>
                    <a:pt x="280528" y="705226"/>
                  </a:lnTo>
                  <a:lnTo>
                    <a:pt x="280074" y="706648"/>
                  </a:lnTo>
                  <a:lnTo>
                    <a:pt x="279605" y="708070"/>
                  </a:lnTo>
                  <a:lnTo>
                    <a:pt x="279136" y="709491"/>
                  </a:lnTo>
                  <a:lnTo>
                    <a:pt x="278652" y="710913"/>
                  </a:lnTo>
                  <a:lnTo>
                    <a:pt x="278168" y="712335"/>
                  </a:lnTo>
                  <a:lnTo>
                    <a:pt x="277669" y="713757"/>
                  </a:lnTo>
                  <a:lnTo>
                    <a:pt x="277169" y="715179"/>
                  </a:lnTo>
                  <a:lnTo>
                    <a:pt x="276655" y="716601"/>
                  </a:lnTo>
                  <a:lnTo>
                    <a:pt x="276141" y="718022"/>
                  </a:lnTo>
                  <a:lnTo>
                    <a:pt x="275613" y="719444"/>
                  </a:lnTo>
                  <a:lnTo>
                    <a:pt x="275084" y="720866"/>
                  </a:lnTo>
                  <a:lnTo>
                    <a:pt x="274543" y="722288"/>
                  </a:lnTo>
                  <a:lnTo>
                    <a:pt x="273999" y="723710"/>
                  </a:lnTo>
                  <a:lnTo>
                    <a:pt x="273445" y="725132"/>
                  </a:lnTo>
                  <a:lnTo>
                    <a:pt x="272888" y="726553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3323666" y="2724960"/>
              <a:ext cx="223243" cy="3024103"/>
            </a:xfrm>
            <a:custGeom>
              <a:avLst/>
              <a:gdLst/>
              <a:ahLst/>
              <a:cxnLst/>
              <a:rect l="0" t="0" r="0" b="0"/>
              <a:pathLst>
                <a:path w="223243" h="3024103">
                  <a:moveTo>
                    <a:pt x="107921" y="3024103"/>
                  </a:moveTo>
                  <a:lnTo>
                    <a:pt x="107807" y="3018185"/>
                  </a:lnTo>
                  <a:lnTo>
                    <a:pt x="107693" y="3012267"/>
                  </a:lnTo>
                  <a:lnTo>
                    <a:pt x="107577" y="3006349"/>
                  </a:lnTo>
                  <a:lnTo>
                    <a:pt x="107462" y="3000431"/>
                  </a:lnTo>
                  <a:lnTo>
                    <a:pt x="107347" y="2994513"/>
                  </a:lnTo>
                  <a:lnTo>
                    <a:pt x="107231" y="2988595"/>
                  </a:lnTo>
                  <a:lnTo>
                    <a:pt x="107116" y="2982677"/>
                  </a:lnTo>
                  <a:lnTo>
                    <a:pt x="107002" y="2976759"/>
                  </a:lnTo>
                  <a:lnTo>
                    <a:pt x="106888" y="2970841"/>
                  </a:lnTo>
                  <a:lnTo>
                    <a:pt x="106775" y="2964923"/>
                  </a:lnTo>
                  <a:lnTo>
                    <a:pt x="106663" y="2959005"/>
                  </a:lnTo>
                  <a:lnTo>
                    <a:pt x="106552" y="2953087"/>
                  </a:lnTo>
                  <a:lnTo>
                    <a:pt x="106443" y="2947169"/>
                  </a:lnTo>
                  <a:lnTo>
                    <a:pt x="106335" y="2941251"/>
                  </a:lnTo>
                  <a:lnTo>
                    <a:pt x="106229" y="2935333"/>
                  </a:lnTo>
                  <a:lnTo>
                    <a:pt x="106125" y="2929415"/>
                  </a:lnTo>
                  <a:lnTo>
                    <a:pt x="106025" y="2923497"/>
                  </a:lnTo>
                  <a:lnTo>
                    <a:pt x="105926" y="2917579"/>
                  </a:lnTo>
                  <a:lnTo>
                    <a:pt x="105830" y="2911661"/>
                  </a:lnTo>
                  <a:lnTo>
                    <a:pt x="105737" y="2905743"/>
                  </a:lnTo>
                  <a:lnTo>
                    <a:pt x="105647" y="2899825"/>
                  </a:lnTo>
                  <a:lnTo>
                    <a:pt x="105561" y="2893907"/>
                  </a:lnTo>
                  <a:lnTo>
                    <a:pt x="105478" y="2887989"/>
                  </a:lnTo>
                  <a:lnTo>
                    <a:pt x="105399" y="2882071"/>
                  </a:lnTo>
                  <a:lnTo>
                    <a:pt x="105324" y="2876153"/>
                  </a:lnTo>
                  <a:lnTo>
                    <a:pt x="105253" y="2870235"/>
                  </a:lnTo>
                  <a:lnTo>
                    <a:pt x="105187" y="2864317"/>
                  </a:lnTo>
                  <a:lnTo>
                    <a:pt x="105125" y="2858399"/>
                  </a:lnTo>
                  <a:lnTo>
                    <a:pt x="105067" y="2852481"/>
                  </a:lnTo>
                  <a:lnTo>
                    <a:pt x="105014" y="2846563"/>
                  </a:lnTo>
                  <a:lnTo>
                    <a:pt x="104966" y="2840645"/>
                  </a:lnTo>
                  <a:lnTo>
                    <a:pt x="104923" y="2834727"/>
                  </a:lnTo>
                  <a:lnTo>
                    <a:pt x="104883" y="2828809"/>
                  </a:lnTo>
                  <a:lnTo>
                    <a:pt x="104851" y="2822891"/>
                  </a:lnTo>
                  <a:lnTo>
                    <a:pt x="104823" y="2816973"/>
                  </a:lnTo>
                  <a:lnTo>
                    <a:pt x="104799" y="2811055"/>
                  </a:lnTo>
                  <a:lnTo>
                    <a:pt x="104782" y="2805137"/>
                  </a:lnTo>
                  <a:lnTo>
                    <a:pt x="104769" y="2799218"/>
                  </a:lnTo>
                  <a:lnTo>
                    <a:pt x="104761" y="2793300"/>
                  </a:lnTo>
                  <a:lnTo>
                    <a:pt x="104757" y="2787382"/>
                  </a:lnTo>
                  <a:lnTo>
                    <a:pt x="104760" y="2781464"/>
                  </a:lnTo>
                  <a:lnTo>
                    <a:pt x="104767" y="2775546"/>
                  </a:lnTo>
                  <a:lnTo>
                    <a:pt x="104777" y="2769628"/>
                  </a:lnTo>
                  <a:lnTo>
                    <a:pt x="104794" y="2763710"/>
                  </a:lnTo>
                  <a:lnTo>
                    <a:pt x="104815" y="2757792"/>
                  </a:lnTo>
                  <a:lnTo>
                    <a:pt x="104839" y="2751874"/>
                  </a:lnTo>
                  <a:lnTo>
                    <a:pt x="104868" y="2745956"/>
                  </a:lnTo>
                  <a:lnTo>
                    <a:pt x="104902" y="2740038"/>
                  </a:lnTo>
                  <a:lnTo>
                    <a:pt x="104938" y="2734120"/>
                  </a:lnTo>
                  <a:lnTo>
                    <a:pt x="104978" y="2728202"/>
                  </a:lnTo>
                  <a:lnTo>
                    <a:pt x="105022" y="2722284"/>
                  </a:lnTo>
                  <a:lnTo>
                    <a:pt x="105069" y="2716366"/>
                  </a:lnTo>
                  <a:lnTo>
                    <a:pt x="105118" y="2710448"/>
                  </a:lnTo>
                  <a:lnTo>
                    <a:pt x="105170" y="2704530"/>
                  </a:lnTo>
                  <a:lnTo>
                    <a:pt x="105225" y="2698612"/>
                  </a:lnTo>
                  <a:lnTo>
                    <a:pt x="105282" y="2692694"/>
                  </a:lnTo>
                  <a:lnTo>
                    <a:pt x="105340" y="2686776"/>
                  </a:lnTo>
                  <a:lnTo>
                    <a:pt x="105401" y="2680858"/>
                  </a:lnTo>
                  <a:lnTo>
                    <a:pt x="105462" y="2674940"/>
                  </a:lnTo>
                  <a:lnTo>
                    <a:pt x="105524" y="2669022"/>
                  </a:lnTo>
                  <a:lnTo>
                    <a:pt x="105588" y="2663104"/>
                  </a:lnTo>
                  <a:lnTo>
                    <a:pt x="105652" y="2657186"/>
                  </a:lnTo>
                  <a:lnTo>
                    <a:pt x="105716" y="2651268"/>
                  </a:lnTo>
                  <a:lnTo>
                    <a:pt x="105780" y="2645350"/>
                  </a:lnTo>
                  <a:lnTo>
                    <a:pt x="105843" y="2639432"/>
                  </a:lnTo>
                  <a:lnTo>
                    <a:pt x="105907" y="2633514"/>
                  </a:lnTo>
                  <a:lnTo>
                    <a:pt x="105969" y="2627596"/>
                  </a:lnTo>
                  <a:lnTo>
                    <a:pt x="106031" y="2621678"/>
                  </a:lnTo>
                  <a:lnTo>
                    <a:pt x="106091" y="2615760"/>
                  </a:lnTo>
                  <a:lnTo>
                    <a:pt x="106150" y="2609842"/>
                  </a:lnTo>
                  <a:lnTo>
                    <a:pt x="106207" y="2603924"/>
                  </a:lnTo>
                  <a:lnTo>
                    <a:pt x="106262" y="2598006"/>
                  </a:lnTo>
                  <a:lnTo>
                    <a:pt x="106316" y="2592088"/>
                  </a:lnTo>
                  <a:lnTo>
                    <a:pt x="106367" y="2586170"/>
                  </a:lnTo>
                  <a:lnTo>
                    <a:pt x="106415" y="2580252"/>
                  </a:lnTo>
                  <a:lnTo>
                    <a:pt x="106461" y="2574334"/>
                  </a:lnTo>
                  <a:lnTo>
                    <a:pt x="106505" y="2568416"/>
                  </a:lnTo>
                  <a:lnTo>
                    <a:pt x="106546" y="2562498"/>
                  </a:lnTo>
                  <a:lnTo>
                    <a:pt x="106583" y="2556580"/>
                  </a:lnTo>
                  <a:lnTo>
                    <a:pt x="106617" y="2550662"/>
                  </a:lnTo>
                  <a:lnTo>
                    <a:pt x="106649" y="2544744"/>
                  </a:lnTo>
                  <a:lnTo>
                    <a:pt x="106677" y="2538826"/>
                  </a:lnTo>
                  <a:lnTo>
                    <a:pt x="106701" y="2532908"/>
                  </a:lnTo>
                  <a:lnTo>
                    <a:pt x="106722" y="2526990"/>
                  </a:lnTo>
                  <a:lnTo>
                    <a:pt x="106740" y="2521072"/>
                  </a:lnTo>
                  <a:lnTo>
                    <a:pt x="106753" y="2515154"/>
                  </a:lnTo>
                  <a:lnTo>
                    <a:pt x="106764" y="2509236"/>
                  </a:lnTo>
                  <a:lnTo>
                    <a:pt x="106770" y="2503318"/>
                  </a:lnTo>
                  <a:lnTo>
                    <a:pt x="106772" y="2497400"/>
                  </a:lnTo>
                  <a:lnTo>
                    <a:pt x="106771" y="2491482"/>
                  </a:lnTo>
                  <a:lnTo>
                    <a:pt x="106767" y="2485564"/>
                  </a:lnTo>
                  <a:lnTo>
                    <a:pt x="106757" y="2479646"/>
                  </a:lnTo>
                  <a:lnTo>
                    <a:pt x="106744" y="2473728"/>
                  </a:lnTo>
                  <a:lnTo>
                    <a:pt x="106727" y="2467810"/>
                  </a:lnTo>
                  <a:lnTo>
                    <a:pt x="106707" y="2461892"/>
                  </a:lnTo>
                  <a:lnTo>
                    <a:pt x="106682" y="2455974"/>
                  </a:lnTo>
                  <a:lnTo>
                    <a:pt x="106653" y="2450056"/>
                  </a:lnTo>
                  <a:lnTo>
                    <a:pt x="106621" y="2444138"/>
                  </a:lnTo>
                  <a:lnTo>
                    <a:pt x="106584" y="2438220"/>
                  </a:lnTo>
                  <a:lnTo>
                    <a:pt x="106544" y="2432302"/>
                  </a:lnTo>
                  <a:lnTo>
                    <a:pt x="106500" y="2426384"/>
                  </a:lnTo>
                  <a:lnTo>
                    <a:pt x="106452" y="2420466"/>
                  </a:lnTo>
                  <a:lnTo>
                    <a:pt x="106399" y="2414548"/>
                  </a:lnTo>
                  <a:lnTo>
                    <a:pt x="106343" y="2408630"/>
                  </a:lnTo>
                  <a:lnTo>
                    <a:pt x="106284" y="2402712"/>
                  </a:lnTo>
                  <a:lnTo>
                    <a:pt x="106220" y="2396794"/>
                  </a:lnTo>
                  <a:lnTo>
                    <a:pt x="106152" y="2390876"/>
                  </a:lnTo>
                  <a:lnTo>
                    <a:pt x="106081" y="2384958"/>
                  </a:lnTo>
                  <a:lnTo>
                    <a:pt x="106006" y="2379040"/>
                  </a:lnTo>
                  <a:lnTo>
                    <a:pt x="105927" y="2373122"/>
                  </a:lnTo>
                  <a:lnTo>
                    <a:pt x="105844" y="2367204"/>
                  </a:lnTo>
                  <a:lnTo>
                    <a:pt x="105758" y="2361286"/>
                  </a:lnTo>
                  <a:lnTo>
                    <a:pt x="105668" y="2355368"/>
                  </a:lnTo>
                  <a:lnTo>
                    <a:pt x="105574" y="2349450"/>
                  </a:lnTo>
                  <a:lnTo>
                    <a:pt x="105477" y="2343532"/>
                  </a:lnTo>
                  <a:lnTo>
                    <a:pt x="105376" y="2337614"/>
                  </a:lnTo>
                  <a:lnTo>
                    <a:pt x="105271" y="2331696"/>
                  </a:lnTo>
                  <a:lnTo>
                    <a:pt x="105163" y="2325778"/>
                  </a:lnTo>
                  <a:lnTo>
                    <a:pt x="105052" y="2319860"/>
                  </a:lnTo>
                  <a:lnTo>
                    <a:pt x="104936" y="2313942"/>
                  </a:lnTo>
                  <a:lnTo>
                    <a:pt x="104817" y="2308024"/>
                  </a:lnTo>
                  <a:lnTo>
                    <a:pt x="104696" y="2302106"/>
                  </a:lnTo>
                  <a:lnTo>
                    <a:pt x="104569" y="2296188"/>
                  </a:lnTo>
                  <a:lnTo>
                    <a:pt x="104440" y="2290270"/>
                  </a:lnTo>
                  <a:lnTo>
                    <a:pt x="104308" y="2284352"/>
                  </a:lnTo>
                  <a:lnTo>
                    <a:pt x="104172" y="2278434"/>
                  </a:lnTo>
                  <a:lnTo>
                    <a:pt x="104032" y="2272516"/>
                  </a:lnTo>
                  <a:lnTo>
                    <a:pt x="103890" y="2266598"/>
                  </a:lnTo>
                  <a:lnTo>
                    <a:pt x="103745" y="2260680"/>
                  </a:lnTo>
                  <a:lnTo>
                    <a:pt x="103595" y="2254762"/>
                  </a:lnTo>
                  <a:lnTo>
                    <a:pt x="103443" y="2248844"/>
                  </a:lnTo>
                  <a:lnTo>
                    <a:pt x="103288" y="2242926"/>
                  </a:lnTo>
                  <a:lnTo>
                    <a:pt x="103130" y="2237007"/>
                  </a:lnTo>
                  <a:lnTo>
                    <a:pt x="102968" y="2231089"/>
                  </a:lnTo>
                  <a:lnTo>
                    <a:pt x="102804" y="2225171"/>
                  </a:lnTo>
                  <a:lnTo>
                    <a:pt x="102637" y="2219253"/>
                  </a:lnTo>
                  <a:lnTo>
                    <a:pt x="102467" y="2213335"/>
                  </a:lnTo>
                  <a:lnTo>
                    <a:pt x="102294" y="2207417"/>
                  </a:lnTo>
                  <a:lnTo>
                    <a:pt x="102119" y="2201499"/>
                  </a:lnTo>
                  <a:lnTo>
                    <a:pt x="101940" y="2195581"/>
                  </a:lnTo>
                  <a:lnTo>
                    <a:pt x="101759" y="2189663"/>
                  </a:lnTo>
                  <a:lnTo>
                    <a:pt x="101576" y="2183745"/>
                  </a:lnTo>
                  <a:lnTo>
                    <a:pt x="101390" y="2177827"/>
                  </a:lnTo>
                  <a:lnTo>
                    <a:pt x="101202" y="2171909"/>
                  </a:lnTo>
                  <a:lnTo>
                    <a:pt x="101011" y="2165991"/>
                  </a:lnTo>
                  <a:lnTo>
                    <a:pt x="100818" y="2160073"/>
                  </a:lnTo>
                  <a:lnTo>
                    <a:pt x="100623" y="2154155"/>
                  </a:lnTo>
                  <a:lnTo>
                    <a:pt x="100425" y="2148237"/>
                  </a:lnTo>
                  <a:lnTo>
                    <a:pt x="100226" y="2142319"/>
                  </a:lnTo>
                  <a:lnTo>
                    <a:pt x="100025" y="2136401"/>
                  </a:lnTo>
                  <a:lnTo>
                    <a:pt x="99821" y="2130483"/>
                  </a:lnTo>
                  <a:lnTo>
                    <a:pt x="99616" y="2124565"/>
                  </a:lnTo>
                  <a:lnTo>
                    <a:pt x="99410" y="2118647"/>
                  </a:lnTo>
                  <a:lnTo>
                    <a:pt x="99201" y="2112729"/>
                  </a:lnTo>
                  <a:lnTo>
                    <a:pt x="98990" y="2106811"/>
                  </a:lnTo>
                  <a:lnTo>
                    <a:pt x="98779" y="2100893"/>
                  </a:lnTo>
                  <a:lnTo>
                    <a:pt x="98565" y="2094975"/>
                  </a:lnTo>
                  <a:lnTo>
                    <a:pt x="98351" y="2089057"/>
                  </a:lnTo>
                  <a:lnTo>
                    <a:pt x="98134" y="2083139"/>
                  </a:lnTo>
                  <a:lnTo>
                    <a:pt x="97917" y="2077221"/>
                  </a:lnTo>
                  <a:lnTo>
                    <a:pt x="97698" y="2071303"/>
                  </a:lnTo>
                  <a:lnTo>
                    <a:pt x="97477" y="2065385"/>
                  </a:lnTo>
                  <a:lnTo>
                    <a:pt x="97256" y="2059467"/>
                  </a:lnTo>
                  <a:lnTo>
                    <a:pt x="97033" y="2053549"/>
                  </a:lnTo>
                  <a:lnTo>
                    <a:pt x="96808" y="2047631"/>
                  </a:lnTo>
                  <a:lnTo>
                    <a:pt x="96582" y="2041713"/>
                  </a:lnTo>
                  <a:lnTo>
                    <a:pt x="96355" y="2035795"/>
                  </a:lnTo>
                  <a:lnTo>
                    <a:pt x="96126" y="2029877"/>
                  </a:lnTo>
                  <a:lnTo>
                    <a:pt x="95896" y="2023959"/>
                  </a:lnTo>
                  <a:lnTo>
                    <a:pt x="95664" y="2018041"/>
                  </a:lnTo>
                  <a:lnTo>
                    <a:pt x="95429" y="2012123"/>
                  </a:lnTo>
                  <a:lnTo>
                    <a:pt x="95193" y="2006205"/>
                  </a:lnTo>
                  <a:lnTo>
                    <a:pt x="94955" y="2000287"/>
                  </a:lnTo>
                  <a:lnTo>
                    <a:pt x="94714" y="1994369"/>
                  </a:lnTo>
                  <a:lnTo>
                    <a:pt x="94470" y="1988451"/>
                  </a:lnTo>
                  <a:lnTo>
                    <a:pt x="94224" y="1982533"/>
                  </a:lnTo>
                  <a:lnTo>
                    <a:pt x="93975" y="1976615"/>
                  </a:lnTo>
                  <a:lnTo>
                    <a:pt x="93722" y="1970697"/>
                  </a:lnTo>
                  <a:lnTo>
                    <a:pt x="93466" y="1964779"/>
                  </a:lnTo>
                  <a:lnTo>
                    <a:pt x="93206" y="1958861"/>
                  </a:lnTo>
                  <a:lnTo>
                    <a:pt x="92941" y="1952943"/>
                  </a:lnTo>
                  <a:lnTo>
                    <a:pt x="92671" y="1947025"/>
                  </a:lnTo>
                  <a:lnTo>
                    <a:pt x="92398" y="1941107"/>
                  </a:lnTo>
                  <a:lnTo>
                    <a:pt x="92119" y="1935189"/>
                  </a:lnTo>
                  <a:lnTo>
                    <a:pt x="91832" y="1929271"/>
                  </a:lnTo>
                  <a:lnTo>
                    <a:pt x="91541" y="1923353"/>
                  </a:lnTo>
                  <a:lnTo>
                    <a:pt x="91244" y="1917435"/>
                  </a:lnTo>
                  <a:lnTo>
                    <a:pt x="90938" y="1911517"/>
                  </a:lnTo>
                  <a:lnTo>
                    <a:pt x="90625" y="1905599"/>
                  </a:lnTo>
                  <a:lnTo>
                    <a:pt x="90306" y="1899681"/>
                  </a:lnTo>
                  <a:lnTo>
                    <a:pt x="89978" y="1893763"/>
                  </a:lnTo>
                  <a:lnTo>
                    <a:pt x="89640" y="1887845"/>
                  </a:lnTo>
                  <a:lnTo>
                    <a:pt x="89295" y="1881927"/>
                  </a:lnTo>
                  <a:lnTo>
                    <a:pt x="88941" y="1876009"/>
                  </a:lnTo>
                  <a:lnTo>
                    <a:pt x="88575" y="1870091"/>
                  </a:lnTo>
                  <a:lnTo>
                    <a:pt x="88200" y="1864173"/>
                  </a:lnTo>
                  <a:lnTo>
                    <a:pt x="87817" y="1858255"/>
                  </a:lnTo>
                  <a:lnTo>
                    <a:pt x="87421" y="1852337"/>
                  </a:lnTo>
                  <a:lnTo>
                    <a:pt x="87015" y="1846419"/>
                  </a:lnTo>
                  <a:lnTo>
                    <a:pt x="86599" y="1840501"/>
                  </a:lnTo>
                  <a:lnTo>
                    <a:pt x="86173" y="1834583"/>
                  </a:lnTo>
                  <a:lnTo>
                    <a:pt x="85733" y="1828665"/>
                  </a:lnTo>
                  <a:lnTo>
                    <a:pt x="85285" y="1822747"/>
                  </a:lnTo>
                  <a:lnTo>
                    <a:pt x="84827" y="1816829"/>
                  </a:lnTo>
                  <a:lnTo>
                    <a:pt x="84355" y="1810911"/>
                  </a:lnTo>
                  <a:lnTo>
                    <a:pt x="83873" y="1804993"/>
                  </a:lnTo>
                  <a:lnTo>
                    <a:pt x="83383" y="1799075"/>
                  </a:lnTo>
                  <a:lnTo>
                    <a:pt x="82882" y="1793157"/>
                  </a:lnTo>
                  <a:lnTo>
                    <a:pt x="82370" y="1787239"/>
                  </a:lnTo>
                  <a:lnTo>
                    <a:pt x="81850" y="1781321"/>
                  </a:lnTo>
                  <a:lnTo>
                    <a:pt x="81323" y="1775403"/>
                  </a:lnTo>
                  <a:lnTo>
                    <a:pt x="80784" y="1769485"/>
                  </a:lnTo>
                  <a:lnTo>
                    <a:pt x="80240" y="1763567"/>
                  </a:lnTo>
                  <a:lnTo>
                    <a:pt x="79690" y="1757649"/>
                  </a:lnTo>
                  <a:lnTo>
                    <a:pt x="79133" y="1751731"/>
                  </a:lnTo>
                  <a:lnTo>
                    <a:pt x="78570" y="1745813"/>
                  </a:lnTo>
                  <a:lnTo>
                    <a:pt x="78005" y="1739895"/>
                  </a:lnTo>
                  <a:lnTo>
                    <a:pt x="77435" y="1733977"/>
                  </a:lnTo>
                  <a:lnTo>
                    <a:pt x="76863" y="1728059"/>
                  </a:lnTo>
                  <a:lnTo>
                    <a:pt x="76290" y="1722141"/>
                  </a:lnTo>
                  <a:lnTo>
                    <a:pt x="75717" y="1716223"/>
                  </a:lnTo>
                  <a:lnTo>
                    <a:pt x="75144" y="1710305"/>
                  </a:lnTo>
                  <a:lnTo>
                    <a:pt x="74574" y="1704387"/>
                  </a:lnTo>
                  <a:lnTo>
                    <a:pt x="74006" y="1698469"/>
                  </a:lnTo>
                  <a:lnTo>
                    <a:pt x="73443" y="1692551"/>
                  </a:lnTo>
                  <a:lnTo>
                    <a:pt x="72886" y="1686633"/>
                  </a:lnTo>
                  <a:lnTo>
                    <a:pt x="72334" y="1680714"/>
                  </a:lnTo>
                  <a:lnTo>
                    <a:pt x="71789" y="1674796"/>
                  </a:lnTo>
                  <a:lnTo>
                    <a:pt x="71255" y="1668878"/>
                  </a:lnTo>
                  <a:lnTo>
                    <a:pt x="70730" y="1662960"/>
                  </a:lnTo>
                  <a:lnTo>
                    <a:pt x="70214" y="1657042"/>
                  </a:lnTo>
                  <a:lnTo>
                    <a:pt x="69711" y="1651124"/>
                  </a:lnTo>
                  <a:lnTo>
                    <a:pt x="69223" y="1645206"/>
                  </a:lnTo>
                  <a:lnTo>
                    <a:pt x="68746" y="1639288"/>
                  </a:lnTo>
                  <a:lnTo>
                    <a:pt x="68281" y="1633370"/>
                  </a:lnTo>
                  <a:lnTo>
                    <a:pt x="67837" y="1627452"/>
                  </a:lnTo>
                  <a:lnTo>
                    <a:pt x="67406" y="1621534"/>
                  </a:lnTo>
                  <a:lnTo>
                    <a:pt x="66989" y="1615616"/>
                  </a:lnTo>
                  <a:lnTo>
                    <a:pt x="66591" y="1609698"/>
                  </a:lnTo>
                  <a:lnTo>
                    <a:pt x="66212" y="1603780"/>
                  </a:lnTo>
                  <a:lnTo>
                    <a:pt x="65848" y="1597862"/>
                  </a:lnTo>
                  <a:lnTo>
                    <a:pt x="65500" y="1591944"/>
                  </a:lnTo>
                  <a:lnTo>
                    <a:pt x="65176" y="1586026"/>
                  </a:lnTo>
                  <a:lnTo>
                    <a:pt x="64866" y="1580108"/>
                  </a:lnTo>
                  <a:lnTo>
                    <a:pt x="64571" y="1574190"/>
                  </a:lnTo>
                  <a:lnTo>
                    <a:pt x="64299" y="1568272"/>
                  </a:lnTo>
                  <a:lnTo>
                    <a:pt x="64044" y="1562354"/>
                  </a:lnTo>
                  <a:lnTo>
                    <a:pt x="63802" y="1556436"/>
                  </a:lnTo>
                  <a:lnTo>
                    <a:pt x="63578" y="1550518"/>
                  </a:lnTo>
                  <a:lnTo>
                    <a:pt x="63373" y="1544600"/>
                  </a:lnTo>
                  <a:lnTo>
                    <a:pt x="63181" y="1538682"/>
                  </a:lnTo>
                  <a:lnTo>
                    <a:pt x="63001" y="1532764"/>
                  </a:lnTo>
                  <a:lnTo>
                    <a:pt x="62840" y="1526846"/>
                  </a:lnTo>
                  <a:lnTo>
                    <a:pt x="62691" y="1520928"/>
                  </a:lnTo>
                  <a:lnTo>
                    <a:pt x="62551" y="1515010"/>
                  </a:lnTo>
                  <a:lnTo>
                    <a:pt x="62424" y="1509092"/>
                  </a:lnTo>
                  <a:lnTo>
                    <a:pt x="62308" y="1503174"/>
                  </a:lnTo>
                  <a:lnTo>
                    <a:pt x="62199" y="1497256"/>
                  </a:lnTo>
                  <a:lnTo>
                    <a:pt x="62098" y="1491338"/>
                  </a:lnTo>
                  <a:lnTo>
                    <a:pt x="62005" y="1485420"/>
                  </a:lnTo>
                  <a:lnTo>
                    <a:pt x="61917" y="1479502"/>
                  </a:lnTo>
                  <a:lnTo>
                    <a:pt x="61833" y="1473584"/>
                  </a:lnTo>
                  <a:lnTo>
                    <a:pt x="61752" y="1467666"/>
                  </a:lnTo>
                  <a:lnTo>
                    <a:pt x="61673" y="1461748"/>
                  </a:lnTo>
                  <a:lnTo>
                    <a:pt x="61595" y="1455830"/>
                  </a:lnTo>
                  <a:lnTo>
                    <a:pt x="61516" y="1449912"/>
                  </a:lnTo>
                  <a:lnTo>
                    <a:pt x="61435" y="1443994"/>
                  </a:lnTo>
                  <a:lnTo>
                    <a:pt x="61350" y="1438076"/>
                  </a:lnTo>
                  <a:lnTo>
                    <a:pt x="61263" y="1432158"/>
                  </a:lnTo>
                  <a:lnTo>
                    <a:pt x="61169" y="1426240"/>
                  </a:lnTo>
                  <a:lnTo>
                    <a:pt x="61068" y="1420322"/>
                  </a:lnTo>
                  <a:lnTo>
                    <a:pt x="60961" y="1414404"/>
                  </a:lnTo>
                  <a:lnTo>
                    <a:pt x="60845" y="1408486"/>
                  </a:lnTo>
                  <a:lnTo>
                    <a:pt x="60717" y="1402568"/>
                  </a:lnTo>
                  <a:lnTo>
                    <a:pt x="60580" y="1396650"/>
                  </a:lnTo>
                  <a:lnTo>
                    <a:pt x="60433" y="1390732"/>
                  </a:lnTo>
                  <a:lnTo>
                    <a:pt x="60269" y="1384814"/>
                  </a:lnTo>
                  <a:lnTo>
                    <a:pt x="60093" y="1378896"/>
                  </a:lnTo>
                  <a:lnTo>
                    <a:pt x="59904" y="1372978"/>
                  </a:lnTo>
                  <a:lnTo>
                    <a:pt x="59699" y="1367060"/>
                  </a:lnTo>
                  <a:lnTo>
                    <a:pt x="59475" y="1361142"/>
                  </a:lnTo>
                  <a:lnTo>
                    <a:pt x="59237" y="1355224"/>
                  </a:lnTo>
                  <a:lnTo>
                    <a:pt x="58984" y="1349306"/>
                  </a:lnTo>
                  <a:lnTo>
                    <a:pt x="58705" y="1343388"/>
                  </a:lnTo>
                  <a:lnTo>
                    <a:pt x="58411" y="1337470"/>
                  </a:lnTo>
                  <a:lnTo>
                    <a:pt x="58100" y="1331552"/>
                  </a:lnTo>
                  <a:lnTo>
                    <a:pt x="57764" y="1325634"/>
                  </a:lnTo>
                  <a:lnTo>
                    <a:pt x="57407" y="1319716"/>
                  </a:lnTo>
                  <a:lnTo>
                    <a:pt x="57032" y="1313798"/>
                  </a:lnTo>
                  <a:lnTo>
                    <a:pt x="56636" y="1307880"/>
                  </a:lnTo>
                  <a:lnTo>
                    <a:pt x="56210" y="1301962"/>
                  </a:lnTo>
                  <a:lnTo>
                    <a:pt x="55766" y="1296044"/>
                  </a:lnTo>
                  <a:lnTo>
                    <a:pt x="55302" y="1290126"/>
                  </a:lnTo>
                  <a:lnTo>
                    <a:pt x="54806" y="1284208"/>
                  </a:lnTo>
                  <a:lnTo>
                    <a:pt x="54288" y="1278290"/>
                  </a:lnTo>
                  <a:lnTo>
                    <a:pt x="53749" y="1272372"/>
                  </a:lnTo>
                  <a:lnTo>
                    <a:pt x="53183" y="1266454"/>
                  </a:lnTo>
                  <a:lnTo>
                    <a:pt x="52588" y="1260536"/>
                  </a:lnTo>
                  <a:lnTo>
                    <a:pt x="51970" y="1254618"/>
                  </a:lnTo>
                  <a:lnTo>
                    <a:pt x="51331" y="1248700"/>
                  </a:lnTo>
                  <a:lnTo>
                    <a:pt x="50655" y="1242782"/>
                  </a:lnTo>
                  <a:lnTo>
                    <a:pt x="49957" y="1236864"/>
                  </a:lnTo>
                  <a:lnTo>
                    <a:pt x="49237" y="1230946"/>
                  </a:lnTo>
                  <a:lnTo>
                    <a:pt x="48486" y="1225028"/>
                  </a:lnTo>
                  <a:lnTo>
                    <a:pt x="47706" y="1219110"/>
                  </a:lnTo>
                  <a:lnTo>
                    <a:pt x="46903" y="1213192"/>
                  </a:lnTo>
                  <a:lnTo>
                    <a:pt x="46076" y="1207274"/>
                  </a:lnTo>
                  <a:lnTo>
                    <a:pt x="45215" y="1201356"/>
                  </a:lnTo>
                  <a:lnTo>
                    <a:pt x="44331" y="1195438"/>
                  </a:lnTo>
                  <a:lnTo>
                    <a:pt x="43426" y="1189520"/>
                  </a:lnTo>
                  <a:lnTo>
                    <a:pt x="42489" y="1183602"/>
                  </a:lnTo>
                  <a:lnTo>
                    <a:pt x="41528" y="1177684"/>
                  </a:lnTo>
                  <a:lnTo>
                    <a:pt x="40546" y="1171766"/>
                  </a:lnTo>
                  <a:lnTo>
                    <a:pt x="39540" y="1165848"/>
                  </a:lnTo>
                  <a:lnTo>
                    <a:pt x="38506" y="1159930"/>
                  </a:lnTo>
                  <a:lnTo>
                    <a:pt x="37454" y="1154012"/>
                  </a:lnTo>
                  <a:lnTo>
                    <a:pt x="36384" y="1148094"/>
                  </a:lnTo>
                  <a:lnTo>
                    <a:pt x="35288" y="1142176"/>
                  </a:lnTo>
                  <a:lnTo>
                    <a:pt x="34175" y="1136258"/>
                  </a:lnTo>
                  <a:lnTo>
                    <a:pt x="33048" y="1130340"/>
                  </a:lnTo>
                  <a:lnTo>
                    <a:pt x="31903" y="1124422"/>
                  </a:lnTo>
                  <a:lnTo>
                    <a:pt x="30742" y="1118503"/>
                  </a:lnTo>
                  <a:lnTo>
                    <a:pt x="29572" y="1112585"/>
                  </a:lnTo>
                  <a:lnTo>
                    <a:pt x="28391" y="1106667"/>
                  </a:lnTo>
                  <a:lnTo>
                    <a:pt x="27199" y="1100749"/>
                  </a:lnTo>
                  <a:lnTo>
                    <a:pt x="26001" y="1094831"/>
                  </a:lnTo>
                  <a:lnTo>
                    <a:pt x="24800" y="1088913"/>
                  </a:lnTo>
                  <a:lnTo>
                    <a:pt x="23595" y="1082995"/>
                  </a:lnTo>
                  <a:lnTo>
                    <a:pt x="22392" y="1077077"/>
                  </a:lnTo>
                  <a:lnTo>
                    <a:pt x="21191" y="1071159"/>
                  </a:lnTo>
                  <a:lnTo>
                    <a:pt x="19994" y="1065241"/>
                  </a:lnTo>
                  <a:lnTo>
                    <a:pt x="18807" y="1059323"/>
                  </a:lnTo>
                  <a:lnTo>
                    <a:pt x="17630" y="1053405"/>
                  </a:lnTo>
                  <a:lnTo>
                    <a:pt x="16464" y="1047487"/>
                  </a:lnTo>
                  <a:lnTo>
                    <a:pt x="15318" y="1041569"/>
                  </a:lnTo>
                  <a:lnTo>
                    <a:pt x="14192" y="1035651"/>
                  </a:lnTo>
                  <a:lnTo>
                    <a:pt x="13084" y="1029733"/>
                  </a:lnTo>
                  <a:lnTo>
                    <a:pt x="12001" y="1023815"/>
                  </a:lnTo>
                  <a:lnTo>
                    <a:pt x="10952" y="1017897"/>
                  </a:lnTo>
                  <a:lnTo>
                    <a:pt x="9931" y="1011979"/>
                  </a:lnTo>
                  <a:lnTo>
                    <a:pt x="8936" y="1006061"/>
                  </a:lnTo>
                  <a:lnTo>
                    <a:pt x="7992" y="1000143"/>
                  </a:lnTo>
                  <a:lnTo>
                    <a:pt x="7084" y="994225"/>
                  </a:lnTo>
                  <a:lnTo>
                    <a:pt x="6212" y="988307"/>
                  </a:lnTo>
                  <a:lnTo>
                    <a:pt x="5390" y="982389"/>
                  </a:lnTo>
                  <a:lnTo>
                    <a:pt x="4624" y="976471"/>
                  </a:lnTo>
                  <a:lnTo>
                    <a:pt x="3900" y="970553"/>
                  </a:lnTo>
                  <a:lnTo>
                    <a:pt x="3223" y="964635"/>
                  </a:lnTo>
                  <a:lnTo>
                    <a:pt x="2623" y="958717"/>
                  </a:lnTo>
                  <a:lnTo>
                    <a:pt x="2072" y="952799"/>
                  </a:lnTo>
                  <a:lnTo>
                    <a:pt x="1572" y="946881"/>
                  </a:lnTo>
                  <a:lnTo>
                    <a:pt x="1148" y="940963"/>
                  </a:lnTo>
                  <a:lnTo>
                    <a:pt x="792" y="935045"/>
                  </a:lnTo>
                  <a:lnTo>
                    <a:pt x="491" y="929127"/>
                  </a:lnTo>
                  <a:lnTo>
                    <a:pt x="256" y="923209"/>
                  </a:lnTo>
                  <a:lnTo>
                    <a:pt x="111" y="917291"/>
                  </a:lnTo>
                  <a:lnTo>
                    <a:pt x="25" y="911373"/>
                  </a:lnTo>
                  <a:lnTo>
                    <a:pt x="0" y="905455"/>
                  </a:lnTo>
                  <a:lnTo>
                    <a:pt x="69" y="899537"/>
                  </a:lnTo>
                  <a:lnTo>
                    <a:pt x="208" y="893619"/>
                  </a:lnTo>
                  <a:lnTo>
                    <a:pt x="410" y="887701"/>
                  </a:lnTo>
                  <a:lnTo>
                    <a:pt x="689" y="881783"/>
                  </a:lnTo>
                  <a:lnTo>
                    <a:pt x="1058" y="875865"/>
                  </a:lnTo>
                  <a:lnTo>
                    <a:pt x="1489" y="869947"/>
                  </a:lnTo>
                  <a:lnTo>
                    <a:pt x="1982" y="864029"/>
                  </a:lnTo>
                  <a:lnTo>
                    <a:pt x="2578" y="858111"/>
                  </a:lnTo>
                  <a:lnTo>
                    <a:pt x="3235" y="852193"/>
                  </a:lnTo>
                  <a:lnTo>
                    <a:pt x="3952" y="846275"/>
                  </a:lnTo>
                  <a:lnTo>
                    <a:pt x="4751" y="840357"/>
                  </a:lnTo>
                  <a:lnTo>
                    <a:pt x="5626" y="834439"/>
                  </a:lnTo>
                  <a:lnTo>
                    <a:pt x="6557" y="828521"/>
                  </a:lnTo>
                  <a:lnTo>
                    <a:pt x="7547" y="822603"/>
                  </a:lnTo>
                  <a:lnTo>
                    <a:pt x="8625" y="816685"/>
                  </a:lnTo>
                  <a:lnTo>
                    <a:pt x="9753" y="810767"/>
                  </a:lnTo>
                  <a:lnTo>
                    <a:pt x="10932" y="804849"/>
                  </a:lnTo>
                  <a:lnTo>
                    <a:pt x="12181" y="798931"/>
                  </a:lnTo>
                  <a:lnTo>
                    <a:pt x="13486" y="793013"/>
                  </a:lnTo>
                  <a:lnTo>
                    <a:pt x="14834" y="787095"/>
                  </a:lnTo>
                  <a:lnTo>
                    <a:pt x="16231" y="781177"/>
                  </a:lnTo>
                  <a:lnTo>
                    <a:pt x="17687" y="775259"/>
                  </a:lnTo>
                  <a:lnTo>
                    <a:pt x="19179" y="769341"/>
                  </a:lnTo>
                  <a:lnTo>
                    <a:pt x="20705" y="763423"/>
                  </a:lnTo>
                  <a:lnTo>
                    <a:pt x="22281" y="757505"/>
                  </a:lnTo>
                  <a:lnTo>
                    <a:pt x="23888" y="751587"/>
                  </a:lnTo>
                  <a:lnTo>
                    <a:pt x="25521" y="745669"/>
                  </a:lnTo>
                  <a:lnTo>
                    <a:pt x="27185" y="739751"/>
                  </a:lnTo>
                  <a:lnTo>
                    <a:pt x="28877" y="733833"/>
                  </a:lnTo>
                  <a:lnTo>
                    <a:pt x="30586" y="727915"/>
                  </a:lnTo>
                  <a:lnTo>
                    <a:pt x="32312" y="721997"/>
                  </a:lnTo>
                  <a:lnTo>
                    <a:pt x="34059" y="716079"/>
                  </a:lnTo>
                  <a:lnTo>
                    <a:pt x="35814" y="710161"/>
                  </a:lnTo>
                  <a:lnTo>
                    <a:pt x="37577" y="704243"/>
                  </a:lnTo>
                  <a:lnTo>
                    <a:pt x="39347" y="698325"/>
                  </a:lnTo>
                  <a:lnTo>
                    <a:pt x="41119" y="692407"/>
                  </a:lnTo>
                  <a:lnTo>
                    <a:pt x="42891" y="686489"/>
                  </a:lnTo>
                  <a:lnTo>
                    <a:pt x="44660" y="680571"/>
                  </a:lnTo>
                  <a:lnTo>
                    <a:pt x="46421" y="674653"/>
                  </a:lnTo>
                  <a:lnTo>
                    <a:pt x="48174" y="668735"/>
                  </a:lnTo>
                  <a:lnTo>
                    <a:pt x="49918" y="662817"/>
                  </a:lnTo>
                  <a:lnTo>
                    <a:pt x="51645" y="656899"/>
                  </a:lnTo>
                  <a:lnTo>
                    <a:pt x="53356" y="650981"/>
                  </a:lnTo>
                  <a:lnTo>
                    <a:pt x="55051" y="645063"/>
                  </a:lnTo>
                  <a:lnTo>
                    <a:pt x="56726" y="639145"/>
                  </a:lnTo>
                  <a:lnTo>
                    <a:pt x="58372" y="633227"/>
                  </a:lnTo>
                  <a:lnTo>
                    <a:pt x="59998" y="627309"/>
                  </a:lnTo>
                  <a:lnTo>
                    <a:pt x="61603" y="621391"/>
                  </a:lnTo>
                  <a:lnTo>
                    <a:pt x="63171" y="615473"/>
                  </a:lnTo>
                  <a:lnTo>
                    <a:pt x="64712" y="609555"/>
                  </a:lnTo>
                  <a:lnTo>
                    <a:pt x="66228" y="603637"/>
                  </a:lnTo>
                  <a:lnTo>
                    <a:pt x="67709" y="597719"/>
                  </a:lnTo>
                  <a:lnTo>
                    <a:pt x="69153" y="591801"/>
                  </a:lnTo>
                  <a:lnTo>
                    <a:pt x="70569" y="585883"/>
                  </a:lnTo>
                  <a:lnTo>
                    <a:pt x="71955" y="579965"/>
                  </a:lnTo>
                  <a:lnTo>
                    <a:pt x="73293" y="574047"/>
                  </a:lnTo>
                  <a:lnTo>
                    <a:pt x="74601" y="568129"/>
                  </a:lnTo>
                  <a:lnTo>
                    <a:pt x="75878" y="562211"/>
                  </a:lnTo>
                  <a:lnTo>
                    <a:pt x="77113" y="556292"/>
                  </a:lnTo>
                  <a:lnTo>
                    <a:pt x="78309" y="550374"/>
                  </a:lnTo>
                  <a:lnTo>
                    <a:pt x="79475" y="544456"/>
                  </a:lnTo>
                  <a:lnTo>
                    <a:pt x="80606" y="538538"/>
                  </a:lnTo>
                  <a:lnTo>
                    <a:pt x="81689" y="532620"/>
                  </a:lnTo>
                  <a:lnTo>
                    <a:pt x="82742" y="526702"/>
                  </a:lnTo>
                  <a:lnTo>
                    <a:pt x="83765" y="520784"/>
                  </a:lnTo>
                  <a:lnTo>
                    <a:pt x="84742" y="514866"/>
                  </a:lnTo>
                  <a:lnTo>
                    <a:pt x="85685" y="508948"/>
                  </a:lnTo>
                  <a:lnTo>
                    <a:pt x="86599" y="503030"/>
                  </a:lnTo>
                  <a:lnTo>
                    <a:pt x="87478" y="497112"/>
                  </a:lnTo>
                  <a:lnTo>
                    <a:pt x="88316" y="491194"/>
                  </a:lnTo>
                  <a:lnTo>
                    <a:pt x="89126" y="485276"/>
                  </a:lnTo>
                  <a:lnTo>
                    <a:pt x="89909" y="479358"/>
                  </a:lnTo>
                  <a:lnTo>
                    <a:pt x="90649" y="473440"/>
                  </a:lnTo>
                  <a:lnTo>
                    <a:pt x="91363" y="467522"/>
                  </a:lnTo>
                  <a:lnTo>
                    <a:pt x="92051" y="461604"/>
                  </a:lnTo>
                  <a:lnTo>
                    <a:pt x="92706" y="455686"/>
                  </a:lnTo>
                  <a:lnTo>
                    <a:pt x="93330" y="449768"/>
                  </a:lnTo>
                  <a:lnTo>
                    <a:pt x="93931" y="443850"/>
                  </a:lnTo>
                  <a:lnTo>
                    <a:pt x="94508" y="437932"/>
                  </a:lnTo>
                  <a:lnTo>
                    <a:pt x="95051" y="432014"/>
                  </a:lnTo>
                  <a:lnTo>
                    <a:pt x="95573" y="426096"/>
                  </a:lnTo>
                  <a:lnTo>
                    <a:pt x="96075" y="420178"/>
                  </a:lnTo>
                  <a:lnTo>
                    <a:pt x="96549" y="414260"/>
                  </a:lnTo>
                  <a:lnTo>
                    <a:pt x="97000" y="408342"/>
                  </a:lnTo>
                  <a:lnTo>
                    <a:pt x="97434" y="402424"/>
                  </a:lnTo>
                  <a:lnTo>
                    <a:pt x="97848" y="396506"/>
                  </a:lnTo>
                  <a:lnTo>
                    <a:pt x="98237" y="390588"/>
                  </a:lnTo>
                  <a:lnTo>
                    <a:pt x="98611" y="384670"/>
                  </a:lnTo>
                  <a:lnTo>
                    <a:pt x="98970" y="378752"/>
                  </a:lnTo>
                  <a:lnTo>
                    <a:pt x="99307" y="372834"/>
                  </a:lnTo>
                  <a:lnTo>
                    <a:pt x="99628" y="366916"/>
                  </a:lnTo>
                  <a:lnTo>
                    <a:pt x="99937" y="360998"/>
                  </a:lnTo>
                  <a:lnTo>
                    <a:pt x="100229" y="355080"/>
                  </a:lnTo>
                  <a:lnTo>
                    <a:pt x="100506" y="349162"/>
                  </a:lnTo>
                  <a:lnTo>
                    <a:pt x="100771" y="343244"/>
                  </a:lnTo>
                  <a:lnTo>
                    <a:pt x="101025" y="337326"/>
                  </a:lnTo>
                  <a:lnTo>
                    <a:pt x="101263" y="331408"/>
                  </a:lnTo>
                  <a:lnTo>
                    <a:pt x="101491" y="325490"/>
                  </a:lnTo>
                  <a:lnTo>
                    <a:pt x="101710" y="319572"/>
                  </a:lnTo>
                  <a:lnTo>
                    <a:pt x="101916" y="313654"/>
                  </a:lnTo>
                  <a:lnTo>
                    <a:pt x="102113" y="307736"/>
                  </a:lnTo>
                  <a:lnTo>
                    <a:pt x="102301" y="301818"/>
                  </a:lnTo>
                  <a:lnTo>
                    <a:pt x="102482" y="295900"/>
                  </a:lnTo>
                  <a:lnTo>
                    <a:pt x="102651" y="289982"/>
                  </a:lnTo>
                  <a:lnTo>
                    <a:pt x="102815" y="284064"/>
                  </a:lnTo>
                  <a:lnTo>
                    <a:pt x="102971" y="278146"/>
                  </a:lnTo>
                  <a:lnTo>
                    <a:pt x="103120" y="272228"/>
                  </a:lnTo>
                  <a:lnTo>
                    <a:pt x="103261" y="266310"/>
                  </a:lnTo>
                  <a:lnTo>
                    <a:pt x="103398" y="260392"/>
                  </a:lnTo>
                  <a:lnTo>
                    <a:pt x="103528" y="254474"/>
                  </a:lnTo>
                  <a:lnTo>
                    <a:pt x="103652" y="248556"/>
                  </a:lnTo>
                  <a:lnTo>
                    <a:pt x="103772" y="242638"/>
                  </a:lnTo>
                  <a:lnTo>
                    <a:pt x="103887" y="236720"/>
                  </a:lnTo>
                  <a:lnTo>
                    <a:pt x="103997" y="230802"/>
                  </a:lnTo>
                  <a:lnTo>
                    <a:pt x="104103" y="224884"/>
                  </a:lnTo>
                  <a:lnTo>
                    <a:pt x="104206" y="218966"/>
                  </a:lnTo>
                  <a:lnTo>
                    <a:pt x="104304" y="213048"/>
                  </a:lnTo>
                  <a:lnTo>
                    <a:pt x="104399" y="207130"/>
                  </a:lnTo>
                  <a:lnTo>
                    <a:pt x="104492" y="201212"/>
                  </a:lnTo>
                  <a:lnTo>
                    <a:pt x="104582" y="195294"/>
                  </a:lnTo>
                  <a:lnTo>
                    <a:pt x="104669" y="189376"/>
                  </a:lnTo>
                  <a:lnTo>
                    <a:pt x="104754" y="183458"/>
                  </a:lnTo>
                  <a:lnTo>
                    <a:pt x="104837" y="177540"/>
                  </a:lnTo>
                  <a:lnTo>
                    <a:pt x="104918" y="171622"/>
                  </a:lnTo>
                  <a:lnTo>
                    <a:pt x="104998" y="165704"/>
                  </a:lnTo>
                  <a:lnTo>
                    <a:pt x="105077" y="159786"/>
                  </a:lnTo>
                  <a:lnTo>
                    <a:pt x="105154" y="153868"/>
                  </a:lnTo>
                  <a:lnTo>
                    <a:pt x="105231" y="147950"/>
                  </a:lnTo>
                  <a:lnTo>
                    <a:pt x="105307" y="142032"/>
                  </a:lnTo>
                  <a:lnTo>
                    <a:pt x="105383" y="136114"/>
                  </a:lnTo>
                  <a:lnTo>
                    <a:pt x="105459" y="130196"/>
                  </a:lnTo>
                  <a:lnTo>
                    <a:pt x="105535" y="124278"/>
                  </a:lnTo>
                  <a:lnTo>
                    <a:pt x="105611" y="118360"/>
                  </a:lnTo>
                  <a:lnTo>
                    <a:pt x="105687" y="112442"/>
                  </a:lnTo>
                  <a:lnTo>
                    <a:pt x="105764" y="106524"/>
                  </a:lnTo>
                  <a:lnTo>
                    <a:pt x="105841" y="100606"/>
                  </a:lnTo>
                  <a:lnTo>
                    <a:pt x="105919" y="94688"/>
                  </a:lnTo>
                  <a:lnTo>
                    <a:pt x="105999" y="88770"/>
                  </a:lnTo>
                  <a:lnTo>
                    <a:pt x="106079" y="82852"/>
                  </a:lnTo>
                  <a:lnTo>
                    <a:pt x="106160" y="76934"/>
                  </a:lnTo>
                  <a:lnTo>
                    <a:pt x="106243" y="71016"/>
                  </a:lnTo>
                  <a:lnTo>
                    <a:pt x="106327" y="65098"/>
                  </a:lnTo>
                  <a:lnTo>
                    <a:pt x="106412" y="59180"/>
                  </a:lnTo>
                  <a:lnTo>
                    <a:pt x="106499" y="53262"/>
                  </a:lnTo>
                  <a:lnTo>
                    <a:pt x="106588" y="47344"/>
                  </a:lnTo>
                  <a:lnTo>
                    <a:pt x="106677" y="41426"/>
                  </a:lnTo>
                  <a:lnTo>
                    <a:pt x="106768" y="35508"/>
                  </a:lnTo>
                  <a:lnTo>
                    <a:pt x="106861" y="29590"/>
                  </a:lnTo>
                  <a:lnTo>
                    <a:pt x="106956" y="23672"/>
                  </a:lnTo>
                  <a:lnTo>
                    <a:pt x="107051" y="17754"/>
                  </a:lnTo>
                  <a:lnTo>
                    <a:pt x="107148" y="11836"/>
                  </a:lnTo>
                  <a:lnTo>
                    <a:pt x="107246" y="5918"/>
                  </a:lnTo>
                  <a:lnTo>
                    <a:pt x="107346" y="0"/>
                  </a:lnTo>
                  <a:lnTo>
                    <a:pt x="115896" y="0"/>
                  </a:lnTo>
                  <a:lnTo>
                    <a:pt x="115996" y="5918"/>
                  </a:lnTo>
                  <a:lnTo>
                    <a:pt x="116094" y="11836"/>
                  </a:lnTo>
                  <a:lnTo>
                    <a:pt x="116191" y="17754"/>
                  </a:lnTo>
                  <a:lnTo>
                    <a:pt x="116287" y="23672"/>
                  </a:lnTo>
                  <a:lnTo>
                    <a:pt x="116381" y="29590"/>
                  </a:lnTo>
                  <a:lnTo>
                    <a:pt x="116474" y="35508"/>
                  </a:lnTo>
                  <a:lnTo>
                    <a:pt x="116565" y="41426"/>
                  </a:lnTo>
                  <a:lnTo>
                    <a:pt x="116655" y="47344"/>
                  </a:lnTo>
                  <a:lnTo>
                    <a:pt x="116743" y="53262"/>
                  </a:lnTo>
                  <a:lnTo>
                    <a:pt x="116830" y="59180"/>
                  </a:lnTo>
                  <a:lnTo>
                    <a:pt x="116915" y="65098"/>
                  </a:lnTo>
                  <a:lnTo>
                    <a:pt x="116999" y="71016"/>
                  </a:lnTo>
                  <a:lnTo>
                    <a:pt x="117082" y="76934"/>
                  </a:lnTo>
                  <a:lnTo>
                    <a:pt x="117163" y="82852"/>
                  </a:lnTo>
                  <a:lnTo>
                    <a:pt x="117244" y="88770"/>
                  </a:lnTo>
                  <a:lnTo>
                    <a:pt x="117323" y="94688"/>
                  </a:lnTo>
                  <a:lnTo>
                    <a:pt x="117401" y="100606"/>
                  </a:lnTo>
                  <a:lnTo>
                    <a:pt x="117479" y="106524"/>
                  </a:lnTo>
                  <a:lnTo>
                    <a:pt x="117555" y="112442"/>
                  </a:lnTo>
                  <a:lnTo>
                    <a:pt x="117632" y="118360"/>
                  </a:lnTo>
                  <a:lnTo>
                    <a:pt x="117707" y="124278"/>
                  </a:lnTo>
                  <a:lnTo>
                    <a:pt x="117783" y="130196"/>
                  </a:lnTo>
                  <a:lnTo>
                    <a:pt x="117859" y="136114"/>
                  </a:lnTo>
                  <a:lnTo>
                    <a:pt x="117935" y="142032"/>
                  </a:lnTo>
                  <a:lnTo>
                    <a:pt x="118011" y="147950"/>
                  </a:lnTo>
                  <a:lnTo>
                    <a:pt x="118088" y="153868"/>
                  </a:lnTo>
                  <a:lnTo>
                    <a:pt x="118165" y="159786"/>
                  </a:lnTo>
                  <a:lnTo>
                    <a:pt x="118244" y="165704"/>
                  </a:lnTo>
                  <a:lnTo>
                    <a:pt x="118324" y="171622"/>
                  </a:lnTo>
                  <a:lnTo>
                    <a:pt x="118405" y="177540"/>
                  </a:lnTo>
                  <a:lnTo>
                    <a:pt x="118488" y="183458"/>
                  </a:lnTo>
                  <a:lnTo>
                    <a:pt x="118573" y="189376"/>
                  </a:lnTo>
                  <a:lnTo>
                    <a:pt x="118660" y="195294"/>
                  </a:lnTo>
                  <a:lnTo>
                    <a:pt x="118750" y="201212"/>
                  </a:lnTo>
                  <a:lnTo>
                    <a:pt x="118843" y="207130"/>
                  </a:lnTo>
                  <a:lnTo>
                    <a:pt x="118938" y="213048"/>
                  </a:lnTo>
                  <a:lnTo>
                    <a:pt x="119036" y="218966"/>
                  </a:lnTo>
                  <a:lnTo>
                    <a:pt x="119139" y="224884"/>
                  </a:lnTo>
                  <a:lnTo>
                    <a:pt x="119245" y="230802"/>
                  </a:lnTo>
                  <a:lnTo>
                    <a:pt x="119355" y="236720"/>
                  </a:lnTo>
                  <a:lnTo>
                    <a:pt x="119470" y="242638"/>
                  </a:lnTo>
                  <a:lnTo>
                    <a:pt x="119590" y="248556"/>
                  </a:lnTo>
                  <a:lnTo>
                    <a:pt x="119714" y="254474"/>
                  </a:lnTo>
                  <a:lnTo>
                    <a:pt x="119844" y="260392"/>
                  </a:lnTo>
                  <a:lnTo>
                    <a:pt x="119981" y="266310"/>
                  </a:lnTo>
                  <a:lnTo>
                    <a:pt x="120123" y="272228"/>
                  </a:lnTo>
                  <a:lnTo>
                    <a:pt x="120271" y="278146"/>
                  </a:lnTo>
                  <a:lnTo>
                    <a:pt x="120428" y="284064"/>
                  </a:lnTo>
                  <a:lnTo>
                    <a:pt x="120591" y="289982"/>
                  </a:lnTo>
                  <a:lnTo>
                    <a:pt x="120760" y="295900"/>
                  </a:lnTo>
                  <a:lnTo>
                    <a:pt x="120941" y="301818"/>
                  </a:lnTo>
                  <a:lnTo>
                    <a:pt x="121129" y="307736"/>
                  </a:lnTo>
                  <a:lnTo>
                    <a:pt x="121326" y="313654"/>
                  </a:lnTo>
                  <a:lnTo>
                    <a:pt x="121533" y="319572"/>
                  </a:lnTo>
                  <a:lnTo>
                    <a:pt x="121751" y="325490"/>
                  </a:lnTo>
                  <a:lnTo>
                    <a:pt x="121979" y="331408"/>
                  </a:lnTo>
                  <a:lnTo>
                    <a:pt x="122217" y="337326"/>
                  </a:lnTo>
                  <a:lnTo>
                    <a:pt x="122471" y="343244"/>
                  </a:lnTo>
                  <a:lnTo>
                    <a:pt x="122737" y="349162"/>
                  </a:lnTo>
                  <a:lnTo>
                    <a:pt x="123013" y="355080"/>
                  </a:lnTo>
                  <a:lnTo>
                    <a:pt x="123306" y="360998"/>
                  </a:lnTo>
                  <a:lnTo>
                    <a:pt x="123614" y="366916"/>
                  </a:lnTo>
                  <a:lnTo>
                    <a:pt x="123935" y="372834"/>
                  </a:lnTo>
                  <a:lnTo>
                    <a:pt x="124272" y="378752"/>
                  </a:lnTo>
                  <a:lnTo>
                    <a:pt x="124631" y="384670"/>
                  </a:lnTo>
                  <a:lnTo>
                    <a:pt x="125005" y="390588"/>
                  </a:lnTo>
                  <a:lnTo>
                    <a:pt x="125394" y="396506"/>
                  </a:lnTo>
                  <a:lnTo>
                    <a:pt x="125808" y="402424"/>
                  </a:lnTo>
                  <a:lnTo>
                    <a:pt x="126242" y="408342"/>
                  </a:lnTo>
                  <a:lnTo>
                    <a:pt x="126693" y="414260"/>
                  </a:lnTo>
                  <a:lnTo>
                    <a:pt x="127167" y="420178"/>
                  </a:lnTo>
                  <a:lnTo>
                    <a:pt x="127669" y="426096"/>
                  </a:lnTo>
                  <a:lnTo>
                    <a:pt x="128191" y="432014"/>
                  </a:lnTo>
                  <a:lnTo>
                    <a:pt x="128734" y="437932"/>
                  </a:lnTo>
                  <a:lnTo>
                    <a:pt x="129311" y="443850"/>
                  </a:lnTo>
                  <a:lnTo>
                    <a:pt x="129912" y="449768"/>
                  </a:lnTo>
                  <a:lnTo>
                    <a:pt x="130536" y="455686"/>
                  </a:lnTo>
                  <a:lnTo>
                    <a:pt x="131191" y="461604"/>
                  </a:lnTo>
                  <a:lnTo>
                    <a:pt x="131880" y="467522"/>
                  </a:lnTo>
                  <a:lnTo>
                    <a:pt x="132593" y="473440"/>
                  </a:lnTo>
                  <a:lnTo>
                    <a:pt x="133333" y="479358"/>
                  </a:lnTo>
                  <a:lnTo>
                    <a:pt x="134116" y="485276"/>
                  </a:lnTo>
                  <a:lnTo>
                    <a:pt x="134926" y="491194"/>
                  </a:lnTo>
                  <a:lnTo>
                    <a:pt x="135764" y="497112"/>
                  </a:lnTo>
                  <a:lnTo>
                    <a:pt x="136643" y="503030"/>
                  </a:lnTo>
                  <a:lnTo>
                    <a:pt x="137557" y="508948"/>
                  </a:lnTo>
                  <a:lnTo>
                    <a:pt x="138500" y="514866"/>
                  </a:lnTo>
                  <a:lnTo>
                    <a:pt x="139477" y="520784"/>
                  </a:lnTo>
                  <a:lnTo>
                    <a:pt x="140500" y="526702"/>
                  </a:lnTo>
                  <a:lnTo>
                    <a:pt x="141553" y="532620"/>
                  </a:lnTo>
                  <a:lnTo>
                    <a:pt x="142636" y="538538"/>
                  </a:lnTo>
                  <a:lnTo>
                    <a:pt x="143767" y="544456"/>
                  </a:lnTo>
                  <a:lnTo>
                    <a:pt x="144933" y="550374"/>
                  </a:lnTo>
                  <a:lnTo>
                    <a:pt x="146129" y="556292"/>
                  </a:lnTo>
                  <a:lnTo>
                    <a:pt x="147364" y="562211"/>
                  </a:lnTo>
                  <a:lnTo>
                    <a:pt x="148642" y="568129"/>
                  </a:lnTo>
                  <a:lnTo>
                    <a:pt x="149949" y="574047"/>
                  </a:lnTo>
                  <a:lnTo>
                    <a:pt x="151287" y="579965"/>
                  </a:lnTo>
                  <a:lnTo>
                    <a:pt x="152674" y="585883"/>
                  </a:lnTo>
                  <a:lnTo>
                    <a:pt x="154089" y="591801"/>
                  </a:lnTo>
                  <a:lnTo>
                    <a:pt x="155533" y="597719"/>
                  </a:lnTo>
                  <a:lnTo>
                    <a:pt x="157014" y="603637"/>
                  </a:lnTo>
                  <a:lnTo>
                    <a:pt x="158530" y="609555"/>
                  </a:lnTo>
                  <a:lnTo>
                    <a:pt x="160071" y="615473"/>
                  </a:lnTo>
                  <a:lnTo>
                    <a:pt x="161639" y="621391"/>
                  </a:lnTo>
                  <a:lnTo>
                    <a:pt x="163244" y="627309"/>
                  </a:lnTo>
                  <a:lnTo>
                    <a:pt x="164870" y="633227"/>
                  </a:lnTo>
                  <a:lnTo>
                    <a:pt x="166517" y="639145"/>
                  </a:lnTo>
                  <a:lnTo>
                    <a:pt x="168192" y="645063"/>
                  </a:lnTo>
                  <a:lnTo>
                    <a:pt x="169887" y="650981"/>
                  </a:lnTo>
                  <a:lnTo>
                    <a:pt x="171597" y="656899"/>
                  </a:lnTo>
                  <a:lnTo>
                    <a:pt x="173324" y="662817"/>
                  </a:lnTo>
                  <a:lnTo>
                    <a:pt x="175068" y="668735"/>
                  </a:lnTo>
                  <a:lnTo>
                    <a:pt x="176821" y="674653"/>
                  </a:lnTo>
                  <a:lnTo>
                    <a:pt x="178582" y="680571"/>
                  </a:lnTo>
                  <a:lnTo>
                    <a:pt x="180352" y="686489"/>
                  </a:lnTo>
                  <a:lnTo>
                    <a:pt x="182123" y="692407"/>
                  </a:lnTo>
                  <a:lnTo>
                    <a:pt x="183895" y="698325"/>
                  </a:lnTo>
                  <a:lnTo>
                    <a:pt x="185665" y="704243"/>
                  </a:lnTo>
                  <a:lnTo>
                    <a:pt x="187428" y="710161"/>
                  </a:lnTo>
                  <a:lnTo>
                    <a:pt x="189184" y="716079"/>
                  </a:lnTo>
                  <a:lnTo>
                    <a:pt x="190930" y="721997"/>
                  </a:lnTo>
                  <a:lnTo>
                    <a:pt x="192656" y="727915"/>
                  </a:lnTo>
                  <a:lnTo>
                    <a:pt x="194365" y="733833"/>
                  </a:lnTo>
                  <a:lnTo>
                    <a:pt x="196057" y="739751"/>
                  </a:lnTo>
                  <a:lnTo>
                    <a:pt x="197721" y="745669"/>
                  </a:lnTo>
                  <a:lnTo>
                    <a:pt x="199354" y="751587"/>
                  </a:lnTo>
                  <a:lnTo>
                    <a:pt x="200961" y="757505"/>
                  </a:lnTo>
                  <a:lnTo>
                    <a:pt x="202537" y="763423"/>
                  </a:lnTo>
                  <a:lnTo>
                    <a:pt x="204063" y="769341"/>
                  </a:lnTo>
                  <a:lnTo>
                    <a:pt x="205555" y="775259"/>
                  </a:lnTo>
                  <a:lnTo>
                    <a:pt x="207011" y="781177"/>
                  </a:lnTo>
                  <a:lnTo>
                    <a:pt x="208408" y="787095"/>
                  </a:lnTo>
                  <a:lnTo>
                    <a:pt x="209756" y="793013"/>
                  </a:lnTo>
                  <a:lnTo>
                    <a:pt x="211061" y="798931"/>
                  </a:lnTo>
                  <a:lnTo>
                    <a:pt x="212311" y="804849"/>
                  </a:lnTo>
                  <a:lnTo>
                    <a:pt x="213489" y="810767"/>
                  </a:lnTo>
                  <a:lnTo>
                    <a:pt x="214617" y="816685"/>
                  </a:lnTo>
                  <a:lnTo>
                    <a:pt x="215695" y="822603"/>
                  </a:lnTo>
                  <a:lnTo>
                    <a:pt x="216686" y="828521"/>
                  </a:lnTo>
                  <a:lnTo>
                    <a:pt x="217616" y="834439"/>
                  </a:lnTo>
                  <a:lnTo>
                    <a:pt x="218491" y="840357"/>
                  </a:lnTo>
                  <a:lnTo>
                    <a:pt x="219290" y="846275"/>
                  </a:lnTo>
                  <a:lnTo>
                    <a:pt x="220007" y="852193"/>
                  </a:lnTo>
                  <a:lnTo>
                    <a:pt x="220665" y="858111"/>
                  </a:lnTo>
                  <a:lnTo>
                    <a:pt x="221260" y="864029"/>
                  </a:lnTo>
                  <a:lnTo>
                    <a:pt x="221753" y="869947"/>
                  </a:lnTo>
                  <a:lnTo>
                    <a:pt x="222184" y="875865"/>
                  </a:lnTo>
                  <a:lnTo>
                    <a:pt x="222553" y="881783"/>
                  </a:lnTo>
                  <a:lnTo>
                    <a:pt x="222833" y="887701"/>
                  </a:lnTo>
                  <a:lnTo>
                    <a:pt x="223034" y="893619"/>
                  </a:lnTo>
                  <a:lnTo>
                    <a:pt x="223173" y="899537"/>
                  </a:lnTo>
                  <a:lnTo>
                    <a:pt x="223243" y="905455"/>
                  </a:lnTo>
                  <a:lnTo>
                    <a:pt x="223217" y="911373"/>
                  </a:lnTo>
                  <a:lnTo>
                    <a:pt x="223131" y="917291"/>
                  </a:lnTo>
                  <a:lnTo>
                    <a:pt x="222986" y="923209"/>
                  </a:lnTo>
                  <a:lnTo>
                    <a:pt x="222751" y="929127"/>
                  </a:lnTo>
                  <a:lnTo>
                    <a:pt x="222450" y="935045"/>
                  </a:lnTo>
                  <a:lnTo>
                    <a:pt x="222094" y="940963"/>
                  </a:lnTo>
                  <a:lnTo>
                    <a:pt x="221670" y="946881"/>
                  </a:lnTo>
                  <a:lnTo>
                    <a:pt x="221170" y="952799"/>
                  </a:lnTo>
                  <a:lnTo>
                    <a:pt x="220619" y="958717"/>
                  </a:lnTo>
                  <a:lnTo>
                    <a:pt x="220019" y="964635"/>
                  </a:lnTo>
                  <a:lnTo>
                    <a:pt x="219342" y="970553"/>
                  </a:lnTo>
                  <a:lnTo>
                    <a:pt x="218618" y="976471"/>
                  </a:lnTo>
                  <a:lnTo>
                    <a:pt x="217852" y="982389"/>
                  </a:lnTo>
                  <a:lnTo>
                    <a:pt x="217030" y="988307"/>
                  </a:lnTo>
                  <a:lnTo>
                    <a:pt x="216158" y="994225"/>
                  </a:lnTo>
                  <a:lnTo>
                    <a:pt x="215250" y="1000143"/>
                  </a:lnTo>
                  <a:lnTo>
                    <a:pt x="214306" y="1006061"/>
                  </a:lnTo>
                  <a:lnTo>
                    <a:pt x="213312" y="1011979"/>
                  </a:lnTo>
                  <a:lnTo>
                    <a:pt x="212290" y="1017897"/>
                  </a:lnTo>
                  <a:lnTo>
                    <a:pt x="211241" y="1023815"/>
                  </a:lnTo>
                  <a:lnTo>
                    <a:pt x="210158" y="1029733"/>
                  </a:lnTo>
                  <a:lnTo>
                    <a:pt x="209050" y="1035651"/>
                  </a:lnTo>
                  <a:lnTo>
                    <a:pt x="207924" y="1041569"/>
                  </a:lnTo>
                  <a:lnTo>
                    <a:pt x="206778" y="1047487"/>
                  </a:lnTo>
                  <a:lnTo>
                    <a:pt x="205612" y="1053405"/>
                  </a:lnTo>
                  <a:lnTo>
                    <a:pt x="204435" y="1059323"/>
                  </a:lnTo>
                  <a:lnTo>
                    <a:pt x="203248" y="1065241"/>
                  </a:lnTo>
                  <a:lnTo>
                    <a:pt x="202051" y="1071159"/>
                  </a:lnTo>
                  <a:lnTo>
                    <a:pt x="200850" y="1077077"/>
                  </a:lnTo>
                  <a:lnTo>
                    <a:pt x="199647" y="1082995"/>
                  </a:lnTo>
                  <a:lnTo>
                    <a:pt x="198442" y="1088913"/>
                  </a:lnTo>
                  <a:lnTo>
                    <a:pt x="197241" y="1094831"/>
                  </a:lnTo>
                  <a:lnTo>
                    <a:pt x="196044" y="1100749"/>
                  </a:lnTo>
                  <a:lnTo>
                    <a:pt x="194851" y="1106667"/>
                  </a:lnTo>
                  <a:lnTo>
                    <a:pt x="193671" y="1112585"/>
                  </a:lnTo>
                  <a:lnTo>
                    <a:pt x="192500" y="1118503"/>
                  </a:lnTo>
                  <a:lnTo>
                    <a:pt x="191339" y="1124422"/>
                  </a:lnTo>
                  <a:lnTo>
                    <a:pt x="190194" y="1130340"/>
                  </a:lnTo>
                  <a:lnTo>
                    <a:pt x="189067" y="1136258"/>
                  </a:lnTo>
                  <a:lnTo>
                    <a:pt x="187954" y="1142176"/>
                  </a:lnTo>
                  <a:lnTo>
                    <a:pt x="186858" y="1148094"/>
                  </a:lnTo>
                  <a:lnTo>
                    <a:pt x="185788" y="1154012"/>
                  </a:lnTo>
                  <a:lnTo>
                    <a:pt x="184736" y="1159930"/>
                  </a:lnTo>
                  <a:lnTo>
                    <a:pt x="183702" y="1165848"/>
                  </a:lnTo>
                  <a:lnTo>
                    <a:pt x="182696" y="1171766"/>
                  </a:lnTo>
                  <a:lnTo>
                    <a:pt x="181715" y="1177684"/>
                  </a:lnTo>
                  <a:lnTo>
                    <a:pt x="180753" y="1183602"/>
                  </a:lnTo>
                  <a:lnTo>
                    <a:pt x="179816" y="1189520"/>
                  </a:lnTo>
                  <a:lnTo>
                    <a:pt x="178911" y="1195438"/>
                  </a:lnTo>
                  <a:lnTo>
                    <a:pt x="178028" y="1201356"/>
                  </a:lnTo>
                  <a:lnTo>
                    <a:pt x="177166" y="1207274"/>
                  </a:lnTo>
                  <a:lnTo>
                    <a:pt x="176339" y="1213192"/>
                  </a:lnTo>
                  <a:lnTo>
                    <a:pt x="175537" y="1219110"/>
                  </a:lnTo>
                  <a:lnTo>
                    <a:pt x="174757" y="1225028"/>
                  </a:lnTo>
                  <a:lnTo>
                    <a:pt x="174005" y="1230946"/>
                  </a:lnTo>
                  <a:lnTo>
                    <a:pt x="173285" y="1236864"/>
                  </a:lnTo>
                  <a:lnTo>
                    <a:pt x="172587" y="1242782"/>
                  </a:lnTo>
                  <a:lnTo>
                    <a:pt x="171911" y="1248700"/>
                  </a:lnTo>
                  <a:lnTo>
                    <a:pt x="171272" y="1254618"/>
                  </a:lnTo>
                  <a:lnTo>
                    <a:pt x="170655" y="1260536"/>
                  </a:lnTo>
                  <a:lnTo>
                    <a:pt x="170059" y="1266454"/>
                  </a:lnTo>
                  <a:lnTo>
                    <a:pt x="169493" y="1272372"/>
                  </a:lnTo>
                  <a:lnTo>
                    <a:pt x="168954" y="1278290"/>
                  </a:lnTo>
                  <a:lnTo>
                    <a:pt x="168436" y="1284208"/>
                  </a:lnTo>
                  <a:lnTo>
                    <a:pt x="167940" y="1290126"/>
                  </a:lnTo>
                  <a:lnTo>
                    <a:pt x="167476" y="1296044"/>
                  </a:lnTo>
                  <a:lnTo>
                    <a:pt x="167032" y="1301962"/>
                  </a:lnTo>
                  <a:lnTo>
                    <a:pt x="166607" y="1307880"/>
                  </a:lnTo>
                  <a:lnTo>
                    <a:pt x="166210" y="1313798"/>
                  </a:lnTo>
                  <a:lnTo>
                    <a:pt x="165835" y="1319716"/>
                  </a:lnTo>
                  <a:lnTo>
                    <a:pt x="165478" y="1325634"/>
                  </a:lnTo>
                  <a:lnTo>
                    <a:pt x="165142" y="1331552"/>
                  </a:lnTo>
                  <a:lnTo>
                    <a:pt x="164831" y="1337470"/>
                  </a:lnTo>
                  <a:lnTo>
                    <a:pt x="164537" y="1343388"/>
                  </a:lnTo>
                  <a:lnTo>
                    <a:pt x="164259" y="1349306"/>
                  </a:lnTo>
                  <a:lnTo>
                    <a:pt x="164005" y="1355224"/>
                  </a:lnTo>
                  <a:lnTo>
                    <a:pt x="163767" y="1361142"/>
                  </a:lnTo>
                  <a:lnTo>
                    <a:pt x="163544" y="1367060"/>
                  </a:lnTo>
                  <a:lnTo>
                    <a:pt x="163338" y="1372978"/>
                  </a:lnTo>
                  <a:lnTo>
                    <a:pt x="163150" y="1378896"/>
                  </a:lnTo>
                  <a:lnTo>
                    <a:pt x="162973" y="1384814"/>
                  </a:lnTo>
                  <a:lnTo>
                    <a:pt x="162809" y="1390732"/>
                  </a:lnTo>
                  <a:lnTo>
                    <a:pt x="162663" y="1396650"/>
                  </a:lnTo>
                  <a:lnTo>
                    <a:pt x="162525" y="1402568"/>
                  </a:lnTo>
                  <a:lnTo>
                    <a:pt x="162397" y="1408486"/>
                  </a:lnTo>
                  <a:lnTo>
                    <a:pt x="162281" y="1414404"/>
                  </a:lnTo>
                  <a:lnTo>
                    <a:pt x="162174" y="1420322"/>
                  </a:lnTo>
                  <a:lnTo>
                    <a:pt x="162073" y="1426240"/>
                  </a:lnTo>
                  <a:lnTo>
                    <a:pt x="161979" y="1432158"/>
                  </a:lnTo>
                  <a:lnTo>
                    <a:pt x="161892" y="1438076"/>
                  </a:lnTo>
                  <a:lnTo>
                    <a:pt x="161808" y="1443994"/>
                  </a:lnTo>
                  <a:lnTo>
                    <a:pt x="161726" y="1449912"/>
                  </a:lnTo>
                  <a:lnTo>
                    <a:pt x="161648" y="1455830"/>
                  </a:lnTo>
                  <a:lnTo>
                    <a:pt x="161569" y="1461748"/>
                  </a:lnTo>
                  <a:lnTo>
                    <a:pt x="161490" y="1467666"/>
                  </a:lnTo>
                  <a:lnTo>
                    <a:pt x="161409" y="1473584"/>
                  </a:lnTo>
                  <a:lnTo>
                    <a:pt x="161325" y="1479502"/>
                  </a:lnTo>
                  <a:lnTo>
                    <a:pt x="161237" y="1485420"/>
                  </a:lnTo>
                  <a:lnTo>
                    <a:pt x="161144" y="1491338"/>
                  </a:lnTo>
                  <a:lnTo>
                    <a:pt x="161043" y="1497256"/>
                  </a:lnTo>
                  <a:lnTo>
                    <a:pt x="160934" y="1503174"/>
                  </a:lnTo>
                  <a:lnTo>
                    <a:pt x="160818" y="1509092"/>
                  </a:lnTo>
                  <a:lnTo>
                    <a:pt x="160691" y="1515010"/>
                  </a:lnTo>
                  <a:lnTo>
                    <a:pt x="160552" y="1520928"/>
                  </a:lnTo>
                  <a:lnTo>
                    <a:pt x="160402" y="1526846"/>
                  </a:lnTo>
                  <a:lnTo>
                    <a:pt x="160241" y="1532764"/>
                  </a:lnTo>
                  <a:lnTo>
                    <a:pt x="160061" y="1538682"/>
                  </a:lnTo>
                  <a:lnTo>
                    <a:pt x="159869" y="1544600"/>
                  </a:lnTo>
                  <a:lnTo>
                    <a:pt x="159664" y="1550518"/>
                  </a:lnTo>
                  <a:lnTo>
                    <a:pt x="159440" y="1556436"/>
                  </a:lnTo>
                  <a:lnTo>
                    <a:pt x="159199" y="1562354"/>
                  </a:lnTo>
                  <a:lnTo>
                    <a:pt x="158943" y="1568272"/>
                  </a:lnTo>
                  <a:lnTo>
                    <a:pt x="158671" y="1574190"/>
                  </a:lnTo>
                  <a:lnTo>
                    <a:pt x="158376" y="1580108"/>
                  </a:lnTo>
                  <a:lnTo>
                    <a:pt x="158066" y="1586026"/>
                  </a:lnTo>
                  <a:lnTo>
                    <a:pt x="157742" y="1591944"/>
                  </a:lnTo>
                  <a:lnTo>
                    <a:pt x="157394" y="1597862"/>
                  </a:lnTo>
                  <a:lnTo>
                    <a:pt x="157030" y="1603780"/>
                  </a:lnTo>
                  <a:lnTo>
                    <a:pt x="156651" y="1609698"/>
                  </a:lnTo>
                  <a:lnTo>
                    <a:pt x="156253" y="1615616"/>
                  </a:lnTo>
                  <a:lnTo>
                    <a:pt x="155836" y="1621534"/>
                  </a:lnTo>
                  <a:lnTo>
                    <a:pt x="155405" y="1627452"/>
                  </a:lnTo>
                  <a:lnTo>
                    <a:pt x="154961" y="1633370"/>
                  </a:lnTo>
                  <a:lnTo>
                    <a:pt x="154496" y="1639288"/>
                  </a:lnTo>
                  <a:lnTo>
                    <a:pt x="154019" y="1645206"/>
                  </a:lnTo>
                  <a:lnTo>
                    <a:pt x="153531" y="1651124"/>
                  </a:lnTo>
                  <a:lnTo>
                    <a:pt x="153028" y="1657042"/>
                  </a:lnTo>
                  <a:lnTo>
                    <a:pt x="152512" y="1662960"/>
                  </a:lnTo>
                  <a:lnTo>
                    <a:pt x="151987" y="1668878"/>
                  </a:lnTo>
                  <a:lnTo>
                    <a:pt x="151453" y="1674796"/>
                  </a:lnTo>
                  <a:lnTo>
                    <a:pt x="150908" y="1680714"/>
                  </a:lnTo>
                  <a:lnTo>
                    <a:pt x="150357" y="1686633"/>
                  </a:lnTo>
                  <a:lnTo>
                    <a:pt x="149800" y="1692551"/>
                  </a:lnTo>
                  <a:lnTo>
                    <a:pt x="149236" y="1698469"/>
                  </a:lnTo>
                  <a:lnTo>
                    <a:pt x="148668" y="1704387"/>
                  </a:lnTo>
                  <a:lnTo>
                    <a:pt x="148098" y="1710305"/>
                  </a:lnTo>
                  <a:lnTo>
                    <a:pt x="147525" y="1716223"/>
                  </a:lnTo>
                  <a:lnTo>
                    <a:pt x="146952" y="1722141"/>
                  </a:lnTo>
                  <a:lnTo>
                    <a:pt x="146379" y="1728059"/>
                  </a:lnTo>
                  <a:lnTo>
                    <a:pt x="145807" y="1733977"/>
                  </a:lnTo>
                  <a:lnTo>
                    <a:pt x="145238" y="1739895"/>
                  </a:lnTo>
                  <a:lnTo>
                    <a:pt x="144672" y="1745813"/>
                  </a:lnTo>
                  <a:lnTo>
                    <a:pt x="144109" y="1751731"/>
                  </a:lnTo>
                  <a:lnTo>
                    <a:pt x="143552" y="1757649"/>
                  </a:lnTo>
                  <a:lnTo>
                    <a:pt x="143002" y="1763567"/>
                  </a:lnTo>
                  <a:lnTo>
                    <a:pt x="142458" y="1769485"/>
                  </a:lnTo>
                  <a:lnTo>
                    <a:pt x="141919" y="1775403"/>
                  </a:lnTo>
                  <a:lnTo>
                    <a:pt x="141392" y="1781321"/>
                  </a:lnTo>
                  <a:lnTo>
                    <a:pt x="140873" y="1787239"/>
                  </a:lnTo>
                  <a:lnTo>
                    <a:pt x="140360" y="1793157"/>
                  </a:lnTo>
                  <a:lnTo>
                    <a:pt x="139859" y="1799075"/>
                  </a:lnTo>
                  <a:lnTo>
                    <a:pt x="139369" y="1804993"/>
                  </a:lnTo>
                  <a:lnTo>
                    <a:pt x="138888" y="1810911"/>
                  </a:lnTo>
                  <a:lnTo>
                    <a:pt x="138415" y="1816829"/>
                  </a:lnTo>
                  <a:lnTo>
                    <a:pt x="137958" y="1822747"/>
                  </a:lnTo>
                  <a:lnTo>
                    <a:pt x="137509" y="1828665"/>
                  </a:lnTo>
                  <a:lnTo>
                    <a:pt x="137069" y="1834583"/>
                  </a:lnTo>
                  <a:lnTo>
                    <a:pt x="136643" y="1840501"/>
                  </a:lnTo>
                  <a:lnTo>
                    <a:pt x="136227" y="1846419"/>
                  </a:lnTo>
                  <a:lnTo>
                    <a:pt x="135821" y="1852337"/>
                  </a:lnTo>
                  <a:lnTo>
                    <a:pt x="135425" y="1858255"/>
                  </a:lnTo>
                  <a:lnTo>
                    <a:pt x="135042" y="1864173"/>
                  </a:lnTo>
                  <a:lnTo>
                    <a:pt x="134667" y="1870091"/>
                  </a:lnTo>
                  <a:lnTo>
                    <a:pt x="134301" y="1876009"/>
                  </a:lnTo>
                  <a:lnTo>
                    <a:pt x="133947" y="1881927"/>
                  </a:lnTo>
                  <a:lnTo>
                    <a:pt x="133602" y="1887845"/>
                  </a:lnTo>
                  <a:lnTo>
                    <a:pt x="133264" y="1893763"/>
                  </a:lnTo>
                  <a:lnTo>
                    <a:pt x="132936" y="1899681"/>
                  </a:lnTo>
                  <a:lnTo>
                    <a:pt x="132617" y="1905599"/>
                  </a:lnTo>
                  <a:lnTo>
                    <a:pt x="132304" y="1911517"/>
                  </a:lnTo>
                  <a:lnTo>
                    <a:pt x="131998" y="1917435"/>
                  </a:lnTo>
                  <a:lnTo>
                    <a:pt x="131701" y="1923353"/>
                  </a:lnTo>
                  <a:lnTo>
                    <a:pt x="131410" y="1929271"/>
                  </a:lnTo>
                  <a:lnTo>
                    <a:pt x="131124" y="1935189"/>
                  </a:lnTo>
                  <a:lnTo>
                    <a:pt x="130844" y="1941107"/>
                  </a:lnTo>
                  <a:lnTo>
                    <a:pt x="130571" y="1947025"/>
                  </a:lnTo>
                  <a:lnTo>
                    <a:pt x="130301" y="1952943"/>
                  </a:lnTo>
                  <a:lnTo>
                    <a:pt x="130036" y="1958861"/>
                  </a:lnTo>
                  <a:lnTo>
                    <a:pt x="129777" y="1964779"/>
                  </a:lnTo>
                  <a:lnTo>
                    <a:pt x="129520" y="1970697"/>
                  </a:lnTo>
                  <a:lnTo>
                    <a:pt x="129267" y="1976615"/>
                  </a:lnTo>
                  <a:lnTo>
                    <a:pt x="129018" y="1982533"/>
                  </a:lnTo>
                  <a:lnTo>
                    <a:pt x="128772" y="1988451"/>
                  </a:lnTo>
                  <a:lnTo>
                    <a:pt x="128529" y="1994369"/>
                  </a:lnTo>
                  <a:lnTo>
                    <a:pt x="128288" y="2000287"/>
                  </a:lnTo>
                  <a:lnTo>
                    <a:pt x="128050" y="2006205"/>
                  </a:lnTo>
                  <a:lnTo>
                    <a:pt x="127813" y="2012123"/>
                  </a:lnTo>
                  <a:lnTo>
                    <a:pt x="127579" y="2018041"/>
                  </a:lnTo>
                  <a:lnTo>
                    <a:pt x="127347" y="2023959"/>
                  </a:lnTo>
                  <a:lnTo>
                    <a:pt x="127116" y="2029877"/>
                  </a:lnTo>
                  <a:lnTo>
                    <a:pt x="126887" y="2035795"/>
                  </a:lnTo>
                  <a:lnTo>
                    <a:pt x="126660" y="2041713"/>
                  </a:lnTo>
                  <a:lnTo>
                    <a:pt x="126434" y="2047631"/>
                  </a:lnTo>
                  <a:lnTo>
                    <a:pt x="126209" y="2053549"/>
                  </a:lnTo>
                  <a:lnTo>
                    <a:pt x="125986" y="2059467"/>
                  </a:lnTo>
                  <a:lnTo>
                    <a:pt x="125765" y="2065385"/>
                  </a:lnTo>
                  <a:lnTo>
                    <a:pt x="125544" y="2071303"/>
                  </a:lnTo>
                  <a:lnTo>
                    <a:pt x="125325" y="2077221"/>
                  </a:lnTo>
                  <a:lnTo>
                    <a:pt x="125108" y="2083139"/>
                  </a:lnTo>
                  <a:lnTo>
                    <a:pt x="124892" y="2089057"/>
                  </a:lnTo>
                  <a:lnTo>
                    <a:pt x="124677" y="2094975"/>
                  </a:lnTo>
                  <a:lnTo>
                    <a:pt x="124463" y="2100893"/>
                  </a:lnTo>
                  <a:lnTo>
                    <a:pt x="124252" y="2106811"/>
                  </a:lnTo>
                  <a:lnTo>
                    <a:pt x="124041" y="2112729"/>
                  </a:lnTo>
                  <a:lnTo>
                    <a:pt x="123833" y="2118647"/>
                  </a:lnTo>
                  <a:lnTo>
                    <a:pt x="123626" y="2124565"/>
                  </a:lnTo>
                  <a:lnTo>
                    <a:pt x="123421" y="2130483"/>
                  </a:lnTo>
                  <a:lnTo>
                    <a:pt x="123217" y="2136401"/>
                  </a:lnTo>
                  <a:lnTo>
                    <a:pt x="123016" y="2142319"/>
                  </a:lnTo>
                  <a:lnTo>
                    <a:pt x="122817" y="2148237"/>
                  </a:lnTo>
                  <a:lnTo>
                    <a:pt x="122620" y="2154155"/>
                  </a:lnTo>
                  <a:lnTo>
                    <a:pt x="122424" y="2160073"/>
                  </a:lnTo>
                  <a:lnTo>
                    <a:pt x="122231" y="2165991"/>
                  </a:lnTo>
                  <a:lnTo>
                    <a:pt x="122041" y="2171909"/>
                  </a:lnTo>
                  <a:lnTo>
                    <a:pt x="121852" y="2177827"/>
                  </a:lnTo>
                  <a:lnTo>
                    <a:pt x="121666" y="2183745"/>
                  </a:lnTo>
                  <a:lnTo>
                    <a:pt x="121483" y="2189663"/>
                  </a:lnTo>
                  <a:lnTo>
                    <a:pt x="121302" y="2195581"/>
                  </a:lnTo>
                  <a:lnTo>
                    <a:pt x="121123" y="2201499"/>
                  </a:lnTo>
                  <a:lnTo>
                    <a:pt x="120948" y="2207417"/>
                  </a:lnTo>
                  <a:lnTo>
                    <a:pt x="120775" y="2213335"/>
                  </a:lnTo>
                  <a:lnTo>
                    <a:pt x="120605" y="2219253"/>
                  </a:lnTo>
                  <a:lnTo>
                    <a:pt x="120438" y="2225171"/>
                  </a:lnTo>
                  <a:lnTo>
                    <a:pt x="120274" y="2231089"/>
                  </a:lnTo>
                  <a:lnTo>
                    <a:pt x="120112" y="2237007"/>
                  </a:lnTo>
                  <a:lnTo>
                    <a:pt x="119954" y="2242926"/>
                  </a:lnTo>
                  <a:lnTo>
                    <a:pt x="119799" y="2248844"/>
                  </a:lnTo>
                  <a:lnTo>
                    <a:pt x="119647" y="2254762"/>
                  </a:lnTo>
                  <a:lnTo>
                    <a:pt x="119498" y="2260680"/>
                  </a:lnTo>
                  <a:lnTo>
                    <a:pt x="119352" y="2266598"/>
                  </a:lnTo>
                  <a:lnTo>
                    <a:pt x="119210" y="2272516"/>
                  </a:lnTo>
                  <a:lnTo>
                    <a:pt x="119070" y="2278434"/>
                  </a:lnTo>
                  <a:lnTo>
                    <a:pt x="118934" y="2284352"/>
                  </a:lnTo>
                  <a:lnTo>
                    <a:pt x="118802" y="2290270"/>
                  </a:lnTo>
                  <a:lnTo>
                    <a:pt x="118673" y="2296188"/>
                  </a:lnTo>
                  <a:lnTo>
                    <a:pt x="118547" y="2302106"/>
                  </a:lnTo>
                  <a:lnTo>
                    <a:pt x="118425" y="2308024"/>
                  </a:lnTo>
                  <a:lnTo>
                    <a:pt x="118306" y="2313942"/>
                  </a:lnTo>
                  <a:lnTo>
                    <a:pt x="118191" y="2319860"/>
                  </a:lnTo>
                  <a:lnTo>
                    <a:pt x="118079" y="2325778"/>
                  </a:lnTo>
                  <a:lnTo>
                    <a:pt x="117971" y="2331696"/>
                  </a:lnTo>
                  <a:lnTo>
                    <a:pt x="117866" y="2337614"/>
                  </a:lnTo>
                  <a:lnTo>
                    <a:pt x="117765" y="2343532"/>
                  </a:lnTo>
                  <a:lnTo>
                    <a:pt x="117668" y="2349450"/>
                  </a:lnTo>
                  <a:lnTo>
                    <a:pt x="117574" y="2355368"/>
                  </a:lnTo>
                  <a:lnTo>
                    <a:pt x="117484" y="2361286"/>
                  </a:lnTo>
                  <a:lnTo>
                    <a:pt x="117398" y="2367204"/>
                  </a:lnTo>
                  <a:lnTo>
                    <a:pt x="117315" y="2373122"/>
                  </a:lnTo>
                  <a:lnTo>
                    <a:pt x="117236" y="2379040"/>
                  </a:lnTo>
                  <a:lnTo>
                    <a:pt x="117161" y="2384958"/>
                  </a:lnTo>
                  <a:lnTo>
                    <a:pt x="117090" y="2390876"/>
                  </a:lnTo>
                  <a:lnTo>
                    <a:pt x="117022" y="2396794"/>
                  </a:lnTo>
                  <a:lnTo>
                    <a:pt x="116958" y="2402712"/>
                  </a:lnTo>
                  <a:lnTo>
                    <a:pt x="116899" y="2408630"/>
                  </a:lnTo>
                  <a:lnTo>
                    <a:pt x="116843" y="2414548"/>
                  </a:lnTo>
                  <a:lnTo>
                    <a:pt x="116791" y="2420466"/>
                  </a:lnTo>
                  <a:lnTo>
                    <a:pt x="116742" y="2426384"/>
                  </a:lnTo>
                  <a:lnTo>
                    <a:pt x="116698" y="2432302"/>
                  </a:lnTo>
                  <a:lnTo>
                    <a:pt x="116658" y="2438220"/>
                  </a:lnTo>
                  <a:lnTo>
                    <a:pt x="116621" y="2444138"/>
                  </a:lnTo>
                  <a:lnTo>
                    <a:pt x="116589" y="2450056"/>
                  </a:lnTo>
                  <a:lnTo>
                    <a:pt x="116560" y="2455974"/>
                  </a:lnTo>
                  <a:lnTo>
                    <a:pt x="116535" y="2461892"/>
                  </a:lnTo>
                  <a:lnTo>
                    <a:pt x="116515" y="2467810"/>
                  </a:lnTo>
                  <a:lnTo>
                    <a:pt x="116498" y="2473728"/>
                  </a:lnTo>
                  <a:lnTo>
                    <a:pt x="116485" y="2479646"/>
                  </a:lnTo>
                  <a:lnTo>
                    <a:pt x="116476" y="2485564"/>
                  </a:lnTo>
                  <a:lnTo>
                    <a:pt x="116471" y="2491482"/>
                  </a:lnTo>
                  <a:lnTo>
                    <a:pt x="116470" y="2497400"/>
                  </a:lnTo>
                  <a:lnTo>
                    <a:pt x="116472" y="2503318"/>
                  </a:lnTo>
                  <a:lnTo>
                    <a:pt x="116479" y="2509236"/>
                  </a:lnTo>
                  <a:lnTo>
                    <a:pt x="116489" y="2515154"/>
                  </a:lnTo>
                  <a:lnTo>
                    <a:pt x="116502" y="2521072"/>
                  </a:lnTo>
                  <a:lnTo>
                    <a:pt x="116520" y="2526990"/>
                  </a:lnTo>
                  <a:lnTo>
                    <a:pt x="116541" y="2532908"/>
                  </a:lnTo>
                  <a:lnTo>
                    <a:pt x="116566" y="2538826"/>
                  </a:lnTo>
                  <a:lnTo>
                    <a:pt x="116593" y="2544744"/>
                  </a:lnTo>
                  <a:lnTo>
                    <a:pt x="116625" y="2550662"/>
                  </a:lnTo>
                  <a:lnTo>
                    <a:pt x="116659" y="2556580"/>
                  </a:lnTo>
                  <a:lnTo>
                    <a:pt x="116697" y="2562498"/>
                  </a:lnTo>
                  <a:lnTo>
                    <a:pt x="116737" y="2568416"/>
                  </a:lnTo>
                  <a:lnTo>
                    <a:pt x="116781" y="2574334"/>
                  </a:lnTo>
                  <a:lnTo>
                    <a:pt x="116827" y="2580252"/>
                  </a:lnTo>
                  <a:lnTo>
                    <a:pt x="116875" y="2586170"/>
                  </a:lnTo>
                  <a:lnTo>
                    <a:pt x="116927" y="2592088"/>
                  </a:lnTo>
                  <a:lnTo>
                    <a:pt x="116980" y="2598006"/>
                  </a:lnTo>
                  <a:lnTo>
                    <a:pt x="117035" y="2603924"/>
                  </a:lnTo>
                  <a:lnTo>
                    <a:pt x="117092" y="2609842"/>
                  </a:lnTo>
                  <a:lnTo>
                    <a:pt x="117151" y="2615760"/>
                  </a:lnTo>
                  <a:lnTo>
                    <a:pt x="117211" y="2621678"/>
                  </a:lnTo>
                  <a:lnTo>
                    <a:pt x="117273" y="2627596"/>
                  </a:lnTo>
                  <a:lnTo>
                    <a:pt x="117336" y="2633514"/>
                  </a:lnTo>
                  <a:lnTo>
                    <a:pt x="117399" y="2639432"/>
                  </a:lnTo>
                  <a:lnTo>
                    <a:pt x="117462" y="2645350"/>
                  </a:lnTo>
                  <a:lnTo>
                    <a:pt x="117527" y="2651268"/>
                  </a:lnTo>
                  <a:lnTo>
                    <a:pt x="117591" y="2657186"/>
                  </a:lnTo>
                  <a:lnTo>
                    <a:pt x="117654" y="2663104"/>
                  </a:lnTo>
                  <a:lnTo>
                    <a:pt x="117718" y="2669022"/>
                  </a:lnTo>
                  <a:lnTo>
                    <a:pt x="117780" y="2674940"/>
                  </a:lnTo>
                  <a:lnTo>
                    <a:pt x="117842" y="2680858"/>
                  </a:lnTo>
                  <a:lnTo>
                    <a:pt x="117902" y="2686776"/>
                  </a:lnTo>
                  <a:lnTo>
                    <a:pt x="117960" y="2692694"/>
                  </a:lnTo>
                  <a:lnTo>
                    <a:pt x="118017" y="2698612"/>
                  </a:lnTo>
                  <a:lnTo>
                    <a:pt x="118072" y="2704530"/>
                  </a:lnTo>
                  <a:lnTo>
                    <a:pt x="118124" y="2710448"/>
                  </a:lnTo>
                  <a:lnTo>
                    <a:pt x="118173" y="2716366"/>
                  </a:lnTo>
                  <a:lnTo>
                    <a:pt x="118220" y="2722284"/>
                  </a:lnTo>
                  <a:lnTo>
                    <a:pt x="118264" y="2728202"/>
                  </a:lnTo>
                  <a:lnTo>
                    <a:pt x="118304" y="2734120"/>
                  </a:lnTo>
                  <a:lnTo>
                    <a:pt x="118341" y="2740038"/>
                  </a:lnTo>
                  <a:lnTo>
                    <a:pt x="118374" y="2745956"/>
                  </a:lnTo>
                  <a:lnTo>
                    <a:pt x="118403" y="2751874"/>
                  </a:lnTo>
                  <a:lnTo>
                    <a:pt x="118427" y="2757792"/>
                  </a:lnTo>
                  <a:lnTo>
                    <a:pt x="118448" y="2763710"/>
                  </a:lnTo>
                  <a:lnTo>
                    <a:pt x="118465" y="2769628"/>
                  </a:lnTo>
                  <a:lnTo>
                    <a:pt x="118475" y="2775546"/>
                  </a:lnTo>
                  <a:lnTo>
                    <a:pt x="118482" y="2781464"/>
                  </a:lnTo>
                  <a:lnTo>
                    <a:pt x="118485" y="2787382"/>
                  </a:lnTo>
                  <a:lnTo>
                    <a:pt x="118481" y="2793300"/>
                  </a:lnTo>
                  <a:lnTo>
                    <a:pt x="118473" y="2799218"/>
                  </a:lnTo>
                  <a:lnTo>
                    <a:pt x="118461" y="2805137"/>
                  </a:lnTo>
                  <a:lnTo>
                    <a:pt x="118443" y="2811055"/>
                  </a:lnTo>
                  <a:lnTo>
                    <a:pt x="118419" y="2816973"/>
                  </a:lnTo>
                  <a:lnTo>
                    <a:pt x="118391" y="2822891"/>
                  </a:lnTo>
                  <a:lnTo>
                    <a:pt x="118359" y="2828809"/>
                  </a:lnTo>
                  <a:lnTo>
                    <a:pt x="118319" y="2834727"/>
                  </a:lnTo>
                  <a:lnTo>
                    <a:pt x="118276" y="2840645"/>
                  </a:lnTo>
                  <a:lnTo>
                    <a:pt x="118228" y="2846563"/>
                  </a:lnTo>
                  <a:lnTo>
                    <a:pt x="118175" y="2852481"/>
                  </a:lnTo>
                  <a:lnTo>
                    <a:pt x="118117" y="2858399"/>
                  </a:lnTo>
                  <a:lnTo>
                    <a:pt x="118055" y="2864317"/>
                  </a:lnTo>
                  <a:lnTo>
                    <a:pt x="117989" y="2870235"/>
                  </a:lnTo>
                  <a:lnTo>
                    <a:pt x="117918" y="2876153"/>
                  </a:lnTo>
                  <a:lnTo>
                    <a:pt x="117843" y="2882071"/>
                  </a:lnTo>
                  <a:lnTo>
                    <a:pt x="117764" y="2887989"/>
                  </a:lnTo>
                  <a:lnTo>
                    <a:pt x="117681" y="2893907"/>
                  </a:lnTo>
                  <a:lnTo>
                    <a:pt x="117595" y="2899825"/>
                  </a:lnTo>
                  <a:lnTo>
                    <a:pt x="117505" y="2905743"/>
                  </a:lnTo>
                  <a:lnTo>
                    <a:pt x="117413" y="2911661"/>
                  </a:lnTo>
                  <a:lnTo>
                    <a:pt x="117316" y="2917579"/>
                  </a:lnTo>
                  <a:lnTo>
                    <a:pt x="117218" y="2923497"/>
                  </a:lnTo>
                  <a:lnTo>
                    <a:pt x="117117" y="2929415"/>
                  </a:lnTo>
                  <a:lnTo>
                    <a:pt x="117013" y="2935333"/>
                  </a:lnTo>
                  <a:lnTo>
                    <a:pt x="116907" y="2941251"/>
                  </a:lnTo>
                  <a:lnTo>
                    <a:pt x="116800" y="2947169"/>
                  </a:lnTo>
                  <a:lnTo>
                    <a:pt x="116690" y="2953087"/>
                  </a:lnTo>
                  <a:lnTo>
                    <a:pt x="116579" y="2959005"/>
                  </a:lnTo>
                  <a:lnTo>
                    <a:pt x="116467" y="2964923"/>
                  </a:lnTo>
                  <a:lnTo>
                    <a:pt x="116354" y="2970841"/>
                  </a:lnTo>
                  <a:lnTo>
                    <a:pt x="116240" y="2976759"/>
                  </a:lnTo>
                  <a:lnTo>
                    <a:pt x="116126" y="2982677"/>
                  </a:lnTo>
                  <a:lnTo>
                    <a:pt x="116011" y="2988595"/>
                  </a:lnTo>
                  <a:lnTo>
                    <a:pt x="115895" y="2994513"/>
                  </a:lnTo>
                  <a:lnTo>
                    <a:pt x="115780" y="3000431"/>
                  </a:lnTo>
                  <a:lnTo>
                    <a:pt x="115665" y="3006349"/>
                  </a:lnTo>
                  <a:lnTo>
                    <a:pt x="115550" y="3012267"/>
                  </a:lnTo>
                  <a:lnTo>
                    <a:pt x="115435" y="3018185"/>
                  </a:lnTo>
                  <a:lnTo>
                    <a:pt x="115321" y="3024103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2978762" y="3208867"/>
              <a:ext cx="0" cy="239897"/>
            </a:xfrm>
            <a:custGeom>
              <a:avLst/>
              <a:gdLst/>
              <a:ahLst/>
              <a:cxnLst/>
              <a:rect l="0" t="0" r="0" b="0"/>
              <a:pathLst>
                <a:path h="239897">
                  <a:moveTo>
                    <a:pt x="0" y="2398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2978762" y="3667912"/>
              <a:ext cx="0" cy="267509"/>
            </a:xfrm>
            <a:custGeom>
              <a:avLst/>
              <a:gdLst/>
              <a:ahLst/>
              <a:cxnLst/>
              <a:rect l="0" t="0" r="0" b="0"/>
              <a:pathLst>
                <a:path h="267509">
                  <a:moveTo>
                    <a:pt x="0" y="0"/>
                  </a:moveTo>
                  <a:lnTo>
                    <a:pt x="0" y="2675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5"/>
            <p:cNvSpPr/>
            <p:nvPr/>
          </p:nvSpPr>
          <p:spPr>
            <a:xfrm>
              <a:off x="2955936" y="3448764"/>
              <a:ext cx="45652" cy="219147"/>
            </a:xfrm>
            <a:custGeom>
              <a:avLst/>
              <a:gdLst/>
              <a:ahLst/>
              <a:cxnLst/>
              <a:rect l="0" t="0" r="0" b="0"/>
              <a:pathLst>
                <a:path w="45652" h="219147">
                  <a:moveTo>
                    <a:pt x="0" y="0"/>
                  </a:moveTo>
                  <a:lnTo>
                    <a:pt x="0" y="219147"/>
                  </a:lnTo>
                  <a:lnTo>
                    <a:pt x="45652" y="219147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2955936" y="3599082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3435287" y="2724960"/>
              <a:ext cx="0" cy="844452"/>
            </a:xfrm>
            <a:custGeom>
              <a:avLst/>
              <a:gdLst/>
              <a:ahLst/>
              <a:cxnLst/>
              <a:rect l="0" t="0" r="0" b="0"/>
              <a:pathLst>
                <a:path h="844452">
                  <a:moveTo>
                    <a:pt x="0" y="8444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3435287" y="4227775"/>
              <a:ext cx="0" cy="950672"/>
            </a:xfrm>
            <a:custGeom>
              <a:avLst/>
              <a:gdLst/>
              <a:ahLst/>
              <a:cxnLst/>
              <a:rect l="0" t="0" r="0" b="0"/>
              <a:pathLst>
                <a:path h="950672">
                  <a:moveTo>
                    <a:pt x="0" y="0"/>
                  </a:moveTo>
                  <a:lnTo>
                    <a:pt x="0" y="9506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29"/>
            <p:cNvSpPr/>
            <p:nvPr/>
          </p:nvSpPr>
          <p:spPr>
            <a:xfrm>
              <a:off x="3412461" y="3569412"/>
              <a:ext cx="45652" cy="658362"/>
            </a:xfrm>
            <a:custGeom>
              <a:avLst/>
              <a:gdLst/>
              <a:ahLst/>
              <a:cxnLst/>
              <a:rect l="0" t="0" r="0" b="0"/>
              <a:pathLst>
                <a:path w="45652" h="658362">
                  <a:moveTo>
                    <a:pt x="0" y="0"/>
                  </a:moveTo>
                  <a:lnTo>
                    <a:pt x="0" y="658362"/>
                  </a:lnTo>
                  <a:lnTo>
                    <a:pt x="45652" y="658362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3412461" y="3742049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1"/>
            <p:cNvSpPr/>
            <p:nvPr/>
          </p:nvSpPr>
          <p:spPr>
            <a:xfrm>
              <a:off x="3152463" y="1350039"/>
              <a:ext cx="109123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2978762" y="1440155"/>
              <a:ext cx="0" cy="90723"/>
            </a:xfrm>
            <a:custGeom>
              <a:avLst/>
              <a:gdLst/>
              <a:ahLst/>
              <a:cxnLst/>
              <a:rect l="0" t="0" r="0" b="0"/>
              <a:pathLst>
                <a:path h="90723">
                  <a:moveTo>
                    <a:pt x="0" y="90723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2978762" y="1440155"/>
              <a:ext cx="456525" cy="0"/>
            </a:xfrm>
            <a:custGeom>
              <a:avLst/>
              <a:gdLst/>
              <a:ahLst/>
              <a:cxnLst/>
              <a:rect l="0" t="0" r="0" b="0"/>
              <a:pathLst>
                <a:path w="456525">
                  <a:moveTo>
                    <a:pt x="0" y="0"/>
                  </a:moveTo>
                  <a:lnTo>
                    <a:pt x="456525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3435287" y="1440155"/>
              <a:ext cx="0" cy="90723"/>
            </a:xfrm>
            <a:custGeom>
              <a:avLst/>
              <a:gdLst/>
              <a:ahLst/>
              <a:cxnLst/>
              <a:rect l="0" t="0" r="0" b="0"/>
              <a:pathLst>
                <a:path h="90723">
                  <a:moveTo>
                    <a:pt x="0" y="0"/>
                  </a:moveTo>
                  <a:lnTo>
                    <a:pt x="0" y="90723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063527" y="1224710"/>
              <a:ext cx="100435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6"/>
            <p:cNvSpPr/>
            <p:nvPr/>
          </p:nvSpPr>
          <p:spPr>
            <a:xfrm>
              <a:off x="4144742" y="2963407"/>
              <a:ext cx="385401" cy="1398057"/>
            </a:xfrm>
            <a:custGeom>
              <a:avLst/>
              <a:gdLst/>
              <a:ahLst/>
              <a:cxnLst/>
              <a:rect l="0" t="0" r="0" b="0"/>
              <a:pathLst>
                <a:path w="385401" h="1398057">
                  <a:moveTo>
                    <a:pt x="106206" y="1398057"/>
                  </a:moveTo>
                  <a:lnTo>
                    <a:pt x="105633" y="1395321"/>
                  </a:lnTo>
                  <a:lnTo>
                    <a:pt x="105065" y="1392586"/>
                  </a:lnTo>
                  <a:lnTo>
                    <a:pt x="104501" y="1389850"/>
                  </a:lnTo>
                  <a:lnTo>
                    <a:pt x="103946" y="1387114"/>
                  </a:lnTo>
                  <a:lnTo>
                    <a:pt x="103391" y="1384378"/>
                  </a:lnTo>
                  <a:lnTo>
                    <a:pt x="102848" y="1381642"/>
                  </a:lnTo>
                  <a:lnTo>
                    <a:pt x="102305" y="1378906"/>
                  </a:lnTo>
                  <a:lnTo>
                    <a:pt x="101772" y="1376170"/>
                  </a:lnTo>
                  <a:lnTo>
                    <a:pt x="101241" y="1373434"/>
                  </a:lnTo>
                  <a:lnTo>
                    <a:pt x="100718" y="1370698"/>
                  </a:lnTo>
                  <a:lnTo>
                    <a:pt x="100201" y="1367962"/>
                  </a:lnTo>
                  <a:lnTo>
                    <a:pt x="99688" y="1365226"/>
                  </a:lnTo>
                  <a:lnTo>
                    <a:pt x="99184" y="1362490"/>
                  </a:lnTo>
                  <a:lnTo>
                    <a:pt x="98681" y="1359754"/>
                  </a:lnTo>
                  <a:lnTo>
                    <a:pt x="98191" y="1357018"/>
                  </a:lnTo>
                  <a:lnTo>
                    <a:pt x="97702" y="1354283"/>
                  </a:lnTo>
                  <a:lnTo>
                    <a:pt x="97223" y="1351547"/>
                  </a:lnTo>
                  <a:lnTo>
                    <a:pt x="96747" y="1348811"/>
                  </a:lnTo>
                  <a:lnTo>
                    <a:pt x="96279" y="1346075"/>
                  </a:lnTo>
                  <a:lnTo>
                    <a:pt x="95818" y="1343339"/>
                  </a:lnTo>
                  <a:lnTo>
                    <a:pt x="95361" y="1340603"/>
                  </a:lnTo>
                  <a:lnTo>
                    <a:pt x="94914" y="1337867"/>
                  </a:lnTo>
                  <a:lnTo>
                    <a:pt x="94468" y="1335131"/>
                  </a:lnTo>
                  <a:lnTo>
                    <a:pt x="94036" y="1332395"/>
                  </a:lnTo>
                  <a:lnTo>
                    <a:pt x="93603" y="1329659"/>
                  </a:lnTo>
                  <a:lnTo>
                    <a:pt x="93183" y="1326923"/>
                  </a:lnTo>
                  <a:lnTo>
                    <a:pt x="92765" y="1324187"/>
                  </a:lnTo>
                  <a:lnTo>
                    <a:pt x="92356" y="1321451"/>
                  </a:lnTo>
                  <a:lnTo>
                    <a:pt x="91953" y="1318716"/>
                  </a:lnTo>
                  <a:lnTo>
                    <a:pt x="91556" y="1315980"/>
                  </a:lnTo>
                  <a:lnTo>
                    <a:pt x="91168" y="1313244"/>
                  </a:lnTo>
                  <a:lnTo>
                    <a:pt x="90781" y="1310508"/>
                  </a:lnTo>
                  <a:lnTo>
                    <a:pt x="90408" y="1307772"/>
                  </a:lnTo>
                  <a:lnTo>
                    <a:pt x="90035" y="1305036"/>
                  </a:lnTo>
                  <a:lnTo>
                    <a:pt x="89674" y="1302300"/>
                  </a:lnTo>
                  <a:lnTo>
                    <a:pt x="89316" y="1299564"/>
                  </a:lnTo>
                  <a:lnTo>
                    <a:pt x="88966" y="1296828"/>
                  </a:lnTo>
                  <a:lnTo>
                    <a:pt x="88622" y="1294092"/>
                  </a:lnTo>
                  <a:lnTo>
                    <a:pt x="88284" y="1291356"/>
                  </a:lnTo>
                  <a:lnTo>
                    <a:pt x="87955" y="1288620"/>
                  </a:lnTo>
                  <a:lnTo>
                    <a:pt x="87627" y="1285884"/>
                  </a:lnTo>
                  <a:lnTo>
                    <a:pt x="87313" y="1283148"/>
                  </a:lnTo>
                  <a:lnTo>
                    <a:pt x="86998" y="1280413"/>
                  </a:lnTo>
                  <a:lnTo>
                    <a:pt x="86695" y="1277677"/>
                  </a:lnTo>
                  <a:lnTo>
                    <a:pt x="86395" y="1274941"/>
                  </a:lnTo>
                  <a:lnTo>
                    <a:pt x="86103" y="1272205"/>
                  </a:lnTo>
                  <a:lnTo>
                    <a:pt x="85817" y="1269469"/>
                  </a:lnTo>
                  <a:lnTo>
                    <a:pt x="85535" y="1266733"/>
                  </a:lnTo>
                  <a:lnTo>
                    <a:pt x="85263" y="1263997"/>
                  </a:lnTo>
                  <a:lnTo>
                    <a:pt x="84992" y="1261261"/>
                  </a:lnTo>
                  <a:lnTo>
                    <a:pt x="84732" y="1258525"/>
                  </a:lnTo>
                  <a:lnTo>
                    <a:pt x="84473" y="1255789"/>
                  </a:lnTo>
                  <a:lnTo>
                    <a:pt x="84225" y="1253053"/>
                  </a:lnTo>
                  <a:lnTo>
                    <a:pt x="83979" y="1250317"/>
                  </a:lnTo>
                  <a:lnTo>
                    <a:pt x="83741" y="1247581"/>
                  </a:lnTo>
                  <a:lnTo>
                    <a:pt x="83508" y="1244846"/>
                  </a:lnTo>
                  <a:lnTo>
                    <a:pt x="83279" y="1242110"/>
                  </a:lnTo>
                  <a:lnTo>
                    <a:pt x="83058" y="1239374"/>
                  </a:lnTo>
                  <a:lnTo>
                    <a:pt x="82838" y="1236638"/>
                  </a:lnTo>
                  <a:lnTo>
                    <a:pt x="82629" y="1233902"/>
                  </a:lnTo>
                  <a:lnTo>
                    <a:pt x="82420" y="1231166"/>
                  </a:lnTo>
                  <a:lnTo>
                    <a:pt x="82221" y="1228430"/>
                  </a:lnTo>
                  <a:lnTo>
                    <a:pt x="82023" y="1225694"/>
                  </a:lnTo>
                  <a:lnTo>
                    <a:pt x="81833" y="1222958"/>
                  </a:lnTo>
                  <a:lnTo>
                    <a:pt x="81646" y="1220222"/>
                  </a:lnTo>
                  <a:lnTo>
                    <a:pt x="81463" y="1217486"/>
                  </a:lnTo>
                  <a:lnTo>
                    <a:pt x="81287" y="1214750"/>
                  </a:lnTo>
                  <a:lnTo>
                    <a:pt x="81112" y="1212014"/>
                  </a:lnTo>
                  <a:lnTo>
                    <a:pt x="80946" y="1209279"/>
                  </a:lnTo>
                  <a:lnTo>
                    <a:pt x="80780" y="1206543"/>
                  </a:lnTo>
                  <a:lnTo>
                    <a:pt x="80622" y="1203807"/>
                  </a:lnTo>
                  <a:lnTo>
                    <a:pt x="80466" y="1201071"/>
                  </a:lnTo>
                  <a:lnTo>
                    <a:pt x="80315" y="1198335"/>
                  </a:lnTo>
                  <a:lnTo>
                    <a:pt x="80167" y="1195599"/>
                  </a:lnTo>
                  <a:lnTo>
                    <a:pt x="80023" y="1192863"/>
                  </a:lnTo>
                  <a:lnTo>
                    <a:pt x="79883" y="1190127"/>
                  </a:lnTo>
                  <a:lnTo>
                    <a:pt x="79745" y="1187391"/>
                  </a:lnTo>
                  <a:lnTo>
                    <a:pt x="79613" y="1184655"/>
                  </a:lnTo>
                  <a:lnTo>
                    <a:pt x="79481" y="1181919"/>
                  </a:lnTo>
                  <a:lnTo>
                    <a:pt x="79356" y="1179183"/>
                  </a:lnTo>
                  <a:lnTo>
                    <a:pt x="79232" y="1176447"/>
                  </a:lnTo>
                  <a:lnTo>
                    <a:pt x="79111" y="1173711"/>
                  </a:lnTo>
                  <a:lnTo>
                    <a:pt x="78993" y="1170976"/>
                  </a:lnTo>
                  <a:lnTo>
                    <a:pt x="78878" y="1168240"/>
                  </a:lnTo>
                  <a:lnTo>
                    <a:pt x="78766" y="1165504"/>
                  </a:lnTo>
                  <a:lnTo>
                    <a:pt x="78654" y="1162768"/>
                  </a:lnTo>
                  <a:lnTo>
                    <a:pt x="78548" y="1160032"/>
                  </a:lnTo>
                  <a:lnTo>
                    <a:pt x="78441" y="1157296"/>
                  </a:lnTo>
                  <a:lnTo>
                    <a:pt x="78338" y="1154560"/>
                  </a:lnTo>
                  <a:lnTo>
                    <a:pt x="78236" y="1151824"/>
                  </a:lnTo>
                  <a:lnTo>
                    <a:pt x="78137" y="1149088"/>
                  </a:lnTo>
                  <a:lnTo>
                    <a:pt x="78039" y="1146352"/>
                  </a:lnTo>
                  <a:lnTo>
                    <a:pt x="77942" y="1143616"/>
                  </a:lnTo>
                  <a:lnTo>
                    <a:pt x="77847" y="1140880"/>
                  </a:lnTo>
                  <a:lnTo>
                    <a:pt x="77753" y="1138144"/>
                  </a:lnTo>
                  <a:lnTo>
                    <a:pt x="77661" y="1135409"/>
                  </a:lnTo>
                  <a:lnTo>
                    <a:pt x="77569" y="1132673"/>
                  </a:lnTo>
                  <a:lnTo>
                    <a:pt x="77479" y="1129937"/>
                  </a:lnTo>
                  <a:lnTo>
                    <a:pt x="77389" y="1127201"/>
                  </a:lnTo>
                  <a:lnTo>
                    <a:pt x="77300" y="1124465"/>
                  </a:lnTo>
                  <a:lnTo>
                    <a:pt x="77212" y="1121729"/>
                  </a:lnTo>
                  <a:lnTo>
                    <a:pt x="77124" y="1118993"/>
                  </a:lnTo>
                  <a:lnTo>
                    <a:pt x="77036" y="1116257"/>
                  </a:lnTo>
                  <a:lnTo>
                    <a:pt x="76949" y="1113521"/>
                  </a:lnTo>
                  <a:lnTo>
                    <a:pt x="76861" y="1110785"/>
                  </a:lnTo>
                  <a:lnTo>
                    <a:pt x="76774" y="1108049"/>
                  </a:lnTo>
                  <a:lnTo>
                    <a:pt x="76686" y="1105313"/>
                  </a:lnTo>
                  <a:lnTo>
                    <a:pt x="76598" y="1102577"/>
                  </a:lnTo>
                  <a:lnTo>
                    <a:pt x="76510" y="1099841"/>
                  </a:lnTo>
                  <a:lnTo>
                    <a:pt x="76421" y="1097106"/>
                  </a:lnTo>
                  <a:lnTo>
                    <a:pt x="76331" y="1094370"/>
                  </a:lnTo>
                  <a:lnTo>
                    <a:pt x="76240" y="1091634"/>
                  </a:lnTo>
                  <a:lnTo>
                    <a:pt x="76149" y="1088898"/>
                  </a:lnTo>
                  <a:lnTo>
                    <a:pt x="76056" y="1086162"/>
                  </a:lnTo>
                  <a:lnTo>
                    <a:pt x="75963" y="1083426"/>
                  </a:lnTo>
                  <a:lnTo>
                    <a:pt x="75868" y="1080690"/>
                  </a:lnTo>
                  <a:lnTo>
                    <a:pt x="75772" y="1077954"/>
                  </a:lnTo>
                  <a:lnTo>
                    <a:pt x="75674" y="1075218"/>
                  </a:lnTo>
                  <a:lnTo>
                    <a:pt x="75574" y="1072482"/>
                  </a:lnTo>
                  <a:lnTo>
                    <a:pt x="75473" y="1069746"/>
                  </a:lnTo>
                  <a:lnTo>
                    <a:pt x="75370" y="1067010"/>
                  </a:lnTo>
                  <a:lnTo>
                    <a:pt x="75265" y="1064274"/>
                  </a:lnTo>
                  <a:lnTo>
                    <a:pt x="75157" y="1061539"/>
                  </a:lnTo>
                  <a:lnTo>
                    <a:pt x="75049" y="1058803"/>
                  </a:lnTo>
                  <a:lnTo>
                    <a:pt x="74936" y="1056067"/>
                  </a:lnTo>
                  <a:lnTo>
                    <a:pt x="74822" y="1053331"/>
                  </a:lnTo>
                  <a:lnTo>
                    <a:pt x="74705" y="1050595"/>
                  </a:lnTo>
                  <a:lnTo>
                    <a:pt x="74586" y="1047859"/>
                  </a:lnTo>
                  <a:lnTo>
                    <a:pt x="74464" y="1045123"/>
                  </a:lnTo>
                  <a:lnTo>
                    <a:pt x="74338" y="1042387"/>
                  </a:lnTo>
                  <a:lnTo>
                    <a:pt x="74211" y="1039651"/>
                  </a:lnTo>
                  <a:lnTo>
                    <a:pt x="74079" y="1036915"/>
                  </a:lnTo>
                  <a:lnTo>
                    <a:pt x="73946" y="1034179"/>
                  </a:lnTo>
                  <a:lnTo>
                    <a:pt x="73807" y="1031443"/>
                  </a:lnTo>
                  <a:lnTo>
                    <a:pt x="73667" y="1028707"/>
                  </a:lnTo>
                  <a:lnTo>
                    <a:pt x="73522" y="1025972"/>
                  </a:lnTo>
                  <a:lnTo>
                    <a:pt x="73374" y="1023236"/>
                  </a:lnTo>
                  <a:lnTo>
                    <a:pt x="73223" y="1020500"/>
                  </a:lnTo>
                  <a:lnTo>
                    <a:pt x="73067" y="1017764"/>
                  </a:lnTo>
                  <a:lnTo>
                    <a:pt x="72909" y="1015028"/>
                  </a:lnTo>
                  <a:lnTo>
                    <a:pt x="72744" y="1012292"/>
                  </a:lnTo>
                  <a:lnTo>
                    <a:pt x="72579" y="1009556"/>
                  </a:lnTo>
                  <a:lnTo>
                    <a:pt x="72405" y="1006820"/>
                  </a:lnTo>
                  <a:lnTo>
                    <a:pt x="72231" y="1004084"/>
                  </a:lnTo>
                  <a:lnTo>
                    <a:pt x="72050" y="1001348"/>
                  </a:lnTo>
                  <a:lnTo>
                    <a:pt x="71866" y="998612"/>
                  </a:lnTo>
                  <a:lnTo>
                    <a:pt x="71677" y="995876"/>
                  </a:lnTo>
                  <a:lnTo>
                    <a:pt x="71483" y="993140"/>
                  </a:lnTo>
                  <a:lnTo>
                    <a:pt x="71287" y="990404"/>
                  </a:lnTo>
                  <a:lnTo>
                    <a:pt x="71083" y="987669"/>
                  </a:lnTo>
                  <a:lnTo>
                    <a:pt x="70878" y="984933"/>
                  </a:lnTo>
                  <a:lnTo>
                    <a:pt x="70663" y="982197"/>
                  </a:lnTo>
                  <a:lnTo>
                    <a:pt x="70447" y="979461"/>
                  </a:lnTo>
                  <a:lnTo>
                    <a:pt x="70224" y="976725"/>
                  </a:lnTo>
                  <a:lnTo>
                    <a:pt x="69997" y="973989"/>
                  </a:lnTo>
                  <a:lnTo>
                    <a:pt x="69765" y="971253"/>
                  </a:lnTo>
                  <a:lnTo>
                    <a:pt x="69526" y="968517"/>
                  </a:lnTo>
                  <a:lnTo>
                    <a:pt x="69285" y="965781"/>
                  </a:lnTo>
                  <a:lnTo>
                    <a:pt x="69035" y="963045"/>
                  </a:lnTo>
                  <a:lnTo>
                    <a:pt x="68785" y="960309"/>
                  </a:lnTo>
                  <a:lnTo>
                    <a:pt x="68522" y="957573"/>
                  </a:lnTo>
                  <a:lnTo>
                    <a:pt x="68260" y="954837"/>
                  </a:lnTo>
                  <a:lnTo>
                    <a:pt x="67988" y="952102"/>
                  </a:lnTo>
                  <a:lnTo>
                    <a:pt x="67713" y="949366"/>
                  </a:lnTo>
                  <a:lnTo>
                    <a:pt x="67432" y="946630"/>
                  </a:lnTo>
                  <a:lnTo>
                    <a:pt x="67144" y="943894"/>
                  </a:lnTo>
                  <a:lnTo>
                    <a:pt x="66853" y="941158"/>
                  </a:lnTo>
                  <a:lnTo>
                    <a:pt x="66552" y="938422"/>
                  </a:lnTo>
                  <a:lnTo>
                    <a:pt x="66251" y="935686"/>
                  </a:lnTo>
                  <a:lnTo>
                    <a:pt x="65938" y="932950"/>
                  </a:lnTo>
                  <a:lnTo>
                    <a:pt x="65624" y="930214"/>
                  </a:lnTo>
                  <a:lnTo>
                    <a:pt x="65300" y="927478"/>
                  </a:lnTo>
                  <a:lnTo>
                    <a:pt x="64973" y="924742"/>
                  </a:lnTo>
                  <a:lnTo>
                    <a:pt x="64639" y="922006"/>
                  </a:lnTo>
                  <a:lnTo>
                    <a:pt x="64298" y="919270"/>
                  </a:lnTo>
                  <a:lnTo>
                    <a:pt x="63954" y="916534"/>
                  </a:lnTo>
                  <a:lnTo>
                    <a:pt x="63600" y="913799"/>
                  </a:lnTo>
                  <a:lnTo>
                    <a:pt x="63245" y="911063"/>
                  </a:lnTo>
                  <a:lnTo>
                    <a:pt x="62877" y="908327"/>
                  </a:lnTo>
                  <a:lnTo>
                    <a:pt x="62510" y="905591"/>
                  </a:lnTo>
                  <a:lnTo>
                    <a:pt x="62131" y="902855"/>
                  </a:lnTo>
                  <a:lnTo>
                    <a:pt x="61750" y="900119"/>
                  </a:lnTo>
                  <a:lnTo>
                    <a:pt x="61361" y="897383"/>
                  </a:lnTo>
                  <a:lnTo>
                    <a:pt x="60966" y="894647"/>
                  </a:lnTo>
                  <a:lnTo>
                    <a:pt x="60567" y="891911"/>
                  </a:lnTo>
                  <a:lnTo>
                    <a:pt x="60158" y="889175"/>
                  </a:lnTo>
                  <a:lnTo>
                    <a:pt x="59749" y="886439"/>
                  </a:lnTo>
                  <a:lnTo>
                    <a:pt x="59327" y="883703"/>
                  </a:lnTo>
                  <a:lnTo>
                    <a:pt x="58904" y="880967"/>
                  </a:lnTo>
                  <a:lnTo>
                    <a:pt x="58471" y="878232"/>
                  </a:lnTo>
                  <a:lnTo>
                    <a:pt x="58035" y="875496"/>
                  </a:lnTo>
                  <a:lnTo>
                    <a:pt x="57592" y="872760"/>
                  </a:lnTo>
                  <a:lnTo>
                    <a:pt x="57143" y="870024"/>
                  </a:lnTo>
                  <a:lnTo>
                    <a:pt x="56690" y="867288"/>
                  </a:lnTo>
                  <a:lnTo>
                    <a:pt x="56228" y="864552"/>
                  </a:lnTo>
                  <a:lnTo>
                    <a:pt x="55765" y="861816"/>
                  </a:lnTo>
                  <a:lnTo>
                    <a:pt x="55289" y="859080"/>
                  </a:lnTo>
                  <a:lnTo>
                    <a:pt x="54814" y="856344"/>
                  </a:lnTo>
                  <a:lnTo>
                    <a:pt x="54328" y="853608"/>
                  </a:lnTo>
                  <a:lnTo>
                    <a:pt x="53840" y="850872"/>
                  </a:lnTo>
                  <a:lnTo>
                    <a:pt x="53346" y="848136"/>
                  </a:lnTo>
                  <a:lnTo>
                    <a:pt x="52845" y="845400"/>
                  </a:lnTo>
                  <a:lnTo>
                    <a:pt x="52341" y="842665"/>
                  </a:lnTo>
                  <a:lnTo>
                    <a:pt x="51829" y="839929"/>
                  </a:lnTo>
                  <a:lnTo>
                    <a:pt x="51316" y="837193"/>
                  </a:lnTo>
                  <a:lnTo>
                    <a:pt x="50792" y="834457"/>
                  </a:lnTo>
                  <a:lnTo>
                    <a:pt x="50268" y="831721"/>
                  </a:lnTo>
                  <a:lnTo>
                    <a:pt x="49735" y="828985"/>
                  </a:lnTo>
                  <a:lnTo>
                    <a:pt x="49199" y="826249"/>
                  </a:lnTo>
                  <a:lnTo>
                    <a:pt x="48658" y="823513"/>
                  </a:lnTo>
                  <a:lnTo>
                    <a:pt x="48112" y="820777"/>
                  </a:lnTo>
                  <a:lnTo>
                    <a:pt x="47563" y="818041"/>
                  </a:lnTo>
                  <a:lnTo>
                    <a:pt x="47007" y="815305"/>
                  </a:lnTo>
                  <a:lnTo>
                    <a:pt x="46450" y="812569"/>
                  </a:lnTo>
                  <a:lnTo>
                    <a:pt x="45885" y="809833"/>
                  </a:lnTo>
                  <a:lnTo>
                    <a:pt x="45319" y="807097"/>
                  </a:lnTo>
                  <a:lnTo>
                    <a:pt x="44746" y="804362"/>
                  </a:lnTo>
                  <a:lnTo>
                    <a:pt x="44171" y="801626"/>
                  </a:lnTo>
                  <a:lnTo>
                    <a:pt x="43592" y="798890"/>
                  </a:lnTo>
                  <a:lnTo>
                    <a:pt x="43009" y="796154"/>
                  </a:lnTo>
                  <a:lnTo>
                    <a:pt x="42424" y="793418"/>
                  </a:lnTo>
                  <a:lnTo>
                    <a:pt x="41833" y="790682"/>
                  </a:lnTo>
                  <a:lnTo>
                    <a:pt x="41242" y="787946"/>
                  </a:lnTo>
                  <a:lnTo>
                    <a:pt x="40645" y="785210"/>
                  </a:lnTo>
                  <a:lnTo>
                    <a:pt x="40047" y="782474"/>
                  </a:lnTo>
                  <a:lnTo>
                    <a:pt x="39445" y="779738"/>
                  </a:lnTo>
                  <a:lnTo>
                    <a:pt x="38841" y="777002"/>
                  </a:lnTo>
                  <a:lnTo>
                    <a:pt x="38235" y="774266"/>
                  </a:lnTo>
                  <a:lnTo>
                    <a:pt x="37626" y="771530"/>
                  </a:lnTo>
                  <a:lnTo>
                    <a:pt x="37016" y="768795"/>
                  </a:lnTo>
                  <a:lnTo>
                    <a:pt x="36404" y="766059"/>
                  </a:lnTo>
                  <a:lnTo>
                    <a:pt x="35790" y="763323"/>
                  </a:lnTo>
                  <a:lnTo>
                    <a:pt x="35174" y="760587"/>
                  </a:lnTo>
                  <a:lnTo>
                    <a:pt x="34558" y="757851"/>
                  </a:lnTo>
                  <a:lnTo>
                    <a:pt x="33939" y="755115"/>
                  </a:lnTo>
                  <a:lnTo>
                    <a:pt x="33321" y="752379"/>
                  </a:lnTo>
                  <a:lnTo>
                    <a:pt x="32701" y="749643"/>
                  </a:lnTo>
                  <a:lnTo>
                    <a:pt x="32081" y="746907"/>
                  </a:lnTo>
                  <a:lnTo>
                    <a:pt x="31461" y="744171"/>
                  </a:lnTo>
                  <a:lnTo>
                    <a:pt x="30840" y="741435"/>
                  </a:lnTo>
                  <a:lnTo>
                    <a:pt x="30220" y="738699"/>
                  </a:lnTo>
                  <a:lnTo>
                    <a:pt x="29600" y="735963"/>
                  </a:lnTo>
                  <a:lnTo>
                    <a:pt x="28980" y="733227"/>
                  </a:lnTo>
                  <a:lnTo>
                    <a:pt x="28361" y="730492"/>
                  </a:lnTo>
                  <a:lnTo>
                    <a:pt x="27743" y="727756"/>
                  </a:lnTo>
                  <a:lnTo>
                    <a:pt x="27127" y="725020"/>
                  </a:lnTo>
                  <a:lnTo>
                    <a:pt x="26512" y="722284"/>
                  </a:lnTo>
                  <a:lnTo>
                    <a:pt x="25898" y="719548"/>
                  </a:lnTo>
                  <a:lnTo>
                    <a:pt x="25286" y="716812"/>
                  </a:lnTo>
                  <a:lnTo>
                    <a:pt x="24676" y="714076"/>
                  </a:lnTo>
                  <a:lnTo>
                    <a:pt x="24069" y="711340"/>
                  </a:lnTo>
                  <a:lnTo>
                    <a:pt x="23463" y="708604"/>
                  </a:lnTo>
                  <a:lnTo>
                    <a:pt x="22863" y="705868"/>
                  </a:lnTo>
                  <a:lnTo>
                    <a:pt x="22263" y="703132"/>
                  </a:lnTo>
                  <a:lnTo>
                    <a:pt x="21667" y="700396"/>
                  </a:lnTo>
                  <a:lnTo>
                    <a:pt x="21075" y="697660"/>
                  </a:lnTo>
                  <a:lnTo>
                    <a:pt x="20486" y="694925"/>
                  </a:lnTo>
                  <a:lnTo>
                    <a:pt x="19902" y="692189"/>
                  </a:lnTo>
                  <a:lnTo>
                    <a:pt x="19320" y="689453"/>
                  </a:lnTo>
                  <a:lnTo>
                    <a:pt x="18746" y="686717"/>
                  </a:lnTo>
                  <a:lnTo>
                    <a:pt x="18172" y="683981"/>
                  </a:lnTo>
                  <a:lnTo>
                    <a:pt x="17608" y="681245"/>
                  </a:lnTo>
                  <a:lnTo>
                    <a:pt x="17045" y="678509"/>
                  </a:lnTo>
                  <a:lnTo>
                    <a:pt x="16490" y="675773"/>
                  </a:lnTo>
                  <a:lnTo>
                    <a:pt x="15940" y="673037"/>
                  </a:lnTo>
                  <a:lnTo>
                    <a:pt x="15394" y="670301"/>
                  </a:lnTo>
                  <a:lnTo>
                    <a:pt x="14857" y="667565"/>
                  </a:lnTo>
                  <a:lnTo>
                    <a:pt x="14322" y="664829"/>
                  </a:lnTo>
                  <a:lnTo>
                    <a:pt x="13800" y="662093"/>
                  </a:lnTo>
                  <a:lnTo>
                    <a:pt x="13277" y="659358"/>
                  </a:lnTo>
                  <a:lnTo>
                    <a:pt x="12769" y="656622"/>
                  </a:lnTo>
                  <a:lnTo>
                    <a:pt x="12262" y="653886"/>
                  </a:lnTo>
                  <a:lnTo>
                    <a:pt x="11766" y="651150"/>
                  </a:lnTo>
                  <a:lnTo>
                    <a:pt x="11276" y="648414"/>
                  </a:lnTo>
                  <a:lnTo>
                    <a:pt x="10794" y="645678"/>
                  </a:lnTo>
                  <a:lnTo>
                    <a:pt x="10322" y="642942"/>
                  </a:lnTo>
                  <a:lnTo>
                    <a:pt x="9853" y="640206"/>
                  </a:lnTo>
                  <a:lnTo>
                    <a:pt x="9400" y="637470"/>
                  </a:lnTo>
                  <a:lnTo>
                    <a:pt x="8947" y="634734"/>
                  </a:lnTo>
                  <a:lnTo>
                    <a:pt x="8513" y="631998"/>
                  </a:lnTo>
                  <a:lnTo>
                    <a:pt x="8080" y="629262"/>
                  </a:lnTo>
                  <a:lnTo>
                    <a:pt x="7661" y="626526"/>
                  </a:lnTo>
                  <a:lnTo>
                    <a:pt x="7250" y="623790"/>
                  </a:lnTo>
                  <a:lnTo>
                    <a:pt x="6847" y="621055"/>
                  </a:lnTo>
                  <a:lnTo>
                    <a:pt x="6458" y="618319"/>
                  </a:lnTo>
                  <a:lnTo>
                    <a:pt x="6072" y="615583"/>
                  </a:lnTo>
                  <a:lnTo>
                    <a:pt x="5705" y="612847"/>
                  </a:lnTo>
                  <a:lnTo>
                    <a:pt x="5339" y="610111"/>
                  </a:lnTo>
                  <a:lnTo>
                    <a:pt x="4994" y="607375"/>
                  </a:lnTo>
                  <a:lnTo>
                    <a:pt x="4652" y="604639"/>
                  </a:lnTo>
                  <a:lnTo>
                    <a:pt x="4325" y="601903"/>
                  </a:lnTo>
                  <a:lnTo>
                    <a:pt x="4007" y="599167"/>
                  </a:lnTo>
                  <a:lnTo>
                    <a:pt x="3700" y="596431"/>
                  </a:lnTo>
                  <a:lnTo>
                    <a:pt x="3408" y="593695"/>
                  </a:lnTo>
                  <a:lnTo>
                    <a:pt x="3120" y="590959"/>
                  </a:lnTo>
                  <a:lnTo>
                    <a:pt x="2853" y="588223"/>
                  </a:lnTo>
                  <a:lnTo>
                    <a:pt x="2586" y="585488"/>
                  </a:lnTo>
                  <a:lnTo>
                    <a:pt x="2345" y="582752"/>
                  </a:lnTo>
                  <a:lnTo>
                    <a:pt x="2105" y="580016"/>
                  </a:lnTo>
                  <a:lnTo>
                    <a:pt x="1884" y="577280"/>
                  </a:lnTo>
                  <a:lnTo>
                    <a:pt x="1671" y="574544"/>
                  </a:lnTo>
                  <a:lnTo>
                    <a:pt x="1471" y="571808"/>
                  </a:lnTo>
                  <a:lnTo>
                    <a:pt x="1286" y="569072"/>
                  </a:lnTo>
                  <a:lnTo>
                    <a:pt x="1107" y="566336"/>
                  </a:lnTo>
                  <a:lnTo>
                    <a:pt x="950" y="563600"/>
                  </a:lnTo>
                  <a:lnTo>
                    <a:pt x="794" y="560864"/>
                  </a:lnTo>
                  <a:lnTo>
                    <a:pt x="664" y="558128"/>
                  </a:lnTo>
                  <a:lnTo>
                    <a:pt x="536" y="555392"/>
                  </a:lnTo>
                  <a:lnTo>
                    <a:pt x="428" y="552656"/>
                  </a:lnTo>
                  <a:lnTo>
                    <a:pt x="329" y="549920"/>
                  </a:lnTo>
                  <a:lnTo>
                    <a:pt x="242" y="547185"/>
                  </a:lnTo>
                  <a:lnTo>
                    <a:pt x="172" y="544449"/>
                  </a:lnTo>
                  <a:lnTo>
                    <a:pt x="107" y="541713"/>
                  </a:lnTo>
                  <a:lnTo>
                    <a:pt x="66" y="538977"/>
                  </a:lnTo>
                  <a:lnTo>
                    <a:pt x="25" y="536241"/>
                  </a:lnTo>
                  <a:lnTo>
                    <a:pt x="12" y="533505"/>
                  </a:lnTo>
                  <a:lnTo>
                    <a:pt x="0" y="530769"/>
                  </a:lnTo>
                  <a:lnTo>
                    <a:pt x="8" y="528033"/>
                  </a:lnTo>
                  <a:lnTo>
                    <a:pt x="25" y="525297"/>
                  </a:lnTo>
                  <a:lnTo>
                    <a:pt x="55" y="522561"/>
                  </a:lnTo>
                  <a:lnTo>
                    <a:pt x="101" y="519825"/>
                  </a:lnTo>
                  <a:lnTo>
                    <a:pt x="153" y="517089"/>
                  </a:lnTo>
                  <a:lnTo>
                    <a:pt x="228" y="514353"/>
                  </a:lnTo>
                  <a:lnTo>
                    <a:pt x="302" y="511618"/>
                  </a:lnTo>
                  <a:lnTo>
                    <a:pt x="404" y="508882"/>
                  </a:lnTo>
                  <a:lnTo>
                    <a:pt x="507" y="506146"/>
                  </a:lnTo>
                  <a:lnTo>
                    <a:pt x="631" y="503410"/>
                  </a:lnTo>
                  <a:lnTo>
                    <a:pt x="762" y="500674"/>
                  </a:lnTo>
                  <a:lnTo>
                    <a:pt x="906" y="497938"/>
                  </a:lnTo>
                  <a:lnTo>
                    <a:pt x="1065" y="495202"/>
                  </a:lnTo>
                  <a:lnTo>
                    <a:pt x="1229" y="492466"/>
                  </a:lnTo>
                  <a:lnTo>
                    <a:pt x="1415" y="489730"/>
                  </a:lnTo>
                  <a:lnTo>
                    <a:pt x="1601" y="486994"/>
                  </a:lnTo>
                  <a:lnTo>
                    <a:pt x="1813" y="484258"/>
                  </a:lnTo>
                  <a:lnTo>
                    <a:pt x="2025" y="481522"/>
                  </a:lnTo>
                  <a:lnTo>
                    <a:pt x="2257" y="478786"/>
                  </a:lnTo>
                  <a:lnTo>
                    <a:pt x="2495" y="476051"/>
                  </a:lnTo>
                  <a:lnTo>
                    <a:pt x="2745" y="473315"/>
                  </a:lnTo>
                  <a:lnTo>
                    <a:pt x="3009" y="470579"/>
                  </a:lnTo>
                  <a:lnTo>
                    <a:pt x="3278" y="467843"/>
                  </a:lnTo>
                  <a:lnTo>
                    <a:pt x="3566" y="465107"/>
                  </a:lnTo>
                  <a:lnTo>
                    <a:pt x="3854" y="462371"/>
                  </a:lnTo>
                  <a:lnTo>
                    <a:pt x="4165" y="459635"/>
                  </a:lnTo>
                  <a:lnTo>
                    <a:pt x="4476" y="456899"/>
                  </a:lnTo>
                  <a:lnTo>
                    <a:pt x="4804" y="454163"/>
                  </a:lnTo>
                  <a:lnTo>
                    <a:pt x="5138" y="451427"/>
                  </a:lnTo>
                  <a:lnTo>
                    <a:pt x="5483" y="448691"/>
                  </a:lnTo>
                  <a:lnTo>
                    <a:pt x="5839" y="445955"/>
                  </a:lnTo>
                  <a:lnTo>
                    <a:pt x="6199" y="443219"/>
                  </a:lnTo>
                  <a:lnTo>
                    <a:pt x="6576" y="440483"/>
                  </a:lnTo>
                  <a:lnTo>
                    <a:pt x="6952" y="437748"/>
                  </a:lnTo>
                  <a:lnTo>
                    <a:pt x="7348" y="435012"/>
                  </a:lnTo>
                  <a:lnTo>
                    <a:pt x="7744" y="432276"/>
                  </a:lnTo>
                  <a:lnTo>
                    <a:pt x="8154" y="429540"/>
                  </a:lnTo>
                  <a:lnTo>
                    <a:pt x="8569" y="426804"/>
                  </a:lnTo>
                  <a:lnTo>
                    <a:pt x="8992" y="424068"/>
                  </a:lnTo>
                  <a:lnTo>
                    <a:pt x="9424" y="421332"/>
                  </a:lnTo>
                  <a:lnTo>
                    <a:pt x="9860" y="418596"/>
                  </a:lnTo>
                  <a:lnTo>
                    <a:pt x="10309" y="415860"/>
                  </a:lnTo>
                  <a:lnTo>
                    <a:pt x="10757" y="413124"/>
                  </a:lnTo>
                  <a:lnTo>
                    <a:pt x="11221" y="410388"/>
                  </a:lnTo>
                  <a:lnTo>
                    <a:pt x="11684" y="407652"/>
                  </a:lnTo>
                  <a:lnTo>
                    <a:pt x="12158" y="404916"/>
                  </a:lnTo>
                  <a:lnTo>
                    <a:pt x="12636" y="402181"/>
                  </a:lnTo>
                  <a:lnTo>
                    <a:pt x="13120" y="399445"/>
                  </a:lnTo>
                  <a:lnTo>
                    <a:pt x="13610" y="396709"/>
                  </a:lnTo>
                  <a:lnTo>
                    <a:pt x="14104" y="393973"/>
                  </a:lnTo>
                  <a:lnTo>
                    <a:pt x="14606" y="391237"/>
                  </a:lnTo>
                  <a:lnTo>
                    <a:pt x="15108" y="388501"/>
                  </a:lnTo>
                  <a:lnTo>
                    <a:pt x="15620" y="385765"/>
                  </a:lnTo>
                  <a:lnTo>
                    <a:pt x="16132" y="383029"/>
                  </a:lnTo>
                  <a:lnTo>
                    <a:pt x="16652" y="380293"/>
                  </a:lnTo>
                  <a:lnTo>
                    <a:pt x="17173" y="377557"/>
                  </a:lnTo>
                  <a:lnTo>
                    <a:pt x="17699" y="374821"/>
                  </a:lnTo>
                  <a:lnTo>
                    <a:pt x="18229" y="372085"/>
                  </a:lnTo>
                  <a:lnTo>
                    <a:pt x="18760" y="369349"/>
                  </a:lnTo>
                  <a:lnTo>
                    <a:pt x="19297" y="366613"/>
                  </a:lnTo>
                  <a:lnTo>
                    <a:pt x="19833" y="363878"/>
                  </a:lnTo>
                  <a:lnTo>
                    <a:pt x="20376" y="361142"/>
                  </a:lnTo>
                  <a:lnTo>
                    <a:pt x="20918" y="358406"/>
                  </a:lnTo>
                  <a:lnTo>
                    <a:pt x="21464" y="355670"/>
                  </a:lnTo>
                  <a:lnTo>
                    <a:pt x="22010" y="352934"/>
                  </a:lnTo>
                  <a:lnTo>
                    <a:pt x="22559" y="350198"/>
                  </a:lnTo>
                  <a:lnTo>
                    <a:pt x="23110" y="347462"/>
                  </a:lnTo>
                  <a:lnTo>
                    <a:pt x="23661" y="344726"/>
                  </a:lnTo>
                  <a:lnTo>
                    <a:pt x="24213" y="341990"/>
                  </a:lnTo>
                  <a:lnTo>
                    <a:pt x="24766" y="339254"/>
                  </a:lnTo>
                  <a:lnTo>
                    <a:pt x="25321" y="336518"/>
                  </a:lnTo>
                  <a:lnTo>
                    <a:pt x="25875" y="333782"/>
                  </a:lnTo>
                  <a:lnTo>
                    <a:pt x="26430" y="331046"/>
                  </a:lnTo>
                  <a:lnTo>
                    <a:pt x="26985" y="328311"/>
                  </a:lnTo>
                  <a:lnTo>
                    <a:pt x="27539" y="325575"/>
                  </a:lnTo>
                  <a:lnTo>
                    <a:pt x="28094" y="322839"/>
                  </a:lnTo>
                  <a:lnTo>
                    <a:pt x="28648" y="320103"/>
                  </a:lnTo>
                  <a:lnTo>
                    <a:pt x="29201" y="317367"/>
                  </a:lnTo>
                  <a:lnTo>
                    <a:pt x="29754" y="314631"/>
                  </a:lnTo>
                  <a:lnTo>
                    <a:pt x="30305" y="311895"/>
                  </a:lnTo>
                  <a:lnTo>
                    <a:pt x="30856" y="309159"/>
                  </a:lnTo>
                  <a:lnTo>
                    <a:pt x="31405" y="306423"/>
                  </a:lnTo>
                  <a:lnTo>
                    <a:pt x="31954" y="303687"/>
                  </a:lnTo>
                  <a:lnTo>
                    <a:pt x="32500" y="300951"/>
                  </a:lnTo>
                  <a:lnTo>
                    <a:pt x="33045" y="298215"/>
                  </a:lnTo>
                  <a:lnTo>
                    <a:pt x="33588" y="295479"/>
                  </a:lnTo>
                  <a:lnTo>
                    <a:pt x="34129" y="292744"/>
                  </a:lnTo>
                  <a:lnTo>
                    <a:pt x="34670" y="290008"/>
                  </a:lnTo>
                  <a:lnTo>
                    <a:pt x="35206" y="287272"/>
                  </a:lnTo>
                  <a:lnTo>
                    <a:pt x="35742" y="284536"/>
                  </a:lnTo>
                  <a:lnTo>
                    <a:pt x="36274" y="281800"/>
                  </a:lnTo>
                  <a:lnTo>
                    <a:pt x="36805" y="279064"/>
                  </a:lnTo>
                  <a:lnTo>
                    <a:pt x="37333" y="276328"/>
                  </a:lnTo>
                  <a:lnTo>
                    <a:pt x="37858" y="273592"/>
                  </a:lnTo>
                  <a:lnTo>
                    <a:pt x="38382" y="270856"/>
                  </a:lnTo>
                  <a:lnTo>
                    <a:pt x="38901" y="268120"/>
                  </a:lnTo>
                  <a:lnTo>
                    <a:pt x="39420" y="265384"/>
                  </a:lnTo>
                  <a:lnTo>
                    <a:pt x="39934" y="262648"/>
                  </a:lnTo>
                  <a:lnTo>
                    <a:pt x="40447" y="259912"/>
                  </a:lnTo>
                  <a:lnTo>
                    <a:pt x="40955" y="257176"/>
                  </a:lnTo>
                  <a:lnTo>
                    <a:pt x="41462" y="254441"/>
                  </a:lnTo>
                  <a:lnTo>
                    <a:pt x="41965" y="251705"/>
                  </a:lnTo>
                  <a:lnTo>
                    <a:pt x="42466" y="248969"/>
                  </a:lnTo>
                  <a:lnTo>
                    <a:pt x="42964" y="246233"/>
                  </a:lnTo>
                  <a:lnTo>
                    <a:pt x="43458" y="243497"/>
                  </a:lnTo>
                  <a:lnTo>
                    <a:pt x="43952" y="240761"/>
                  </a:lnTo>
                  <a:lnTo>
                    <a:pt x="44439" y="238025"/>
                  </a:lnTo>
                  <a:lnTo>
                    <a:pt x="44927" y="235289"/>
                  </a:lnTo>
                  <a:lnTo>
                    <a:pt x="45409" y="232553"/>
                  </a:lnTo>
                  <a:lnTo>
                    <a:pt x="45890" y="229817"/>
                  </a:lnTo>
                  <a:lnTo>
                    <a:pt x="46368" y="227081"/>
                  </a:lnTo>
                  <a:lnTo>
                    <a:pt x="46842" y="224345"/>
                  </a:lnTo>
                  <a:lnTo>
                    <a:pt x="47315" y="221609"/>
                  </a:lnTo>
                  <a:lnTo>
                    <a:pt x="47784" y="218874"/>
                  </a:lnTo>
                  <a:lnTo>
                    <a:pt x="48252" y="216138"/>
                  </a:lnTo>
                  <a:lnTo>
                    <a:pt x="48715" y="213402"/>
                  </a:lnTo>
                  <a:lnTo>
                    <a:pt x="49178" y="210666"/>
                  </a:lnTo>
                  <a:lnTo>
                    <a:pt x="49637" y="207930"/>
                  </a:lnTo>
                  <a:lnTo>
                    <a:pt x="50094" y="205194"/>
                  </a:lnTo>
                  <a:lnTo>
                    <a:pt x="50549" y="202458"/>
                  </a:lnTo>
                  <a:lnTo>
                    <a:pt x="51001" y="199722"/>
                  </a:lnTo>
                  <a:lnTo>
                    <a:pt x="51452" y="196986"/>
                  </a:lnTo>
                  <a:lnTo>
                    <a:pt x="51900" y="194250"/>
                  </a:lnTo>
                  <a:lnTo>
                    <a:pt x="52348" y="191514"/>
                  </a:lnTo>
                  <a:lnTo>
                    <a:pt x="52792" y="188778"/>
                  </a:lnTo>
                  <a:lnTo>
                    <a:pt x="53236" y="186042"/>
                  </a:lnTo>
                  <a:lnTo>
                    <a:pt x="53677" y="183306"/>
                  </a:lnTo>
                  <a:lnTo>
                    <a:pt x="54117" y="180571"/>
                  </a:lnTo>
                  <a:lnTo>
                    <a:pt x="54555" y="177835"/>
                  </a:lnTo>
                  <a:lnTo>
                    <a:pt x="54993" y="175099"/>
                  </a:lnTo>
                  <a:lnTo>
                    <a:pt x="55429" y="172363"/>
                  </a:lnTo>
                  <a:lnTo>
                    <a:pt x="55865" y="169627"/>
                  </a:lnTo>
                  <a:lnTo>
                    <a:pt x="56300" y="166891"/>
                  </a:lnTo>
                  <a:lnTo>
                    <a:pt x="56733" y="164155"/>
                  </a:lnTo>
                  <a:lnTo>
                    <a:pt x="57166" y="161419"/>
                  </a:lnTo>
                  <a:lnTo>
                    <a:pt x="57599" y="158683"/>
                  </a:lnTo>
                  <a:lnTo>
                    <a:pt x="58031" y="155947"/>
                  </a:lnTo>
                  <a:lnTo>
                    <a:pt x="58464" y="153211"/>
                  </a:lnTo>
                  <a:lnTo>
                    <a:pt x="58896" y="150475"/>
                  </a:lnTo>
                  <a:lnTo>
                    <a:pt x="59328" y="147739"/>
                  </a:lnTo>
                  <a:lnTo>
                    <a:pt x="59761" y="145004"/>
                  </a:lnTo>
                  <a:lnTo>
                    <a:pt x="60194" y="142268"/>
                  </a:lnTo>
                  <a:lnTo>
                    <a:pt x="60628" y="139532"/>
                  </a:lnTo>
                  <a:lnTo>
                    <a:pt x="61062" y="136796"/>
                  </a:lnTo>
                  <a:lnTo>
                    <a:pt x="61497" y="134060"/>
                  </a:lnTo>
                  <a:lnTo>
                    <a:pt x="61933" y="131324"/>
                  </a:lnTo>
                  <a:lnTo>
                    <a:pt x="62371" y="128588"/>
                  </a:lnTo>
                  <a:lnTo>
                    <a:pt x="62809" y="125852"/>
                  </a:lnTo>
                  <a:lnTo>
                    <a:pt x="63249" y="123116"/>
                  </a:lnTo>
                  <a:lnTo>
                    <a:pt x="63691" y="120380"/>
                  </a:lnTo>
                  <a:lnTo>
                    <a:pt x="64134" y="117644"/>
                  </a:lnTo>
                  <a:lnTo>
                    <a:pt x="64580" y="114908"/>
                  </a:lnTo>
                  <a:lnTo>
                    <a:pt x="65026" y="112172"/>
                  </a:lnTo>
                  <a:lnTo>
                    <a:pt x="65477" y="109437"/>
                  </a:lnTo>
                  <a:lnTo>
                    <a:pt x="65928" y="106701"/>
                  </a:lnTo>
                  <a:lnTo>
                    <a:pt x="66383" y="103965"/>
                  </a:lnTo>
                  <a:lnTo>
                    <a:pt x="66840" y="101229"/>
                  </a:lnTo>
                  <a:lnTo>
                    <a:pt x="67299" y="98493"/>
                  </a:lnTo>
                  <a:lnTo>
                    <a:pt x="67763" y="95757"/>
                  </a:lnTo>
                  <a:lnTo>
                    <a:pt x="68227" y="93021"/>
                  </a:lnTo>
                  <a:lnTo>
                    <a:pt x="68697" y="90285"/>
                  </a:lnTo>
                  <a:lnTo>
                    <a:pt x="69168" y="87549"/>
                  </a:lnTo>
                  <a:lnTo>
                    <a:pt x="69645" y="84813"/>
                  </a:lnTo>
                  <a:lnTo>
                    <a:pt x="70123" y="82077"/>
                  </a:lnTo>
                  <a:lnTo>
                    <a:pt x="70607" y="79341"/>
                  </a:lnTo>
                  <a:lnTo>
                    <a:pt x="71093" y="76605"/>
                  </a:lnTo>
                  <a:lnTo>
                    <a:pt x="71584" y="73869"/>
                  </a:lnTo>
                  <a:lnTo>
                    <a:pt x="72079" y="71134"/>
                  </a:lnTo>
                  <a:lnTo>
                    <a:pt x="72576" y="68398"/>
                  </a:lnTo>
                  <a:lnTo>
                    <a:pt x="73081" y="65662"/>
                  </a:lnTo>
                  <a:lnTo>
                    <a:pt x="73586" y="62926"/>
                  </a:lnTo>
                  <a:lnTo>
                    <a:pt x="74100" y="60190"/>
                  </a:lnTo>
                  <a:lnTo>
                    <a:pt x="74615" y="57454"/>
                  </a:lnTo>
                  <a:lnTo>
                    <a:pt x="75137" y="54718"/>
                  </a:lnTo>
                  <a:lnTo>
                    <a:pt x="75662" y="51982"/>
                  </a:lnTo>
                  <a:lnTo>
                    <a:pt x="76192" y="49246"/>
                  </a:lnTo>
                  <a:lnTo>
                    <a:pt x="76728" y="46510"/>
                  </a:lnTo>
                  <a:lnTo>
                    <a:pt x="77267" y="43774"/>
                  </a:lnTo>
                  <a:lnTo>
                    <a:pt x="77814" y="41038"/>
                  </a:lnTo>
                  <a:lnTo>
                    <a:pt x="78362" y="38302"/>
                  </a:lnTo>
                  <a:lnTo>
                    <a:pt x="78920" y="35567"/>
                  </a:lnTo>
                  <a:lnTo>
                    <a:pt x="79479" y="32831"/>
                  </a:lnTo>
                  <a:lnTo>
                    <a:pt x="80046" y="30095"/>
                  </a:lnTo>
                  <a:lnTo>
                    <a:pt x="80617" y="27359"/>
                  </a:lnTo>
                  <a:lnTo>
                    <a:pt x="81193" y="24623"/>
                  </a:lnTo>
                  <a:lnTo>
                    <a:pt x="81776" y="21887"/>
                  </a:lnTo>
                  <a:lnTo>
                    <a:pt x="82361" y="19151"/>
                  </a:lnTo>
                  <a:lnTo>
                    <a:pt x="82956" y="16415"/>
                  </a:lnTo>
                  <a:lnTo>
                    <a:pt x="83551" y="13679"/>
                  </a:lnTo>
                  <a:lnTo>
                    <a:pt x="84158" y="10943"/>
                  </a:lnTo>
                  <a:lnTo>
                    <a:pt x="84765" y="8207"/>
                  </a:lnTo>
                  <a:lnTo>
                    <a:pt x="85381" y="5471"/>
                  </a:lnTo>
                  <a:lnTo>
                    <a:pt x="86000" y="2735"/>
                  </a:lnTo>
                  <a:lnTo>
                    <a:pt x="86625" y="0"/>
                  </a:lnTo>
                  <a:lnTo>
                    <a:pt x="298775" y="0"/>
                  </a:lnTo>
                  <a:lnTo>
                    <a:pt x="299400" y="2735"/>
                  </a:lnTo>
                  <a:lnTo>
                    <a:pt x="300020" y="5471"/>
                  </a:lnTo>
                  <a:lnTo>
                    <a:pt x="300636" y="8207"/>
                  </a:lnTo>
                  <a:lnTo>
                    <a:pt x="301243" y="10943"/>
                  </a:lnTo>
                  <a:lnTo>
                    <a:pt x="301849" y="13679"/>
                  </a:lnTo>
                  <a:lnTo>
                    <a:pt x="302444" y="16415"/>
                  </a:lnTo>
                  <a:lnTo>
                    <a:pt x="303039" y="19151"/>
                  </a:lnTo>
                  <a:lnTo>
                    <a:pt x="303625" y="21887"/>
                  </a:lnTo>
                  <a:lnTo>
                    <a:pt x="304207" y="24623"/>
                  </a:lnTo>
                  <a:lnTo>
                    <a:pt x="304784" y="27359"/>
                  </a:lnTo>
                  <a:lnTo>
                    <a:pt x="305354" y="30095"/>
                  </a:lnTo>
                  <a:lnTo>
                    <a:pt x="305922" y="32831"/>
                  </a:lnTo>
                  <a:lnTo>
                    <a:pt x="306481" y="35567"/>
                  </a:lnTo>
                  <a:lnTo>
                    <a:pt x="307039" y="38302"/>
                  </a:lnTo>
                  <a:lnTo>
                    <a:pt x="307586" y="41038"/>
                  </a:lnTo>
                  <a:lnTo>
                    <a:pt x="308134" y="43774"/>
                  </a:lnTo>
                  <a:lnTo>
                    <a:pt x="308672" y="46510"/>
                  </a:lnTo>
                  <a:lnTo>
                    <a:pt x="309208" y="49246"/>
                  </a:lnTo>
                  <a:lnTo>
                    <a:pt x="309738" y="51982"/>
                  </a:lnTo>
                  <a:lnTo>
                    <a:pt x="310264" y="54718"/>
                  </a:lnTo>
                  <a:lnTo>
                    <a:pt x="310786" y="57454"/>
                  </a:lnTo>
                  <a:lnTo>
                    <a:pt x="311301" y="60190"/>
                  </a:lnTo>
                  <a:lnTo>
                    <a:pt x="311815" y="62926"/>
                  </a:lnTo>
                  <a:lnTo>
                    <a:pt x="312320" y="65662"/>
                  </a:lnTo>
                  <a:lnTo>
                    <a:pt x="312824" y="68398"/>
                  </a:lnTo>
                  <a:lnTo>
                    <a:pt x="313321" y="71134"/>
                  </a:lnTo>
                  <a:lnTo>
                    <a:pt x="313817" y="73869"/>
                  </a:lnTo>
                  <a:lnTo>
                    <a:pt x="314307" y="76605"/>
                  </a:lnTo>
                  <a:lnTo>
                    <a:pt x="314793" y="79341"/>
                  </a:lnTo>
                  <a:lnTo>
                    <a:pt x="315277" y="82077"/>
                  </a:lnTo>
                  <a:lnTo>
                    <a:pt x="315755" y="84813"/>
                  </a:lnTo>
                  <a:lnTo>
                    <a:pt x="316233" y="87549"/>
                  </a:lnTo>
                  <a:lnTo>
                    <a:pt x="316703" y="90285"/>
                  </a:lnTo>
                  <a:lnTo>
                    <a:pt x="317173" y="93021"/>
                  </a:lnTo>
                  <a:lnTo>
                    <a:pt x="317638" y="95757"/>
                  </a:lnTo>
                  <a:lnTo>
                    <a:pt x="318101" y="98493"/>
                  </a:lnTo>
                  <a:lnTo>
                    <a:pt x="318561" y="101229"/>
                  </a:lnTo>
                  <a:lnTo>
                    <a:pt x="319017" y="103965"/>
                  </a:lnTo>
                  <a:lnTo>
                    <a:pt x="319472" y="106701"/>
                  </a:lnTo>
                  <a:lnTo>
                    <a:pt x="319924" y="109437"/>
                  </a:lnTo>
                  <a:lnTo>
                    <a:pt x="320374" y="112172"/>
                  </a:lnTo>
                  <a:lnTo>
                    <a:pt x="320821" y="114908"/>
                  </a:lnTo>
                  <a:lnTo>
                    <a:pt x="321267" y="117644"/>
                  </a:lnTo>
                  <a:lnTo>
                    <a:pt x="321709" y="120380"/>
                  </a:lnTo>
                  <a:lnTo>
                    <a:pt x="322151" y="123116"/>
                  </a:lnTo>
                  <a:lnTo>
                    <a:pt x="322591" y="125852"/>
                  </a:lnTo>
                  <a:lnTo>
                    <a:pt x="323030" y="128588"/>
                  </a:lnTo>
                  <a:lnTo>
                    <a:pt x="323467" y="131324"/>
                  </a:lnTo>
                  <a:lnTo>
                    <a:pt x="323903" y="134060"/>
                  </a:lnTo>
                  <a:lnTo>
                    <a:pt x="324339" y="136796"/>
                  </a:lnTo>
                  <a:lnTo>
                    <a:pt x="324773" y="139532"/>
                  </a:lnTo>
                  <a:lnTo>
                    <a:pt x="325207" y="142268"/>
                  </a:lnTo>
                  <a:lnTo>
                    <a:pt x="325640" y="145004"/>
                  </a:lnTo>
                  <a:lnTo>
                    <a:pt x="326072" y="147739"/>
                  </a:lnTo>
                  <a:lnTo>
                    <a:pt x="326505" y="150475"/>
                  </a:lnTo>
                  <a:lnTo>
                    <a:pt x="326937" y="153211"/>
                  </a:lnTo>
                  <a:lnTo>
                    <a:pt x="327369" y="155947"/>
                  </a:lnTo>
                  <a:lnTo>
                    <a:pt x="327802" y="158683"/>
                  </a:lnTo>
                  <a:lnTo>
                    <a:pt x="328234" y="161419"/>
                  </a:lnTo>
                  <a:lnTo>
                    <a:pt x="328668" y="164155"/>
                  </a:lnTo>
                  <a:lnTo>
                    <a:pt x="329101" y="166891"/>
                  </a:lnTo>
                  <a:lnTo>
                    <a:pt x="329536" y="169627"/>
                  </a:lnTo>
                  <a:lnTo>
                    <a:pt x="329971" y="172363"/>
                  </a:lnTo>
                  <a:lnTo>
                    <a:pt x="330408" y="175099"/>
                  </a:lnTo>
                  <a:lnTo>
                    <a:pt x="330845" y="177835"/>
                  </a:lnTo>
                  <a:lnTo>
                    <a:pt x="331284" y="180571"/>
                  </a:lnTo>
                  <a:lnTo>
                    <a:pt x="331724" y="183306"/>
                  </a:lnTo>
                  <a:lnTo>
                    <a:pt x="332165" y="186042"/>
                  </a:lnTo>
                  <a:lnTo>
                    <a:pt x="332609" y="188778"/>
                  </a:lnTo>
                  <a:lnTo>
                    <a:pt x="333053" y="191514"/>
                  </a:lnTo>
                  <a:lnTo>
                    <a:pt x="333500" y="194250"/>
                  </a:lnTo>
                  <a:lnTo>
                    <a:pt x="333948" y="196986"/>
                  </a:lnTo>
                  <a:lnTo>
                    <a:pt x="334399" y="199722"/>
                  </a:lnTo>
                  <a:lnTo>
                    <a:pt x="334852" y="202458"/>
                  </a:lnTo>
                  <a:lnTo>
                    <a:pt x="335306" y="205194"/>
                  </a:lnTo>
                  <a:lnTo>
                    <a:pt x="335764" y="207930"/>
                  </a:lnTo>
                  <a:lnTo>
                    <a:pt x="336222" y="210666"/>
                  </a:lnTo>
                  <a:lnTo>
                    <a:pt x="336685" y="213402"/>
                  </a:lnTo>
                  <a:lnTo>
                    <a:pt x="337148" y="216138"/>
                  </a:lnTo>
                  <a:lnTo>
                    <a:pt x="337617" y="218874"/>
                  </a:lnTo>
                  <a:lnTo>
                    <a:pt x="338085" y="221609"/>
                  </a:lnTo>
                  <a:lnTo>
                    <a:pt x="338558" y="224345"/>
                  </a:lnTo>
                  <a:lnTo>
                    <a:pt x="339033" y="227081"/>
                  </a:lnTo>
                  <a:lnTo>
                    <a:pt x="339510" y="229817"/>
                  </a:lnTo>
                  <a:lnTo>
                    <a:pt x="339991" y="232553"/>
                  </a:lnTo>
                  <a:lnTo>
                    <a:pt x="340474" y="235289"/>
                  </a:lnTo>
                  <a:lnTo>
                    <a:pt x="340961" y="238025"/>
                  </a:lnTo>
                  <a:lnTo>
                    <a:pt x="341449" y="240761"/>
                  </a:lnTo>
                  <a:lnTo>
                    <a:pt x="341942" y="243497"/>
                  </a:lnTo>
                  <a:lnTo>
                    <a:pt x="342436" y="246233"/>
                  </a:lnTo>
                  <a:lnTo>
                    <a:pt x="342935" y="248969"/>
                  </a:lnTo>
                  <a:lnTo>
                    <a:pt x="343435" y="251705"/>
                  </a:lnTo>
                  <a:lnTo>
                    <a:pt x="343938" y="254441"/>
                  </a:lnTo>
                  <a:lnTo>
                    <a:pt x="344445" y="257176"/>
                  </a:lnTo>
                  <a:lnTo>
                    <a:pt x="344954" y="259912"/>
                  </a:lnTo>
                  <a:lnTo>
                    <a:pt x="345467" y="262648"/>
                  </a:lnTo>
                  <a:lnTo>
                    <a:pt x="345980" y="265384"/>
                  </a:lnTo>
                  <a:lnTo>
                    <a:pt x="346499" y="268120"/>
                  </a:lnTo>
                  <a:lnTo>
                    <a:pt x="347019" y="270856"/>
                  </a:lnTo>
                  <a:lnTo>
                    <a:pt x="347543" y="273592"/>
                  </a:lnTo>
                  <a:lnTo>
                    <a:pt x="348068" y="276328"/>
                  </a:lnTo>
                  <a:lnTo>
                    <a:pt x="348596" y="279064"/>
                  </a:lnTo>
                  <a:lnTo>
                    <a:pt x="349127" y="281800"/>
                  </a:lnTo>
                  <a:lnTo>
                    <a:pt x="349659" y="284536"/>
                  </a:lnTo>
                  <a:lnTo>
                    <a:pt x="350195" y="287272"/>
                  </a:lnTo>
                  <a:lnTo>
                    <a:pt x="350731" y="290008"/>
                  </a:lnTo>
                  <a:lnTo>
                    <a:pt x="351271" y="292744"/>
                  </a:lnTo>
                  <a:lnTo>
                    <a:pt x="351812" y="295479"/>
                  </a:lnTo>
                  <a:lnTo>
                    <a:pt x="352356" y="298215"/>
                  </a:lnTo>
                  <a:lnTo>
                    <a:pt x="352900" y="300951"/>
                  </a:lnTo>
                  <a:lnTo>
                    <a:pt x="353447" y="303687"/>
                  </a:lnTo>
                  <a:lnTo>
                    <a:pt x="353995" y="306423"/>
                  </a:lnTo>
                  <a:lnTo>
                    <a:pt x="354544" y="309159"/>
                  </a:lnTo>
                  <a:lnTo>
                    <a:pt x="355095" y="311895"/>
                  </a:lnTo>
                  <a:lnTo>
                    <a:pt x="355646" y="314631"/>
                  </a:lnTo>
                  <a:lnTo>
                    <a:pt x="356199" y="317367"/>
                  </a:lnTo>
                  <a:lnTo>
                    <a:pt x="356753" y="320103"/>
                  </a:lnTo>
                  <a:lnTo>
                    <a:pt x="357307" y="322839"/>
                  </a:lnTo>
                  <a:lnTo>
                    <a:pt x="357861" y="325575"/>
                  </a:lnTo>
                  <a:lnTo>
                    <a:pt x="358416" y="328311"/>
                  </a:lnTo>
                  <a:lnTo>
                    <a:pt x="358971" y="331046"/>
                  </a:lnTo>
                  <a:lnTo>
                    <a:pt x="359525" y="333782"/>
                  </a:lnTo>
                  <a:lnTo>
                    <a:pt x="360080" y="336518"/>
                  </a:lnTo>
                  <a:lnTo>
                    <a:pt x="360634" y="339254"/>
                  </a:lnTo>
                  <a:lnTo>
                    <a:pt x="361187" y="341990"/>
                  </a:lnTo>
                  <a:lnTo>
                    <a:pt x="361740" y="344726"/>
                  </a:lnTo>
                  <a:lnTo>
                    <a:pt x="362291" y="347462"/>
                  </a:lnTo>
                  <a:lnTo>
                    <a:pt x="362841" y="350198"/>
                  </a:lnTo>
                  <a:lnTo>
                    <a:pt x="363390" y="352934"/>
                  </a:lnTo>
                  <a:lnTo>
                    <a:pt x="363937" y="355670"/>
                  </a:lnTo>
                  <a:lnTo>
                    <a:pt x="364483" y="358406"/>
                  </a:lnTo>
                  <a:lnTo>
                    <a:pt x="365025" y="361142"/>
                  </a:lnTo>
                  <a:lnTo>
                    <a:pt x="365567" y="363878"/>
                  </a:lnTo>
                  <a:lnTo>
                    <a:pt x="366104" y="366613"/>
                  </a:lnTo>
                  <a:lnTo>
                    <a:pt x="366640" y="369349"/>
                  </a:lnTo>
                  <a:lnTo>
                    <a:pt x="367172" y="372085"/>
                  </a:lnTo>
                  <a:lnTo>
                    <a:pt x="367701" y="374821"/>
                  </a:lnTo>
                  <a:lnTo>
                    <a:pt x="368227" y="377557"/>
                  </a:lnTo>
                  <a:lnTo>
                    <a:pt x="368749" y="380293"/>
                  </a:lnTo>
                  <a:lnTo>
                    <a:pt x="369268" y="383029"/>
                  </a:lnTo>
                  <a:lnTo>
                    <a:pt x="369780" y="385765"/>
                  </a:lnTo>
                  <a:lnTo>
                    <a:pt x="370293" y="388501"/>
                  </a:lnTo>
                  <a:lnTo>
                    <a:pt x="370795" y="391237"/>
                  </a:lnTo>
                  <a:lnTo>
                    <a:pt x="371297" y="393973"/>
                  </a:lnTo>
                  <a:lnTo>
                    <a:pt x="371790" y="396709"/>
                  </a:lnTo>
                  <a:lnTo>
                    <a:pt x="372281" y="399445"/>
                  </a:lnTo>
                  <a:lnTo>
                    <a:pt x="372765" y="402181"/>
                  </a:lnTo>
                  <a:lnTo>
                    <a:pt x="373242" y="404916"/>
                  </a:lnTo>
                  <a:lnTo>
                    <a:pt x="373716" y="407652"/>
                  </a:lnTo>
                  <a:lnTo>
                    <a:pt x="374180" y="410388"/>
                  </a:lnTo>
                  <a:lnTo>
                    <a:pt x="374643" y="413124"/>
                  </a:lnTo>
                  <a:lnTo>
                    <a:pt x="375092" y="415860"/>
                  </a:lnTo>
                  <a:lnTo>
                    <a:pt x="375540" y="418596"/>
                  </a:lnTo>
                  <a:lnTo>
                    <a:pt x="375977" y="421332"/>
                  </a:lnTo>
                  <a:lnTo>
                    <a:pt x="376409" y="424068"/>
                  </a:lnTo>
                  <a:lnTo>
                    <a:pt x="376832" y="426804"/>
                  </a:lnTo>
                  <a:lnTo>
                    <a:pt x="377247" y="429540"/>
                  </a:lnTo>
                  <a:lnTo>
                    <a:pt x="377657" y="432276"/>
                  </a:lnTo>
                  <a:lnTo>
                    <a:pt x="378053" y="435012"/>
                  </a:lnTo>
                  <a:lnTo>
                    <a:pt x="378449" y="437748"/>
                  </a:lnTo>
                  <a:lnTo>
                    <a:pt x="378825" y="440483"/>
                  </a:lnTo>
                  <a:lnTo>
                    <a:pt x="379201" y="443219"/>
                  </a:lnTo>
                  <a:lnTo>
                    <a:pt x="379562" y="445955"/>
                  </a:lnTo>
                  <a:lnTo>
                    <a:pt x="379918" y="448691"/>
                  </a:lnTo>
                  <a:lnTo>
                    <a:pt x="380262" y="451427"/>
                  </a:lnTo>
                  <a:lnTo>
                    <a:pt x="380596" y="454163"/>
                  </a:lnTo>
                  <a:lnTo>
                    <a:pt x="380924" y="456899"/>
                  </a:lnTo>
                  <a:lnTo>
                    <a:pt x="381236" y="459635"/>
                  </a:lnTo>
                  <a:lnTo>
                    <a:pt x="381547" y="462371"/>
                  </a:lnTo>
                  <a:lnTo>
                    <a:pt x="381835" y="465107"/>
                  </a:lnTo>
                  <a:lnTo>
                    <a:pt x="382123" y="467843"/>
                  </a:lnTo>
                  <a:lnTo>
                    <a:pt x="382392" y="470579"/>
                  </a:lnTo>
                  <a:lnTo>
                    <a:pt x="382655" y="473315"/>
                  </a:lnTo>
                  <a:lnTo>
                    <a:pt x="382906" y="476051"/>
                  </a:lnTo>
                  <a:lnTo>
                    <a:pt x="383144" y="478786"/>
                  </a:lnTo>
                  <a:lnTo>
                    <a:pt x="383375" y="481522"/>
                  </a:lnTo>
                  <a:lnTo>
                    <a:pt x="383588" y="484258"/>
                  </a:lnTo>
                  <a:lnTo>
                    <a:pt x="383799" y="486994"/>
                  </a:lnTo>
                  <a:lnTo>
                    <a:pt x="383985" y="489730"/>
                  </a:lnTo>
                  <a:lnTo>
                    <a:pt x="384171" y="492466"/>
                  </a:lnTo>
                  <a:lnTo>
                    <a:pt x="384336" y="495202"/>
                  </a:lnTo>
                  <a:lnTo>
                    <a:pt x="384495" y="497938"/>
                  </a:lnTo>
                  <a:lnTo>
                    <a:pt x="384639" y="500674"/>
                  </a:lnTo>
                  <a:lnTo>
                    <a:pt x="384770" y="503410"/>
                  </a:lnTo>
                  <a:lnTo>
                    <a:pt x="384893" y="506146"/>
                  </a:lnTo>
                  <a:lnTo>
                    <a:pt x="384996" y="508882"/>
                  </a:lnTo>
                  <a:lnTo>
                    <a:pt x="385098" y="511618"/>
                  </a:lnTo>
                  <a:lnTo>
                    <a:pt x="385173" y="514353"/>
                  </a:lnTo>
                  <a:lnTo>
                    <a:pt x="385247" y="517089"/>
                  </a:lnTo>
                  <a:lnTo>
                    <a:pt x="385299" y="519825"/>
                  </a:lnTo>
                  <a:lnTo>
                    <a:pt x="385345" y="522561"/>
                  </a:lnTo>
                  <a:lnTo>
                    <a:pt x="385376" y="525297"/>
                  </a:lnTo>
                  <a:lnTo>
                    <a:pt x="385393" y="528033"/>
                  </a:lnTo>
                  <a:lnTo>
                    <a:pt x="385401" y="530769"/>
                  </a:lnTo>
                  <a:lnTo>
                    <a:pt x="385389" y="533505"/>
                  </a:lnTo>
                  <a:lnTo>
                    <a:pt x="385375" y="536241"/>
                  </a:lnTo>
                  <a:lnTo>
                    <a:pt x="385334" y="538977"/>
                  </a:lnTo>
                  <a:lnTo>
                    <a:pt x="385293" y="541713"/>
                  </a:lnTo>
                  <a:lnTo>
                    <a:pt x="385229" y="544449"/>
                  </a:lnTo>
                  <a:lnTo>
                    <a:pt x="385158" y="547185"/>
                  </a:lnTo>
                  <a:lnTo>
                    <a:pt x="385072" y="549920"/>
                  </a:lnTo>
                  <a:lnTo>
                    <a:pt x="384973" y="552656"/>
                  </a:lnTo>
                  <a:lnTo>
                    <a:pt x="384865" y="555392"/>
                  </a:lnTo>
                  <a:lnTo>
                    <a:pt x="384737" y="558128"/>
                  </a:lnTo>
                  <a:lnTo>
                    <a:pt x="384607" y="560864"/>
                  </a:lnTo>
                  <a:lnTo>
                    <a:pt x="384450" y="563600"/>
                  </a:lnTo>
                  <a:lnTo>
                    <a:pt x="384294" y="566336"/>
                  </a:lnTo>
                  <a:lnTo>
                    <a:pt x="384114" y="569072"/>
                  </a:lnTo>
                  <a:lnTo>
                    <a:pt x="383930" y="571808"/>
                  </a:lnTo>
                  <a:lnTo>
                    <a:pt x="383729" y="574544"/>
                  </a:lnTo>
                  <a:lnTo>
                    <a:pt x="383517" y="577280"/>
                  </a:lnTo>
                  <a:lnTo>
                    <a:pt x="383295" y="580016"/>
                  </a:lnTo>
                  <a:lnTo>
                    <a:pt x="383056" y="582752"/>
                  </a:lnTo>
                  <a:lnTo>
                    <a:pt x="382814" y="585488"/>
                  </a:lnTo>
                  <a:lnTo>
                    <a:pt x="382548" y="588223"/>
                  </a:lnTo>
                  <a:lnTo>
                    <a:pt x="382281" y="590959"/>
                  </a:lnTo>
                  <a:lnTo>
                    <a:pt x="381993" y="593695"/>
                  </a:lnTo>
                  <a:lnTo>
                    <a:pt x="381700" y="596431"/>
                  </a:lnTo>
                  <a:lnTo>
                    <a:pt x="381393" y="599167"/>
                  </a:lnTo>
                  <a:lnTo>
                    <a:pt x="381075" y="601903"/>
                  </a:lnTo>
                  <a:lnTo>
                    <a:pt x="380749" y="604639"/>
                  </a:lnTo>
                  <a:lnTo>
                    <a:pt x="380406" y="607375"/>
                  </a:lnTo>
                  <a:lnTo>
                    <a:pt x="380062" y="610111"/>
                  </a:lnTo>
                  <a:lnTo>
                    <a:pt x="379695" y="612847"/>
                  </a:lnTo>
                  <a:lnTo>
                    <a:pt x="379329" y="615583"/>
                  </a:lnTo>
                  <a:lnTo>
                    <a:pt x="378943" y="618319"/>
                  </a:lnTo>
                  <a:lnTo>
                    <a:pt x="378553" y="621055"/>
                  </a:lnTo>
                  <a:lnTo>
                    <a:pt x="378151" y="623790"/>
                  </a:lnTo>
                  <a:lnTo>
                    <a:pt x="377739" y="626526"/>
                  </a:lnTo>
                  <a:lnTo>
                    <a:pt x="377321" y="629262"/>
                  </a:lnTo>
                  <a:lnTo>
                    <a:pt x="376888" y="631998"/>
                  </a:lnTo>
                  <a:lnTo>
                    <a:pt x="376453" y="634734"/>
                  </a:lnTo>
                  <a:lnTo>
                    <a:pt x="376000" y="637470"/>
                  </a:lnTo>
                  <a:lnTo>
                    <a:pt x="375548" y="640206"/>
                  </a:lnTo>
                  <a:lnTo>
                    <a:pt x="375079" y="642942"/>
                  </a:lnTo>
                  <a:lnTo>
                    <a:pt x="374607" y="645678"/>
                  </a:lnTo>
                  <a:lnTo>
                    <a:pt x="374124" y="648414"/>
                  </a:lnTo>
                  <a:lnTo>
                    <a:pt x="373634" y="651150"/>
                  </a:lnTo>
                  <a:lnTo>
                    <a:pt x="373139" y="653886"/>
                  </a:lnTo>
                  <a:lnTo>
                    <a:pt x="372632" y="656622"/>
                  </a:lnTo>
                  <a:lnTo>
                    <a:pt x="372123" y="659358"/>
                  </a:lnTo>
                  <a:lnTo>
                    <a:pt x="371601" y="662093"/>
                  </a:lnTo>
                  <a:lnTo>
                    <a:pt x="371078" y="664829"/>
                  </a:lnTo>
                  <a:lnTo>
                    <a:pt x="370543" y="667565"/>
                  </a:lnTo>
                  <a:lnTo>
                    <a:pt x="370006" y="670301"/>
                  </a:lnTo>
                  <a:lnTo>
                    <a:pt x="369461" y="673037"/>
                  </a:lnTo>
                  <a:lnTo>
                    <a:pt x="368910" y="675773"/>
                  </a:lnTo>
                  <a:lnTo>
                    <a:pt x="368355" y="678509"/>
                  </a:lnTo>
                  <a:lnTo>
                    <a:pt x="367793" y="681245"/>
                  </a:lnTo>
                  <a:lnTo>
                    <a:pt x="367228" y="683981"/>
                  </a:lnTo>
                  <a:lnTo>
                    <a:pt x="366655" y="686717"/>
                  </a:lnTo>
                  <a:lnTo>
                    <a:pt x="366081" y="689453"/>
                  </a:lnTo>
                  <a:lnTo>
                    <a:pt x="365498" y="692189"/>
                  </a:lnTo>
                  <a:lnTo>
                    <a:pt x="364915" y="694925"/>
                  </a:lnTo>
                  <a:lnTo>
                    <a:pt x="364325" y="697660"/>
                  </a:lnTo>
                  <a:lnTo>
                    <a:pt x="363733" y="700396"/>
                  </a:lnTo>
                  <a:lnTo>
                    <a:pt x="363138" y="703132"/>
                  </a:lnTo>
                  <a:lnTo>
                    <a:pt x="362538" y="705868"/>
                  </a:lnTo>
                  <a:lnTo>
                    <a:pt x="361937" y="708604"/>
                  </a:lnTo>
                  <a:lnTo>
                    <a:pt x="361331" y="711340"/>
                  </a:lnTo>
                  <a:lnTo>
                    <a:pt x="360725" y="714076"/>
                  </a:lnTo>
                  <a:lnTo>
                    <a:pt x="360114" y="716812"/>
                  </a:lnTo>
                  <a:lnTo>
                    <a:pt x="359503" y="719548"/>
                  </a:lnTo>
                  <a:lnTo>
                    <a:pt x="358889" y="722284"/>
                  </a:lnTo>
                  <a:lnTo>
                    <a:pt x="358274" y="725020"/>
                  </a:lnTo>
                  <a:lnTo>
                    <a:pt x="357657" y="727756"/>
                  </a:lnTo>
                  <a:lnTo>
                    <a:pt x="357039" y="730492"/>
                  </a:lnTo>
                  <a:lnTo>
                    <a:pt x="356421" y="733227"/>
                  </a:lnTo>
                  <a:lnTo>
                    <a:pt x="355801" y="735963"/>
                  </a:lnTo>
                  <a:lnTo>
                    <a:pt x="355181" y="738699"/>
                  </a:lnTo>
                  <a:lnTo>
                    <a:pt x="354560" y="741435"/>
                  </a:lnTo>
                  <a:lnTo>
                    <a:pt x="353940" y="744171"/>
                  </a:lnTo>
                  <a:lnTo>
                    <a:pt x="353319" y="746907"/>
                  </a:lnTo>
                  <a:lnTo>
                    <a:pt x="352699" y="749643"/>
                  </a:lnTo>
                  <a:lnTo>
                    <a:pt x="352080" y="752379"/>
                  </a:lnTo>
                  <a:lnTo>
                    <a:pt x="351461" y="755115"/>
                  </a:lnTo>
                  <a:lnTo>
                    <a:pt x="350843" y="757851"/>
                  </a:lnTo>
                  <a:lnTo>
                    <a:pt x="350226" y="760587"/>
                  </a:lnTo>
                  <a:lnTo>
                    <a:pt x="349610" y="763323"/>
                  </a:lnTo>
                  <a:lnTo>
                    <a:pt x="348997" y="766059"/>
                  </a:lnTo>
                  <a:lnTo>
                    <a:pt x="348384" y="768795"/>
                  </a:lnTo>
                  <a:lnTo>
                    <a:pt x="347774" y="771530"/>
                  </a:lnTo>
                  <a:lnTo>
                    <a:pt x="347165" y="774266"/>
                  </a:lnTo>
                  <a:lnTo>
                    <a:pt x="346559" y="777002"/>
                  </a:lnTo>
                  <a:lnTo>
                    <a:pt x="345956" y="779738"/>
                  </a:lnTo>
                  <a:lnTo>
                    <a:pt x="345353" y="782474"/>
                  </a:lnTo>
                  <a:lnTo>
                    <a:pt x="344756" y="785210"/>
                  </a:lnTo>
                  <a:lnTo>
                    <a:pt x="344159" y="787946"/>
                  </a:lnTo>
                  <a:lnTo>
                    <a:pt x="343567" y="790682"/>
                  </a:lnTo>
                  <a:lnTo>
                    <a:pt x="342977" y="793418"/>
                  </a:lnTo>
                  <a:lnTo>
                    <a:pt x="342392" y="796154"/>
                  </a:lnTo>
                  <a:lnTo>
                    <a:pt x="341809" y="798890"/>
                  </a:lnTo>
                  <a:lnTo>
                    <a:pt x="341229" y="801626"/>
                  </a:lnTo>
                  <a:lnTo>
                    <a:pt x="340655" y="804362"/>
                  </a:lnTo>
                  <a:lnTo>
                    <a:pt x="340082" y="807097"/>
                  </a:lnTo>
                  <a:lnTo>
                    <a:pt x="339516" y="809833"/>
                  </a:lnTo>
                  <a:lnTo>
                    <a:pt x="338950" y="812569"/>
                  </a:lnTo>
                  <a:lnTo>
                    <a:pt x="338393" y="815305"/>
                  </a:lnTo>
                  <a:lnTo>
                    <a:pt x="337837" y="818041"/>
                  </a:lnTo>
                  <a:lnTo>
                    <a:pt x="337288" y="820777"/>
                  </a:lnTo>
                  <a:lnTo>
                    <a:pt x="336742" y="823513"/>
                  </a:lnTo>
                  <a:lnTo>
                    <a:pt x="336201" y="826249"/>
                  </a:lnTo>
                  <a:lnTo>
                    <a:pt x="335666" y="828985"/>
                  </a:lnTo>
                  <a:lnTo>
                    <a:pt x="335133" y="831721"/>
                  </a:lnTo>
                  <a:lnTo>
                    <a:pt x="334609" y="834457"/>
                  </a:lnTo>
                  <a:lnTo>
                    <a:pt x="334085" y="837193"/>
                  </a:lnTo>
                  <a:lnTo>
                    <a:pt x="333572" y="839929"/>
                  </a:lnTo>
                  <a:lnTo>
                    <a:pt x="333059" y="842665"/>
                  </a:lnTo>
                  <a:lnTo>
                    <a:pt x="332555" y="845400"/>
                  </a:lnTo>
                  <a:lnTo>
                    <a:pt x="332055" y="848136"/>
                  </a:lnTo>
                  <a:lnTo>
                    <a:pt x="331560" y="850872"/>
                  </a:lnTo>
                  <a:lnTo>
                    <a:pt x="331072" y="853608"/>
                  </a:lnTo>
                  <a:lnTo>
                    <a:pt x="330587" y="856344"/>
                  </a:lnTo>
                  <a:lnTo>
                    <a:pt x="330111" y="859080"/>
                  </a:lnTo>
                  <a:lnTo>
                    <a:pt x="329636" y="861816"/>
                  </a:lnTo>
                  <a:lnTo>
                    <a:pt x="329173" y="864552"/>
                  </a:lnTo>
                  <a:lnTo>
                    <a:pt x="328711" y="867288"/>
                  </a:lnTo>
                  <a:lnTo>
                    <a:pt x="328257" y="870024"/>
                  </a:lnTo>
                  <a:lnTo>
                    <a:pt x="327808" y="872760"/>
                  </a:lnTo>
                  <a:lnTo>
                    <a:pt x="327365" y="875496"/>
                  </a:lnTo>
                  <a:lnTo>
                    <a:pt x="326929" y="878232"/>
                  </a:lnTo>
                  <a:lnTo>
                    <a:pt x="326496" y="880967"/>
                  </a:lnTo>
                  <a:lnTo>
                    <a:pt x="326074" y="883703"/>
                  </a:lnTo>
                  <a:lnTo>
                    <a:pt x="325651" y="886439"/>
                  </a:lnTo>
                  <a:lnTo>
                    <a:pt x="325242" y="889175"/>
                  </a:lnTo>
                  <a:lnTo>
                    <a:pt x="324833" y="891911"/>
                  </a:lnTo>
                  <a:lnTo>
                    <a:pt x="324434" y="894647"/>
                  </a:lnTo>
                  <a:lnTo>
                    <a:pt x="324039" y="897383"/>
                  </a:lnTo>
                  <a:lnTo>
                    <a:pt x="323651" y="900119"/>
                  </a:lnTo>
                  <a:lnTo>
                    <a:pt x="323269" y="902855"/>
                  </a:lnTo>
                  <a:lnTo>
                    <a:pt x="322891" y="905591"/>
                  </a:lnTo>
                  <a:lnTo>
                    <a:pt x="322523" y="908327"/>
                  </a:lnTo>
                  <a:lnTo>
                    <a:pt x="322155" y="911063"/>
                  </a:lnTo>
                  <a:lnTo>
                    <a:pt x="321801" y="913799"/>
                  </a:lnTo>
                  <a:lnTo>
                    <a:pt x="321447" y="916534"/>
                  </a:lnTo>
                  <a:lnTo>
                    <a:pt x="321102" y="919270"/>
                  </a:lnTo>
                  <a:lnTo>
                    <a:pt x="320762" y="922006"/>
                  </a:lnTo>
                  <a:lnTo>
                    <a:pt x="320428" y="924742"/>
                  </a:lnTo>
                  <a:lnTo>
                    <a:pt x="320101" y="927478"/>
                  </a:lnTo>
                  <a:lnTo>
                    <a:pt x="319777" y="930214"/>
                  </a:lnTo>
                  <a:lnTo>
                    <a:pt x="319463" y="932950"/>
                  </a:lnTo>
                  <a:lnTo>
                    <a:pt x="319149" y="935686"/>
                  </a:lnTo>
                  <a:lnTo>
                    <a:pt x="318848" y="938422"/>
                  </a:lnTo>
                  <a:lnTo>
                    <a:pt x="318548" y="941158"/>
                  </a:lnTo>
                  <a:lnTo>
                    <a:pt x="318257" y="943894"/>
                  </a:lnTo>
                  <a:lnTo>
                    <a:pt x="317969" y="946630"/>
                  </a:lnTo>
                  <a:lnTo>
                    <a:pt x="317688" y="949366"/>
                  </a:lnTo>
                  <a:lnTo>
                    <a:pt x="317413" y="952102"/>
                  </a:lnTo>
                  <a:lnTo>
                    <a:pt x="317141" y="954837"/>
                  </a:lnTo>
                  <a:lnTo>
                    <a:pt x="316878" y="957573"/>
                  </a:lnTo>
                  <a:lnTo>
                    <a:pt x="316616" y="960309"/>
                  </a:lnTo>
                  <a:lnTo>
                    <a:pt x="316366" y="963045"/>
                  </a:lnTo>
                  <a:lnTo>
                    <a:pt x="316116" y="965781"/>
                  </a:lnTo>
                  <a:lnTo>
                    <a:pt x="315874" y="968517"/>
                  </a:lnTo>
                  <a:lnTo>
                    <a:pt x="315636" y="971253"/>
                  </a:lnTo>
                  <a:lnTo>
                    <a:pt x="315404" y="973989"/>
                  </a:lnTo>
                  <a:lnTo>
                    <a:pt x="315177" y="976725"/>
                  </a:lnTo>
                  <a:lnTo>
                    <a:pt x="314953" y="979461"/>
                  </a:lnTo>
                  <a:lnTo>
                    <a:pt x="314738" y="982197"/>
                  </a:lnTo>
                  <a:lnTo>
                    <a:pt x="314522" y="984933"/>
                  </a:lnTo>
                  <a:lnTo>
                    <a:pt x="314318" y="987669"/>
                  </a:lnTo>
                  <a:lnTo>
                    <a:pt x="314114" y="990404"/>
                  </a:lnTo>
                  <a:lnTo>
                    <a:pt x="313917" y="993140"/>
                  </a:lnTo>
                  <a:lnTo>
                    <a:pt x="313723" y="995876"/>
                  </a:lnTo>
                  <a:lnTo>
                    <a:pt x="313534" y="998612"/>
                  </a:lnTo>
                  <a:lnTo>
                    <a:pt x="313351" y="1001348"/>
                  </a:lnTo>
                  <a:lnTo>
                    <a:pt x="313169" y="1004084"/>
                  </a:lnTo>
                  <a:lnTo>
                    <a:pt x="312995" y="1006820"/>
                  </a:lnTo>
                  <a:lnTo>
                    <a:pt x="312821" y="1009556"/>
                  </a:lnTo>
                  <a:lnTo>
                    <a:pt x="312657" y="1012292"/>
                  </a:lnTo>
                  <a:lnTo>
                    <a:pt x="312492" y="1015028"/>
                  </a:lnTo>
                  <a:lnTo>
                    <a:pt x="312334" y="1017764"/>
                  </a:lnTo>
                  <a:lnTo>
                    <a:pt x="312178" y="1020500"/>
                  </a:lnTo>
                  <a:lnTo>
                    <a:pt x="312026" y="1023236"/>
                  </a:lnTo>
                  <a:lnTo>
                    <a:pt x="311879" y="1025972"/>
                  </a:lnTo>
                  <a:lnTo>
                    <a:pt x="311733" y="1028707"/>
                  </a:lnTo>
                  <a:lnTo>
                    <a:pt x="311594" y="1031443"/>
                  </a:lnTo>
                  <a:lnTo>
                    <a:pt x="311454" y="1034179"/>
                  </a:lnTo>
                  <a:lnTo>
                    <a:pt x="311322" y="1036915"/>
                  </a:lnTo>
                  <a:lnTo>
                    <a:pt x="311189" y="1039651"/>
                  </a:lnTo>
                  <a:lnTo>
                    <a:pt x="311062" y="1042387"/>
                  </a:lnTo>
                  <a:lnTo>
                    <a:pt x="310937" y="1045123"/>
                  </a:lnTo>
                  <a:lnTo>
                    <a:pt x="310815" y="1047859"/>
                  </a:lnTo>
                  <a:lnTo>
                    <a:pt x="310696" y="1050595"/>
                  </a:lnTo>
                  <a:lnTo>
                    <a:pt x="310578" y="1053331"/>
                  </a:lnTo>
                  <a:lnTo>
                    <a:pt x="310465" y="1056067"/>
                  </a:lnTo>
                  <a:lnTo>
                    <a:pt x="310352" y="1058803"/>
                  </a:lnTo>
                  <a:lnTo>
                    <a:pt x="310243" y="1061539"/>
                  </a:lnTo>
                  <a:lnTo>
                    <a:pt x="310135" y="1064274"/>
                  </a:lnTo>
                  <a:lnTo>
                    <a:pt x="310031" y="1067010"/>
                  </a:lnTo>
                  <a:lnTo>
                    <a:pt x="309927" y="1069746"/>
                  </a:lnTo>
                  <a:lnTo>
                    <a:pt x="309826" y="1072482"/>
                  </a:lnTo>
                  <a:lnTo>
                    <a:pt x="309727" y="1075218"/>
                  </a:lnTo>
                  <a:lnTo>
                    <a:pt x="309629" y="1077954"/>
                  </a:lnTo>
                  <a:lnTo>
                    <a:pt x="309533" y="1080690"/>
                  </a:lnTo>
                  <a:lnTo>
                    <a:pt x="309437" y="1083426"/>
                  </a:lnTo>
                  <a:lnTo>
                    <a:pt x="309344" y="1086162"/>
                  </a:lnTo>
                  <a:lnTo>
                    <a:pt x="309251" y="1088898"/>
                  </a:lnTo>
                  <a:lnTo>
                    <a:pt x="309160" y="1091634"/>
                  </a:lnTo>
                  <a:lnTo>
                    <a:pt x="309070" y="1094370"/>
                  </a:lnTo>
                  <a:lnTo>
                    <a:pt x="308980" y="1097106"/>
                  </a:lnTo>
                  <a:lnTo>
                    <a:pt x="308891" y="1099841"/>
                  </a:lnTo>
                  <a:lnTo>
                    <a:pt x="308802" y="1102577"/>
                  </a:lnTo>
                  <a:lnTo>
                    <a:pt x="308715" y="1105313"/>
                  </a:lnTo>
                  <a:lnTo>
                    <a:pt x="308627" y="1108049"/>
                  </a:lnTo>
                  <a:lnTo>
                    <a:pt x="308539" y="1110785"/>
                  </a:lnTo>
                  <a:lnTo>
                    <a:pt x="308452" y="1113521"/>
                  </a:lnTo>
                  <a:lnTo>
                    <a:pt x="308364" y="1116257"/>
                  </a:lnTo>
                  <a:lnTo>
                    <a:pt x="308277" y="1118993"/>
                  </a:lnTo>
                  <a:lnTo>
                    <a:pt x="308189" y="1121729"/>
                  </a:lnTo>
                  <a:lnTo>
                    <a:pt x="308100" y="1124465"/>
                  </a:lnTo>
                  <a:lnTo>
                    <a:pt x="308011" y="1127201"/>
                  </a:lnTo>
                  <a:lnTo>
                    <a:pt x="307922" y="1129937"/>
                  </a:lnTo>
                  <a:lnTo>
                    <a:pt x="307832" y="1132673"/>
                  </a:lnTo>
                  <a:lnTo>
                    <a:pt x="307740" y="1135409"/>
                  </a:lnTo>
                  <a:lnTo>
                    <a:pt x="307648" y="1138144"/>
                  </a:lnTo>
                  <a:lnTo>
                    <a:pt x="307553" y="1140880"/>
                  </a:lnTo>
                  <a:lnTo>
                    <a:pt x="307459" y="1143616"/>
                  </a:lnTo>
                  <a:lnTo>
                    <a:pt x="307362" y="1146352"/>
                  </a:lnTo>
                  <a:lnTo>
                    <a:pt x="307264" y="1149088"/>
                  </a:lnTo>
                  <a:lnTo>
                    <a:pt x="307164" y="1151824"/>
                  </a:lnTo>
                  <a:lnTo>
                    <a:pt x="307062" y="1154560"/>
                  </a:lnTo>
                  <a:lnTo>
                    <a:pt x="306960" y="1157296"/>
                  </a:lnTo>
                  <a:lnTo>
                    <a:pt x="306853" y="1160032"/>
                  </a:lnTo>
                  <a:lnTo>
                    <a:pt x="306746" y="1162768"/>
                  </a:lnTo>
                  <a:lnTo>
                    <a:pt x="306635" y="1165504"/>
                  </a:lnTo>
                  <a:lnTo>
                    <a:pt x="306523" y="1168240"/>
                  </a:lnTo>
                  <a:lnTo>
                    <a:pt x="306407" y="1170976"/>
                  </a:lnTo>
                  <a:lnTo>
                    <a:pt x="306289" y="1173711"/>
                  </a:lnTo>
                  <a:lnTo>
                    <a:pt x="306169" y="1176447"/>
                  </a:lnTo>
                  <a:lnTo>
                    <a:pt x="306044" y="1179183"/>
                  </a:lnTo>
                  <a:lnTo>
                    <a:pt x="305919" y="1181919"/>
                  </a:lnTo>
                  <a:lnTo>
                    <a:pt x="305787" y="1184655"/>
                  </a:lnTo>
                  <a:lnTo>
                    <a:pt x="305656" y="1187391"/>
                  </a:lnTo>
                  <a:lnTo>
                    <a:pt x="305517" y="1190127"/>
                  </a:lnTo>
                  <a:lnTo>
                    <a:pt x="305378" y="1192863"/>
                  </a:lnTo>
                  <a:lnTo>
                    <a:pt x="305233" y="1195599"/>
                  </a:lnTo>
                  <a:lnTo>
                    <a:pt x="305086" y="1198335"/>
                  </a:lnTo>
                  <a:lnTo>
                    <a:pt x="304935" y="1201071"/>
                  </a:lnTo>
                  <a:lnTo>
                    <a:pt x="304778" y="1203807"/>
                  </a:lnTo>
                  <a:lnTo>
                    <a:pt x="304620" y="1206543"/>
                  </a:lnTo>
                  <a:lnTo>
                    <a:pt x="304454" y="1209279"/>
                  </a:lnTo>
                  <a:lnTo>
                    <a:pt x="304288" y="1212014"/>
                  </a:lnTo>
                  <a:lnTo>
                    <a:pt x="304113" y="1214750"/>
                  </a:lnTo>
                  <a:lnTo>
                    <a:pt x="303937" y="1217486"/>
                  </a:lnTo>
                  <a:lnTo>
                    <a:pt x="303755" y="1220222"/>
                  </a:lnTo>
                  <a:lnTo>
                    <a:pt x="303568" y="1222958"/>
                  </a:lnTo>
                  <a:lnTo>
                    <a:pt x="303377" y="1225694"/>
                  </a:lnTo>
                  <a:lnTo>
                    <a:pt x="303180" y="1228430"/>
                  </a:lnTo>
                  <a:lnTo>
                    <a:pt x="302980" y="1231166"/>
                  </a:lnTo>
                  <a:lnTo>
                    <a:pt x="302771" y="1233902"/>
                  </a:lnTo>
                  <a:lnTo>
                    <a:pt x="302562" y="1236638"/>
                  </a:lnTo>
                  <a:lnTo>
                    <a:pt x="302343" y="1239374"/>
                  </a:lnTo>
                  <a:lnTo>
                    <a:pt x="302122" y="1242110"/>
                  </a:lnTo>
                  <a:lnTo>
                    <a:pt x="301893" y="1244846"/>
                  </a:lnTo>
                  <a:lnTo>
                    <a:pt x="301660" y="1247581"/>
                  </a:lnTo>
                  <a:lnTo>
                    <a:pt x="301421" y="1250317"/>
                  </a:lnTo>
                  <a:lnTo>
                    <a:pt x="301175" y="1253053"/>
                  </a:lnTo>
                  <a:lnTo>
                    <a:pt x="300927" y="1255789"/>
                  </a:lnTo>
                  <a:lnTo>
                    <a:pt x="300668" y="1258525"/>
                  </a:lnTo>
                  <a:lnTo>
                    <a:pt x="300409" y="1261261"/>
                  </a:lnTo>
                  <a:lnTo>
                    <a:pt x="300138" y="1263997"/>
                  </a:lnTo>
                  <a:lnTo>
                    <a:pt x="299865" y="1266733"/>
                  </a:lnTo>
                  <a:lnTo>
                    <a:pt x="299584" y="1269469"/>
                  </a:lnTo>
                  <a:lnTo>
                    <a:pt x="299297" y="1272205"/>
                  </a:lnTo>
                  <a:lnTo>
                    <a:pt x="299005" y="1274941"/>
                  </a:lnTo>
                  <a:lnTo>
                    <a:pt x="298705" y="1277677"/>
                  </a:lnTo>
                  <a:lnTo>
                    <a:pt x="298403" y="1280413"/>
                  </a:lnTo>
                  <a:lnTo>
                    <a:pt x="298088" y="1283148"/>
                  </a:lnTo>
                  <a:lnTo>
                    <a:pt x="297773" y="1285884"/>
                  </a:lnTo>
                  <a:lnTo>
                    <a:pt x="297446" y="1288620"/>
                  </a:lnTo>
                  <a:lnTo>
                    <a:pt x="297117" y="1291356"/>
                  </a:lnTo>
                  <a:lnTo>
                    <a:pt x="296778" y="1294092"/>
                  </a:lnTo>
                  <a:lnTo>
                    <a:pt x="296435" y="1296828"/>
                  </a:lnTo>
                  <a:lnTo>
                    <a:pt x="296085" y="1299564"/>
                  </a:lnTo>
                  <a:lnTo>
                    <a:pt x="295727" y="1302300"/>
                  </a:lnTo>
                  <a:lnTo>
                    <a:pt x="295366" y="1305036"/>
                  </a:lnTo>
                  <a:lnTo>
                    <a:pt x="294993" y="1307772"/>
                  </a:lnTo>
                  <a:lnTo>
                    <a:pt x="294620" y="1310508"/>
                  </a:lnTo>
                  <a:lnTo>
                    <a:pt x="294233" y="1313244"/>
                  </a:lnTo>
                  <a:lnTo>
                    <a:pt x="293845" y="1315980"/>
                  </a:lnTo>
                  <a:lnTo>
                    <a:pt x="293447" y="1318716"/>
                  </a:lnTo>
                  <a:lnTo>
                    <a:pt x="293044" y="1321451"/>
                  </a:lnTo>
                  <a:lnTo>
                    <a:pt x="292635" y="1324187"/>
                  </a:lnTo>
                  <a:lnTo>
                    <a:pt x="292217" y="1326923"/>
                  </a:lnTo>
                  <a:lnTo>
                    <a:pt x="291797" y="1329659"/>
                  </a:lnTo>
                  <a:lnTo>
                    <a:pt x="291365" y="1332395"/>
                  </a:lnTo>
                  <a:lnTo>
                    <a:pt x="290932" y="1335131"/>
                  </a:lnTo>
                  <a:lnTo>
                    <a:pt x="290486" y="1337867"/>
                  </a:lnTo>
                  <a:lnTo>
                    <a:pt x="290039" y="1340603"/>
                  </a:lnTo>
                  <a:lnTo>
                    <a:pt x="289583" y="1343339"/>
                  </a:lnTo>
                  <a:lnTo>
                    <a:pt x="289121" y="1346075"/>
                  </a:lnTo>
                  <a:lnTo>
                    <a:pt x="288653" y="1348811"/>
                  </a:lnTo>
                  <a:lnTo>
                    <a:pt x="288177" y="1351547"/>
                  </a:lnTo>
                  <a:lnTo>
                    <a:pt x="287699" y="1354283"/>
                  </a:lnTo>
                  <a:lnTo>
                    <a:pt x="287209" y="1357018"/>
                  </a:lnTo>
                  <a:lnTo>
                    <a:pt x="286719" y="1359754"/>
                  </a:lnTo>
                  <a:lnTo>
                    <a:pt x="286216" y="1362490"/>
                  </a:lnTo>
                  <a:lnTo>
                    <a:pt x="285713" y="1365226"/>
                  </a:lnTo>
                  <a:lnTo>
                    <a:pt x="285200" y="1367962"/>
                  </a:lnTo>
                  <a:lnTo>
                    <a:pt x="284682" y="1370698"/>
                  </a:lnTo>
                  <a:lnTo>
                    <a:pt x="284159" y="1373434"/>
                  </a:lnTo>
                  <a:lnTo>
                    <a:pt x="283629" y="1376170"/>
                  </a:lnTo>
                  <a:lnTo>
                    <a:pt x="283096" y="1378906"/>
                  </a:lnTo>
                  <a:lnTo>
                    <a:pt x="282553" y="1381642"/>
                  </a:lnTo>
                  <a:lnTo>
                    <a:pt x="282010" y="1384378"/>
                  </a:lnTo>
                  <a:lnTo>
                    <a:pt x="281455" y="1387114"/>
                  </a:lnTo>
                  <a:lnTo>
                    <a:pt x="280899" y="1389850"/>
                  </a:lnTo>
                  <a:lnTo>
                    <a:pt x="280335" y="1392586"/>
                  </a:lnTo>
                  <a:lnTo>
                    <a:pt x="279768" y="1395321"/>
                  </a:lnTo>
                  <a:lnTo>
                    <a:pt x="279195" y="1398057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7"/>
            <p:cNvSpPr/>
            <p:nvPr/>
          </p:nvSpPr>
          <p:spPr>
            <a:xfrm>
              <a:off x="4588531" y="2657565"/>
              <a:ext cx="410872" cy="3091497"/>
            </a:xfrm>
            <a:custGeom>
              <a:avLst/>
              <a:gdLst/>
              <a:ahLst/>
              <a:cxnLst/>
              <a:rect l="0" t="0" r="0" b="0"/>
              <a:pathLst>
                <a:path w="410872" h="3091497">
                  <a:moveTo>
                    <a:pt x="201957" y="3091497"/>
                  </a:moveTo>
                  <a:lnTo>
                    <a:pt x="201949" y="3085447"/>
                  </a:lnTo>
                  <a:lnTo>
                    <a:pt x="201945" y="3079398"/>
                  </a:lnTo>
                  <a:lnTo>
                    <a:pt x="201944" y="3073348"/>
                  </a:lnTo>
                  <a:lnTo>
                    <a:pt x="201949" y="3067298"/>
                  </a:lnTo>
                  <a:lnTo>
                    <a:pt x="201956" y="3061248"/>
                  </a:lnTo>
                  <a:lnTo>
                    <a:pt x="201967" y="3055198"/>
                  </a:lnTo>
                  <a:lnTo>
                    <a:pt x="201982" y="3049148"/>
                  </a:lnTo>
                  <a:lnTo>
                    <a:pt x="201999" y="3043098"/>
                  </a:lnTo>
                  <a:lnTo>
                    <a:pt x="202019" y="3037048"/>
                  </a:lnTo>
                  <a:lnTo>
                    <a:pt x="202042" y="3030998"/>
                  </a:lnTo>
                  <a:lnTo>
                    <a:pt x="202067" y="3024948"/>
                  </a:lnTo>
                  <a:lnTo>
                    <a:pt x="202093" y="3018899"/>
                  </a:lnTo>
                  <a:lnTo>
                    <a:pt x="202121" y="3012849"/>
                  </a:lnTo>
                  <a:lnTo>
                    <a:pt x="202151" y="3006799"/>
                  </a:lnTo>
                  <a:lnTo>
                    <a:pt x="202181" y="3000749"/>
                  </a:lnTo>
                  <a:lnTo>
                    <a:pt x="202211" y="2994699"/>
                  </a:lnTo>
                  <a:lnTo>
                    <a:pt x="202241" y="2988649"/>
                  </a:lnTo>
                  <a:lnTo>
                    <a:pt x="202271" y="2982599"/>
                  </a:lnTo>
                  <a:lnTo>
                    <a:pt x="202300" y="2976549"/>
                  </a:lnTo>
                  <a:lnTo>
                    <a:pt x="202327" y="2970499"/>
                  </a:lnTo>
                  <a:lnTo>
                    <a:pt x="202353" y="2964449"/>
                  </a:lnTo>
                  <a:lnTo>
                    <a:pt x="202377" y="2958400"/>
                  </a:lnTo>
                  <a:lnTo>
                    <a:pt x="202399" y="2952350"/>
                  </a:lnTo>
                  <a:lnTo>
                    <a:pt x="202418" y="2946300"/>
                  </a:lnTo>
                  <a:lnTo>
                    <a:pt x="202432" y="2940250"/>
                  </a:lnTo>
                  <a:lnTo>
                    <a:pt x="202444" y="2934200"/>
                  </a:lnTo>
                  <a:lnTo>
                    <a:pt x="202452" y="2928150"/>
                  </a:lnTo>
                  <a:lnTo>
                    <a:pt x="202455" y="2922100"/>
                  </a:lnTo>
                  <a:lnTo>
                    <a:pt x="202454" y="2916050"/>
                  </a:lnTo>
                  <a:lnTo>
                    <a:pt x="202448" y="2910000"/>
                  </a:lnTo>
                  <a:lnTo>
                    <a:pt x="202437" y="2903951"/>
                  </a:lnTo>
                  <a:lnTo>
                    <a:pt x="202419" y="2897901"/>
                  </a:lnTo>
                  <a:lnTo>
                    <a:pt x="202396" y="2891851"/>
                  </a:lnTo>
                  <a:lnTo>
                    <a:pt x="202368" y="2885801"/>
                  </a:lnTo>
                  <a:lnTo>
                    <a:pt x="202332" y="2879751"/>
                  </a:lnTo>
                  <a:lnTo>
                    <a:pt x="202290" y="2873701"/>
                  </a:lnTo>
                  <a:lnTo>
                    <a:pt x="202242" y="2867651"/>
                  </a:lnTo>
                  <a:lnTo>
                    <a:pt x="202189" y="2861601"/>
                  </a:lnTo>
                  <a:lnTo>
                    <a:pt x="202125" y="2855551"/>
                  </a:lnTo>
                  <a:lnTo>
                    <a:pt x="202056" y="2849501"/>
                  </a:lnTo>
                  <a:lnTo>
                    <a:pt x="201981" y="2843452"/>
                  </a:lnTo>
                  <a:lnTo>
                    <a:pt x="201898" y="2837402"/>
                  </a:lnTo>
                  <a:lnTo>
                    <a:pt x="201807" y="2831352"/>
                  </a:lnTo>
                  <a:lnTo>
                    <a:pt x="201709" y="2825302"/>
                  </a:lnTo>
                  <a:lnTo>
                    <a:pt x="201606" y="2819252"/>
                  </a:lnTo>
                  <a:lnTo>
                    <a:pt x="201492" y="2813202"/>
                  </a:lnTo>
                  <a:lnTo>
                    <a:pt x="201372" y="2807152"/>
                  </a:lnTo>
                  <a:lnTo>
                    <a:pt x="201246" y="2801102"/>
                  </a:lnTo>
                  <a:lnTo>
                    <a:pt x="201112" y="2795052"/>
                  </a:lnTo>
                  <a:lnTo>
                    <a:pt x="200969" y="2789002"/>
                  </a:lnTo>
                  <a:lnTo>
                    <a:pt x="200821" y="2782953"/>
                  </a:lnTo>
                  <a:lnTo>
                    <a:pt x="200666" y="2776903"/>
                  </a:lnTo>
                  <a:lnTo>
                    <a:pt x="200502" y="2770853"/>
                  </a:lnTo>
                  <a:lnTo>
                    <a:pt x="200331" y="2764803"/>
                  </a:lnTo>
                  <a:lnTo>
                    <a:pt x="200155" y="2758753"/>
                  </a:lnTo>
                  <a:lnTo>
                    <a:pt x="199970" y="2752703"/>
                  </a:lnTo>
                  <a:lnTo>
                    <a:pt x="199778" y="2746653"/>
                  </a:lnTo>
                  <a:lnTo>
                    <a:pt x="199580" y="2740603"/>
                  </a:lnTo>
                  <a:lnTo>
                    <a:pt x="199377" y="2734553"/>
                  </a:lnTo>
                  <a:lnTo>
                    <a:pt x="199163" y="2728503"/>
                  </a:lnTo>
                  <a:lnTo>
                    <a:pt x="198944" y="2722454"/>
                  </a:lnTo>
                  <a:lnTo>
                    <a:pt x="198720" y="2716404"/>
                  </a:lnTo>
                  <a:lnTo>
                    <a:pt x="198487" y="2710354"/>
                  </a:lnTo>
                  <a:lnTo>
                    <a:pt x="198247" y="2704304"/>
                  </a:lnTo>
                  <a:lnTo>
                    <a:pt x="198002" y="2698254"/>
                  </a:lnTo>
                  <a:lnTo>
                    <a:pt x="197751" y="2692204"/>
                  </a:lnTo>
                  <a:lnTo>
                    <a:pt x="197490" y="2686154"/>
                  </a:lnTo>
                  <a:lnTo>
                    <a:pt x="197224" y="2680104"/>
                  </a:lnTo>
                  <a:lnTo>
                    <a:pt x="196952" y="2674054"/>
                  </a:lnTo>
                  <a:lnTo>
                    <a:pt x="196672" y="2668004"/>
                  </a:lnTo>
                  <a:lnTo>
                    <a:pt x="196385" y="2661955"/>
                  </a:lnTo>
                  <a:lnTo>
                    <a:pt x="196093" y="2655905"/>
                  </a:lnTo>
                  <a:lnTo>
                    <a:pt x="195794" y="2649855"/>
                  </a:lnTo>
                  <a:lnTo>
                    <a:pt x="195486" y="2643805"/>
                  </a:lnTo>
                  <a:lnTo>
                    <a:pt x="195173" y="2637755"/>
                  </a:lnTo>
                  <a:lnTo>
                    <a:pt x="194854" y="2631705"/>
                  </a:lnTo>
                  <a:lnTo>
                    <a:pt x="194527" y="2625655"/>
                  </a:lnTo>
                  <a:lnTo>
                    <a:pt x="194193" y="2619605"/>
                  </a:lnTo>
                  <a:lnTo>
                    <a:pt x="193853" y="2613555"/>
                  </a:lnTo>
                  <a:lnTo>
                    <a:pt x="193508" y="2607506"/>
                  </a:lnTo>
                  <a:lnTo>
                    <a:pt x="193154" y="2601456"/>
                  </a:lnTo>
                  <a:lnTo>
                    <a:pt x="192794" y="2595406"/>
                  </a:lnTo>
                  <a:lnTo>
                    <a:pt x="192429" y="2589356"/>
                  </a:lnTo>
                  <a:lnTo>
                    <a:pt x="192057" y="2583306"/>
                  </a:lnTo>
                  <a:lnTo>
                    <a:pt x="191678" y="2577256"/>
                  </a:lnTo>
                  <a:lnTo>
                    <a:pt x="191294" y="2571206"/>
                  </a:lnTo>
                  <a:lnTo>
                    <a:pt x="190905" y="2565156"/>
                  </a:lnTo>
                  <a:lnTo>
                    <a:pt x="190509" y="2559106"/>
                  </a:lnTo>
                  <a:lnTo>
                    <a:pt x="190109" y="2553056"/>
                  </a:lnTo>
                  <a:lnTo>
                    <a:pt x="189704" y="2547007"/>
                  </a:lnTo>
                  <a:lnTo>
                    <a:pt x="189293" y="2540957"/>
                  </a:lnTo>
                  <a:lnTo>
                    <a:pt x="188878" y="2534907"/>
                  </a:lnTo>
                  <a:lnTo>
                    <a:pt x="188459" y="2528857"/>
                  </a:lnTo>
                  <a:lnTo>
                    <a:pt x="188036" y="2522807"/>
                  </a:lnTo>
                  <a:lnTo>
                    <a:pt x="187609" y="2516757"/>
                  </a:lnTo>
                  <a:lnTo>
                    <a:pt x="187179" y="2510707"/>
                  </a:lnTo>
                  <a:lnTo>
                    <a:pt x="186746" y="2504657"/>
                  </a:lnTo>
                  <a:lnTo>
                    <a:pt x="186311" y="2498607"/>
                  </a:lnTo>
                  <a:lnTo>
                    <a:pt x="185873" y="2492557"/>
                  </a:lnTo>
                  <a:lnTo>
                    <a:pt x="185434" y="2486508"/>
                  </a:lnTo>
                  <a:lnTo>
                    <a:pt x="184993" y="2480458"/>
                  </a:lnTo>
                  <a:lnTo>
                    <a:pt x="184551" y="2474408"/>
                  </a:lnTo>
                  <a:lnTo>
                    <a:pt x="184109" y="2468358"/>
                  </a:lnTo>
                  <a:lnTo>
                    <a:pt x="183666" y="2462308"/>
                  </a:lnTo>
                  <a:lnTo>
                    <a:pt x="183223" y="2456258"/>
                  </a:lnTo>
                  <a:lnTo>
                    <a:pt x="182780" y="2450208"/>
                  </a:lnTo>
                  <a:lnTo>
                    <a:pt x="182339" y="2444158"/>
                  </a:lnTo>
                  <a:lnTo>
                    <a:pt x="181898" y="2438108"/>
                  </a:lnTo>
                  <a:lnTo>
                    <a:pt x="181459" y="2432058"/>
                  </a:lnTo>
                  <a:lnTo>
                    <a:pt x="181021" y="2426009"/>
                  </a:lnTo>
                  <a:lnTo>
                    <a:pt x="180586" y="2419959"/>
                  </a:lnTo>
                  <a:lnTo>
                    <a:pt x="180152" y="2413909"/>
                  </a:lnTo>
                  <a:lnTo>
                    <a:pt x="179722" y="2407859"/>
                  </a:lnTo>
                  <a:lnTo>
                    <a:pt x="179294" y="2401809"/>
                  </a:lnTo>
                  <a:lnTo>
                    <a:pt x="178868" y="2395759"/>
                  </a:lnTo>
                  <a:lnTo>
                    <a:pt x="178446" y="2389709"/>
                  </a:lnTo>
                  <a:lnTo>
                    <a:pt x="178027" y="2383659"/>
                  </a:lnTo>
                  <a:lnTo>
                    <a:pt x="177611" y="2377609"/>
                  </a:lnTo>
                  <a:lnTo>
                    <a:pt x="177199" y="2371559"/>
                  </a:lnTo>
                  <a:lnTo>
                    <a:pt x="176791" y="2365510"/>
                  </a:lnTo>
                  <a:lnTo>
                    <a:pt x="176386" y="2359460"/>
                  </a:lnTo>
                  <a:lnTo>
                    <a:pt x="175984" y="2353410"/>
                  </a:lnTo>
                  <a:lnTo>
                    <a:pt x="175587" y="2347360"/>
                  </a:lnTo>
                  <a:lnTo>
                    <a:pt x="175193" y="2341310"/>
                  </a:lnTo>
                  <a:lnTo>
                    <a:pt x="174803" y="2335260"/>
                  </a:lnTo>
                  <a:lnTo>
                    <a:pt x="174417" y="2329210"/>
                  </a:lnTo>
                  <a:lnTo>
                    <a:pt x="174035" y="2323160"/>
                  </a:lnTo>
                  <a:lnTo>
                    <a:pt x="173657" y="2317110"/>
                  </a:lnTo>
                  <a:lnTo>
                    <a:pt x="173281" y="2311061"/>
                  </a:lnTo>
                  <a:lnTo>
                    <a:pt x="172911" y="2305011"/>
                  </a:lnTo>
                  <a:lnTo>
                    <a:pt x="172544" y="2298961"/>
                  </a:lnTo>
                  <a:lnTo>
                    <a:pt x="172181" y="2292911"/>
                  </a:lnTo>
                  <a:lnTo>
                    <a:pt x="171821" y="2286861"/>
                  </a:lnTo>
                  <a:lnTo>
                    <a:pt x="171466" y="2280811"/>
                  </a:lnTo>
                  <a:lnTo>
                    <a:pt x="171113" y="2274761"/>
                  </a:lnTo>
                  <a:lnTo>
                    <a:pt x="170765" y="2268711"/>
                  </a:lnTo>
                  <a:lnTo>
                    <a:pt x="170420" y="2262661"/>
                  </a:lnTo>
                  <a:lnTo>
                    <a:pt x="170080" y="2256611"/>
                  </a:lnTo>
                  <a:lnTo>
                    <a:pt x="169743" y="2250562"/>
                  </a:lnTo>
                  <a:lnTo>
                    <a:pt x="169409" y="2244512"/>
                  </a:lnTo>
                  <a:lnTo>
                    <a:pt x="169080" y="2238462"/>
                  </a:lnTo>
                  <a:lnTo>
                    <a:pt x="168754" y="2232412"/>
                  </a:lnTo>
                  <a:lnTo>
                    <a:pt x="168432" y="2226362"/>
                  </a:lnTo>
                  <a:lnTo>
                    <a:pt x="168114" y="2220312"/>
                  </a:lnTo>
                  <a:lnTo>
                    <a:pt x="167800" y="2214262"/>
                  </a:lnTo>
                  <a:lnTo>
                    <a:pt x="167489" y="2208212"/>
                  </a:lnTo>
                  <a:lnTo>
                    <a:pt x="167182" y="2202162"/>
                  </a:lnTo>
                  <a:lnTo>
                    <a:pt x="166879" y="2196112"/>
                  </a:lnTo>
                  <a:lnTo>
                    <a:pt x="166580" y="2190063"/>
                  </a:lnTo>
                  <a:lnTo>
                    <a:pt x="166283" y="2184013"/>
                  </a:lnTo>
                  <a:lnTo>
                    <a:pt x="165991" y="2177963"/>
                  </a:lnTo>
                  <a:lnTo>
                    <a:pt x="165702" y="2171913"/>
                  </a:lnTo>
                  <a:lnTo>
                    <a:pt x="165416" y="2165863"/>
                  </a:lnTo>
                  <a:lnTo>
                    <a:pt x="165132" y="2159813"/>
                  </a:lnTo>
                  <a:lnTo>
                    <a:pt x="164852" y="2153763"/>
                  </a:lnTo>
                  <a:lnTo>
                    <a:pt x="164574" y="2147713"/>
                  </a:lnTo>
                  <a:lnTo>
                    <a:pt x="164297" y="2141663"/>
                  </a:lnTo>
                  <a:lnTo>
                    <a:pt x="164023" y="2135613"/>
                  </a:lnTo>
                  <a:lnTo>
                    <a:pt x="163750" y="2129564"/>
                  </a:lnTo>
                  <a:lnTo>
                    <a:pt x="163477" y="2123514"/>
                  </a:lnTo>
                  <a:lnTo>
                    <a:pt x="163205" y="2117464"/>
                  </a:lnTo>
                  <a:lnTo>
                    <a:pt x="162933" y="2111414"/>
                  </a:lnTo>
                  <a:lnTo>
                    <a:pt x="162659" y="2105364"/>
                  </a:lnTo>
                  <a:lnTo>
                    <a:pt x="162384" y="2099314"/>
                  </a:lnTo>
                  <a:lnTo>
                    <a:pt x="162107" y="2093264"/>
                  </a:lnTo>
                  <a:lnTo>
                    <a:pt x="161826" y="2087214"/>
                  </a:lnTo>
                  <a:lnTo>
                    <a:pt x="161542" y="2081164"/>
                  </a:lnTo>
                  <a:lnTo>
                    <a:pt x="161253" y="2075114"/>
                  </a:lnTo>
                  <a:lnTo>
                    <a:pt x="160958" y="2069065"/>
                  </a:lnTo>
                  <a:lnTo>
                    <a:pt x="160656" y="2063015"/>
                  </a:lnTo>
                  <a:lnTo>
                    <a:pt x="160348" y="2056965"/>
                  </a:lnTo>
                  <a:lnTo>
                    <a:pt x="160030" y="2050915"/>
                  </a:lnTo>
                  <a:lnTo>
                    <a:pt x="159702" y="2044865"/>
                  </a:lnTo>
                  <a:lnTo>
                    <a:pt x="159364" y="2038815"/>
                  </a:lnTo>
                  <a:lnTo>
                    <a:pt x="159016" y="2032765"/>
                  </a:lnTo>
                  <a:lnTo>
                    <a:pt x="158651" y="2026715"/>
                  </a:lnTo>
                  <a:lnTo>
                    <a:pt x="158273" y="2020665"/>
                  </a:lnTo>
                  <a:lnTo>
                    <a:pt x="157884" y="2014616"/>
                  </a:lnTo>
                  <a:lnTo>
                    <a:pt x="157474" y="2008566"/>
                  </a:lnTo>
                  <a:lnTo>
                    <a:pt x="157046" y="2002516"/>
                  </a:lnTo>
                  <a:lnTo>
                    <a:pt x="156602" y="1996466"/>
                  </a:lnTo>
                  <a:lnTo>
                    <a:pt x="156140" y="1990416"/>
                  </a:lnTo>
                  <a:lnTo>
                    <a:pt x="155651" y="1984366"/>
                  </a:lnTo>
                  <a:lnTo>
                    <a:pt x="155143" y="1978316"/>
                  </a:lnTo>
                  <a:lnTo>
                    <a:pt x="154616" y="1972266"/>
                  </a:lnTo>
                  <a:lnTo>
                    <a:pt x="154060" y="1966216"/>
                  </a:lnTo>
                  <a:lnTo>
                    <a:pt x="153477" y="1960166"/>
                  </a:lnTo>
                  <a:lnTo>
                    <a:pt x="152873" y="1954117"/>
                  </a:lnTo>
                  <a:lnTo>
                    <a:pt x="152244" y="1948067"/>
                  </a:lnTo>
                  <a:lnTo>
                    <a:pt x="151577" y="1942017"/>
                  </a:lnTo>
                  <a:lnTo>
                    <a:pt x="150887" y="1935967"/>
                  </a:lnTo>
                  <a:lnTo>
                    <a:pt x="150172" y="1929917"/>
                  </a:lnTo>
                  <a:lnTo>
                    <a:pt x="149420" y="1923867"/>
                  </a:lnTo>
                  <a:lnTo>
                    <a:pt x="148636" y="1917817"/>
                  </a:lnTo>
                  <a:lnTo>
                    <a:pt x="147825" y="1911767"/>
                  </a:lnTo>
                  <a:lnTo>
                    <a:pt x="146985" y="1905717"/>
                  </a:lnTo>
                  <a:lnTo>
                    <a:pt x="146102" y="1899667"/>
                  </a:lnTo>
                  <a:lnTo>
                    <a:pt x="145191" y="1893618"/>
                  </a:lnTo>
                  <a:lnTo>
                    <a:pt x="144251" y="1887568"/>
                  </a:lnTo>
                  <a:lnTo>
                    <a:pt x="143272" y="1881518"/>
                  </a:lnTo>
                  <a:lnTo>
                    <a:pt x="142257" y="1875468"/>
                  </a:lnTo>
                  <a:lnTo>
                    <a:pt x="141213" y="1869418"/>
                  </a:lnTo>
                  <a:lnTo>
                    <a:pt x="140139" y="1863368"/>
                  </a:lnTo>
                  <a:lnTo>
                    <a:pt x="139020" y="1857318"/>
                  </a:lnTo>
                  <a:lnTo>
                    <a:pt x="137872" y="1851268"/>
                  </a:lnTo>
                  <a:lnTo>
                    <a:pt x="136696" y="1845218"/>
                  </a:lnTo>
                  <a:lnTo>
                    <a:pt x="135481" y="1839168"/>
                  </a:lnTo>
                  <a:lnTo>
                    <a:pt x="134232" y="1833119"/>
                  </a:lnTo>
                  <a:lnTo>
                    <a:pt x="132956" y="1827069"/>
                  </a:lnTo>
                  <a:lnTo>
                    <a:pt x="131651" y="1821019"/>
                  </a:lnTo>
                  <a:lnTo>
                    <a:pt x="130305" y="1814969"/>
                  </a:lnTo>
                  <a:lnTo>
                    <a:pt x="128935" y="1808919"/>
                  </a:lnTo>
                  <a:lnTo>
                    <a:pt x="127540" y="1802869"/>
                  </a:lnTo>
                  <a:lnTo>
                    <a:pt x="126112" y="1796819"/>
                  </a:lnTo>
                  <a:lnTo>
                    <a:pt x="124657" y="1790769"/>
                  </a:lnTo>
                  <a:lnTo>
                    <a:pt x="123181" y="1784719"/>
                  </a:lnTo>
                  <a:lnTo>
                    <a:pt x="121682" y="1778669"/>
                  </a:lnTo>
                  <a:lnTo>
                    <a:pt x="120154" y="1772620"/>
                  </a:lnTo>
                  <a:lnTo>
                    <a:pt x="118609" y="1766570"/>
                  </a:lnTo>
                  <a:lnTo>
                    <a:pt x="117047" y="1760520"/>
                  </a:lnTo>
                  <a:lnTo>
                    <a:pt x="115466" y="1754470"/>
                  </a:lnTo>
                  <a:lnTo>
                    <a:pt x="113868" y="1748420"/>
                  </a:lnTo>
                  <a:lnTo>
                    <a:pt x="112259" y="1742370"/>
                  </a:lnTo>
                  <a:lnTo>
                    <a:pt x="110640" y="1736320"/>
                  </a:lnTo>
                  <a:lnTo>
                    <a:pt x="109008" y="1730270"/>
                  </a:lnTo>
                  <a:lnTo>
                    <a:pt x="107371" y="1724220"/>
                  </a:lnTo>
                  <a:lnTo>
                    <a:pt x="105730" y="1718171"/>
                  </a:lnTo>
                  <a:lnTo>
                    <a:pt x="104086" y="1712121"/>
                  </a:lnTo>
                  <a:lnTo>
                    <a:pt x="102443" y="1706071"/>
                  </a:lnTo>
                  <a:lnTo>
                    <a:pt x="100802" y="1700021"/>
                  </a:lnTo>
                  <a:lnTo>
                    <a:pt x="99165" y="1693971"/>
                  </a:lnTo>
                  <a:lnTo>
                    <a:pt x="97538" y="1687921"/>
                  </a:lnTo>
                  <a:lnTo>
                    <a:pt x="95921" y="1681871"/>
                  </a:lnTo>
                  <a:lnTo>
                    <a:pt x="94314" y="1675821"/>
                  </a:lnTo>
                  <a:lnTo>
                    <a:pt x="92725" y="1669771"/>
                  </a:lnTo>
                  <a:lnTo>
                    <a:pt x="91155" y="1663721"/>
                  </a:lnTo>
                  <a:lnTo>
                    <a:pt x="89602" y="1657672"/>
                  </a:lnTo>
                  <a:lnTo>
                    <a:pt x="88068" y="1651622"/>
                  </a:lnTo>
                  <a:lnTo>
                    <a:pt x="86569" y="1645572"/>
                  </a:lnTo>
                  <a:lnTo>
                    <a:pt x="85094" y="1639522"/>
                  </a:lnTo>
                  <a:lnTo>
                    <a:pt x="83644" y="1633472"/>
                  </a:lnTo>
                  <a:lnTo>
                    <a:pt x="82229" y="1627422"/>
                  </a:lnTo>
                  <a:lnTo>
                    <a:pt x="80852" y="1621372"/>
                  </a:lnTo>
                  <a:lnTo>
                    <a:pt x="79506" y="1615322"/>
                  </a:lnTo>
                  <a:lnTo>
                    <a:pt x="78191" y="1609272"/>
                  </a:lnTo>
                  <a:lnTo>
                    <a:pt x="76931" y="1603222"/>
                  </a:lnTo>
                  <a:lnTo>
                    <a:pt x="75706" y="1597173"/>
                  </a:lnTo>
                  <a:lnTo>
                    <a:pt x="74516" y="1591123"/>
                  </a:lnTo>
                  <a:lnTo>
                    <a:pt x="73376" y="1585073"/>
                  </a:lnTo>
                  <a:lnTo>
                    <a:pt x="72286" y="1579023"/>
                  </a:lnTo>
                  <a:lnTo>
                    <a:pt x="71234" y="1572973"/>
                  </a:lnTo>
                  <a:lnTo>
                    <a:pt x="70221" y="1566923"/>
                  </a:lnTo>
                  <a:lnTo>
                    <a:pt x="69273" y="1560873"/>
                  </a:lnTo>
                  <a:lnTo>
                    <a:pt x="68366" y="1554823"/>
                  </a:lnTo>
                  <a:lnTo>
                    <a:pt x="67499" y="1548773"/>
                  </a:lnTo>
                  <a:lnTo>
                    <a:pt x="66684" y="1542723"/>
                  </a:lnTo>
                  <a:lnTo>
                    <a:pt x="65923" y="1536674"/>
                  </a:lnTo>
                  <a:lnTo>
                    <a:pt x="65200" y="1530624"/>
                  </a:lnTo>
                  <a:lnTo>
                    <a:pt x="64517" y="1524574"/>
                  </a:lnTo>
                  <a:lnTo>
                    <a:pt x="63897" y="1518524"/>
                  </a:lnTo>
                  <a:lnTo>
                    <a:pt x="63315" y="1512474"/>
                  </a:lnTo>
                  <a:lnTo>
                    <a:pt x="62768" y="1506424"/>
                  </a:lnTo>
                  <a:lnTo>
                    <a:pt x="62269" y="1500374"/>
                  </a:lnTo>
                  <a:lnTo>
                    <a:pt x="61815" y="1494324"/>
                  </a:lnTo>
                  <a:lnTo>
                    <a:pt x="61392" y="1488274"/>
                  </a:lnTo>
                  <a:lnTo>
                    <a:pt x="61002" y="1482224"/>
                  </a:lnTo>
                  <a:lnTo>
                    <a:pt x="60659" y="1476175"/>
                  </a:lnTo>
                  <a:lnTo>
                    <a:pt x="60344" y="1470125"/>
                  </a:lnTo>
                  <a:lnTo>
                    <a:pt x="60054" y="1464075"/>
                  </a:lnTo>
                  <a:lnTo>
                    <a:pt x="59796" y="1458025"/>
                  </a:lnTo>
                  <a:lnTo>
                    <a:pt x="59566" y="1451975"/>
                  </a:lnTo>
                  <a:lnTo>
                    <a:pt x="59355" y="1445925"/>
                  </a:lnTo>
                  <a:lnTo>
                    <a:pt x="59161" y="1439875"/>
                  </a:lnTo>
                  <a:lnTo>
                    <a:pt x="58992" y="1433825"/>
                  </a:lnTo>
                  <a:lnTo>
                    <a:pt x="58834" y="1427775"/>
                  </a:lnTo>
                  <a:lnTo>
                    <a:pt x="58687" y="1421726"/>
                  </a:lnTo>
                  <a:lnTo>
                    <a:pt x="58550" y="1415676"/>
                  </a:lnTo>
                  <a:lnTo>
                    <a:pt x="58419" y="1409626"/>
                  </a:lnTo>
                  <a:lnTo>
                    <a:pt x="58291" y="1403576"/>
                  </a:lnTo>
                  <a:lnTo>
                    <a:pt x="58163" y="1397526"/>
                  </a:lnTo>
                  <a:lnTo>
                    <a:pt x="58032" y="1391476"/>
                  </a:lnTo>
                  <a:lnTo>
                    <a:pt x="57896" y="1385426"/>
                  </a:lnTo>
                  <a:lnTo>
                    <a:pt x="57752" y="1379376"/>
                  </a:lnTo>
                  <a:lnTo>
                    <a:pt x="57598" y="1373326"/>
                  </a:lnTo>
                  <a:lnTo>
                    <a:pt x="57427" y="1367276"/>
                  </a:lnTo>
                  <a:lnTo>
                    <a:pt x="57242" y="1361227"/>
                  </a:lnTo>
                  <a:lnTo>
                    <a:pt x="57041" y="1355177"/>
                  </a:lnTo>
                  <a:lnTo>
                    <a:pt x="56812" y="1349127"/>
                  </a:lnTo>
                  <a:lnTo>
                    <a:pt x="56562" y="1343077"/>
                  </a:lnTo>
                  <a:lnTo>
                    <a:pt x="56289" y="1337027"/>
                  </a:lnTo>
                  <a:lnTo>
                    <a:pt x="55988" y="1330977"/>
                  </a:lnTo>
                  <a:lnTo>
                    <a:pt x="55650" y="1324927"/>
                  </a:lnTo>
                  <a:lnTo>
                    <a:pt x="55286" y="1318877"/>
                  </a:lnTo>
                  <a:lnTo>
                    <a:pt x="54893" y="1312827"/>
                  </a:lnTo>
                  <a:lnTo>
                    <a:pt x="54454" y="1306777"/>
                  </a:lnTo>
                  <a:lnTo>
                    <a:pt x="53981" y="1300728"/>
                  </a:lnTo>
                  <a:lnTo>
                    <a:pt x="53476" y="1294678"/>
                  </a:lnTo>
                  <a:lnTo>
                    <a:pt x="52929" y="1288628"/>
                  </a:lnTo>
                  <a:lnTo>
                    <a:pt x="52335" y="1282578"/>
                  </a:lnTo>
                  <a:lnTo>
                    <a:pt x="51707" y="1276528"/>
                  </a:lnTo>
                  <a:lnTo>
                    <a:pt x="51043" y="1270478"/>
                  </a:lnTo>
                  <a:lnTo>
                    <a:pt x="50323" y="1264428"/>
                  </a:lnTo>
                  <a:lnTo>
                    <a:pt x="49564" y="1258378"/>
                  </a:lnTo>
                  <a:lnTo>
                    <a:pt x="48769" y="1252328"/>
                  </a:lnTo>
                  <a:lnTo>
                    <a:pt x="47929" y="1246278"/>
                  </a:lnTo>
                  <a:lnTo>
                    <a:pt x="47039" y="1240229"/>
                  </a:lnTo>
                  <a:lnTo>
                    <a:pt x="46114" y="1234179"/>
                  </a:lnTo>
                  <a:lnTo>
                    <a:pt x="45153" y="1228129"/>
                  </a:lnTo>
                  <a:lnTo>
                    <a:pt x="44138" y="1222079"/>
                  </a:lnTo>
                  <a:lnTo>
                    <a:pt x="43087" y="1216029"/>
                  </a:lnTo>
                  <a:lnTo>
                    <a:pt x="42003" y="1209979"/>
                  </a:lnTo>
                  <a:lnTo>
                    <a:pt x="40880" y="1203929"/>
                  </a:lnTo>
                  <a:lnTo>
                    <a:pt x="39715" y="1197879"/>
                  </a:lnTo>
                  <a:lnTo>
                    <a:pt x="38521" y="1191829"/>
                  </a:lnTo>
                  <a:lnTo>
                    <a:pt x="37300" y="1185779"/>
                  </a:lnTo>
                  <a:lnTo>
                    <a:pt x="36038" y="1179730"/>
                  </a:lnTo>
                  <a:lnTo>
                    <a:pt x="34752" y="1173680"/>
                  </a:lnTo>
                  <a:lnTo>
                    <a:pt x="33445" y="1167630"/>
                  </a:lnTo>
                  <a:lnTo>
                    <a:pt x="32114" y="1161580"/>
                  </a:lnTo>
                  <a:lnTo>
                    <a:pt x="30760" y="1155530"/>
                  </a:lnTo>
                  <a:lnTo>
                    <a:pt x="29392" y="1149480"/>
                  </a:lnTo>
                  <a:lnTo>
                    <a:pt x="28012" y="1143430"/>
                  </a:lnTo>
                  <a:lnTo>
                    <a:pt x="26619" y="1137380"/>
                  </a:lnTo>
                  <a:lnTo>
                    <a:pt x="25221" y="1131330"/>
                  </a:lnTo>
                  <a:lnTo>
                    <a:pt x="23820" y="1125281"/>
                  </a:lnTo>
                  <a:lnTo>
                    <a:pt x="22420" y="1119231"/>
                  </a:lnTo>
                  <a:lnTo>
                    <a:pt x="21026" y="1113181"/>
                  </a:lnTo>
                  <a:lnTo>
                    <a:pt x="19641" y="1107131"/>
                  </a:lnTo>
                  <a:lnTo>
                    <a:pt x="18265" y="1101081"/>
                  </a:lnTo>
                  <a:lnTo>
                    <a:pt x="16912" y="1095031"/>
                  </a:lnTo>
                  <a:lnTo>
                    <a:pt x="15581" y="1088981"/>
                  </a:lnTo>
                  <a:lnTo>
                    <a:pt x="14271" y="1082931"/>
                  </a:lnTo>
                  <a:lnTo>
                    <a:pt x="12991" y="1076881"/>
                  </a:lnTo>
                  <a:lnTo>
                    <a:pt x="11755" y="1070831"/>
                  </a:lnTo>
                  <a:lnTo>
                    <a:pt x="10553" y="1064782"/>
                  </a:lnTo>
                  <a:lnTo>
                    <a:pt x="9386" y="1058732"/>
                  </a:lnTo>
                  <a:lnTo>
                    <a:pt x="8281" y="1052682"/>
                  </a:lnTo>
                  <a:lnTo>
                    <a:pt x="7228" y="1046632"/>
                  </a:lnTo>
                  <a:lnTo>
                    <a:pt x="6221" y="1040582"/>
                  </a:lnTo>
                  <a:lnTo>
                    <a:pt x="5275" y="1034532"/>
                  </a:lnTo>
                  <a:lnTo>
                    <a:pt x="4410" y="1028482"/>
                  </a:lnTo>
                  <a:lnTo>
                    <a:pt x="3603" y="1022432"/>
                  </a:lnTo>
                  <a:lnTo>
                    <a:pt x="2857" y="1016382"/>
                  </a:lnTo>
                  <a:lnTo>
                    <a:pt x="2208" y="1010332"/>
                  </a:lnTo>
                  <a:lnTo>
                    <a:pt x="1636" y="1004283"/>
                  </a:lnTo>
                  <a:lnTo>
                    <a:pt x="1134" y="998233"/>
                  </a:lnTo>
                  <a:lnTo>
                    <a:pt x="717" y="992183"/>
                  </a:lnTo>
                  <a:lnTo>
                    <a:pt x="410" y="986133"/>
                  </a:lnTo>
                  <a:lnTo>
                    <a:pt x="181" y="980083"/>
                  </a:lnTo>
                  <a:lnTo>
                    <a:pt x="30" y="974033"/>
                  </a:lnTo>
                  <a:lnTo>
                    <a:pt x="0" y="967983"/>
                  </a:lnTo>
                  <a:lnTo>
                    <a:pt x="65" y="961933"/>
                  </a:lnTo>
                  <a:lnTo>
                    <a:pt x="213" y="955883"/>
                  </a:lnTo>
                  <a:lnTo>
                    <a:pt x="459" y="949833"/>
                  </a:lnTo>
                  <a:lnTo>
                    <a:pt x="832" y="943784"/>
                  </a:lnTo>
                  <a:lnTo>
                    <a:pt x="1291" y="937734"/>
                  </a:lnTo>
                  <a:lnTo>
                    <a:pt x="1835" y="931684"/>
                  </a:lnTo>
                  <a:lnTo>
                    <a:pt x="2508" y="925634"/>
                  </a:lnTo>
                  <a:lnTo>
                    <a:pt x="3281" y="919584"/>
                  </a:lnTo>
                  <a:lnTo>
                    <a:pt x="4139" y="913534"/>
                  </a:lnTo>
                  <a:lnTo>
                    <a:pt x="5095" y="907484"/>
                  </a:lnTo>
                  <a:lnTo>
                    <a:pt x="6177" y="901434"/>
                  </a:lnTo>
                  <a:lnTo>
                    <a:pt x="7341" y="895384"/>
                  </a:lnTo>
                  <a:lnTo>
                    <a:pt x="8587" y="889334"/>
                  </a:lnTo>
                  <a:lnTo>
                    <a:pt x="9951" y="883285"/>
                  </a:lnTo>
                  <a:lnTo>
                    <a:pt x="11406" y="877235"/>
                  </a:lnTo>
                  <a:lnTo>
                    <a:pt x="12938" y="871185"/>
                  </a:lnTo>
                  <a:lnTo>
                    <a:pt x="14555" y="865135"/>
                  </a:lnTo>
                  <a:lnTo>
                    <a:pt x="16281" y="859085"/>
                  </a:lnTo>
                  <a:lnTo>
                    <a:pt x="18075" y="853035"/>
                  </a:lnTo>
                  <a:lnTo>
                    <a:pt x="19937" y="846985"/>
                  </a:lnTo>
                  <a:lnTo>
                    <a:pt x="21894" y="840935"/>
                  </a:lnTo>
                  <a:lnTo>
                    <a:pt x="23924" y="834885"/>
                  </a:lnTo>
                  <a:lnTo>
                    <a:pt x="26012" y="828836"/>
                  </a:lnTo>
                  <a:lnTo>
                    <a:pt x="28165" y="822786"/>
                  </a:lnTo>
                  <a:lnTo>
                    <a:pt x="30398" y="816736"/>
                  </a:lnTo>
                  <a:lnTo>
                    <a:pt x="32680" y="810686"/>
                  </a:lnTo>
                  <a:lnTo>
                    <a:pt x="35010" y="804636"/>
                  </a:lnTo>
                  <a:lnTo>
                    <a:pt x="37405" y="798586"/>
                  </a:lnTo>
                  <a:lnTo>
                    <a:pt x="39847" y="792536"/>
                  </a:lnTo>
                  <a:lnTo>
                    <a:pt x="42327" y="786486"/>
                  </a:lnTo>
                  <a:lnTo>
                    <a:pt x="44847" y="780436"/>
                  </a:lnTo>
                  <a:lnTo>
                    <a:pt x="47415" y="774386"/>
                  </a:lnTo>
                  <a:lnTo>
                    <a:pt x="50011" y="768337"/>
                  </a:lnTo>
                  <a:lnTo>
                    <a:pt x="52632" y="762287"/>
                  </a:lnTo>
                  <a:lnTo>
                    <a:pt x="55287" y="756237"/>
                  </a:lnTo>
                  <a:lnTo>
                    <a:pt x="57964" y="750187"/>
                  </a:lnTo>
                  <a:lnTo>
                    <a:pt x="60658" y="744137"/>
                  </a:lnTo>
                  <a:lnTo>
                    <a:pt x="63368" y="738087"/>
                  </a:lnTo>
                  <a:lnTo>
                    <a:pt x="66095" y="732037"/>
                  </a:lnTo>
                  <a:lnTo>
                    <a:pt x="68830" y="725987"/>
                  </a:lnTo>
                  <a:lnTo>
                    <a:pt x="71571" y="719937"/>
                  </a:lnTo>
                  <a:lnTo>
                    <a:pt x="74317" y="713887"/>
                  </a:lnTo>
                  <a:lnTo>
                    <a:pt x="77063" y="707838"/>
                  </a:lnTo>
                  <a:lnTo>
                    <a:pt x="79807" y="701788"/>
                  </a:lnTo>
                  <a:lnTo>
                    <a:pt x="82548" y="695738"/>
                  </a:lnTo>
                  <a:lnTo>
                    <a:pt x="85278" y="689688"/>
                  </a:lnTo>
                  <a:lnTo>
                    <a:pt x="88000" y="683638"/>
                  </a:lnTo>
                  <a:lnTo>
                    <a:pt x="90711" y="677588"/>
                  </a:lnTo>
                  <a:lnTo>
                    <a:pt x="93405" y="671538"/>
                  </a:lnTo>
                  <a:lnTo>
                    <a:pt x="96080" y="665488"/>
                  </a:lnTo>
                  <a:lnTo>
                    <a:pt x="98739" y="659438"/>
                  </a:lnTo>
                  <a:lnTo>
                    <a:pt x="101378" y="653388"/>
                  </a:lnTo>
                  <a:lnTo>
                    <a:pt x="103985" y="647339"/>
                  </a:lnTo>
                  <a:lnTo>
                    <a:pt x="106570" y="641289"/>
                  </a:lnTo>
                  <a:lnTo>
                    <a:pt x="109131" y="635239"/>
                  </a:lnTo>
                  <a:lnTo>
                    <a:pt x="111657" y="629189"/>
                  </a:lnTo>
                  <a:lnTo>
                    <a:pt x="114150" y="623139"/>
                  </a:lnTo>
                  <a:lnTo>
                    <a:pt x="116613" y="617089"/>
                  </a:lnTo>
                  <a:lnTo>
                    <a:pt x="119045" y="611039"/>
                  </a:lnTo>
                  <a:lnTo>
                    <a:pt x="121427" y="604989"/>
                  </a:lnTo>
                  <a:lnTo>
                    <a:pt x="123776" y="598939"/>
                  </a:lnTo>
                  <a:lnTo>
                    <a:pt x="126091" y="592889"/>
                  </a:lnTo>
                  <a:lnTo>
                    <a:pt x="128357" y="586840"/>
                  </a:lnTo>
                  <a:lnTo>
                    <a:pt x="130576" y="580790"/>
                  </a:lnTo>
                  <a:lnTo>
                    <a:pt x="132756" y="574740"/>
                  </a:lnTo>
                  <a:lnTo>
                    <a:pt x="134896" y="568690"/>
                  </a:lnTo>
                  <a:lnTo>
                    <a:pt x="136970" y="562640"/>
                  </a:lnTo>
                  <a:lnTo>
                    <a:pt x="139003" y="556590"/>
                  </a:lnTo>
                  <a:lnTo>
                    <a:pt x="140993" y="550540"/>
                  </a:lnTo>
                  <a:lnTo>
                    <a:pt x="142923" y="544490"/>
                  </a:lnTo>
                  <a:lnTo>
                    <a:pt x="144795" y="538440"/>
                  </a:lnTo>
                  <a:lnTo>
                    <a:pt x="146622" y="532391"/>
                  </a:lnTo>
                  <a:lnTo>
                    <a:pt x="148399" y="526341"/>
                  </a:lnTo>
                  <a:lnTo>
                    <a:pt x="150101" y="520291"/>
                  </a:lnTo>
                  <a:lnTo>
                    <a:pt x="151754" y="514241"/>
                  </a:lnTo>
                  <a:lnTo>
                    <a:pt x="153358" y="508191"/>
                  </a:lnTo>
                  <a:lnTo>
                    <a:pt x="154894" y="502141"/>
                  </a:lnTo>
                  <a:lnTo>
                    <a:pt x="156366" y="496091"/>
                  </a:lnTo>
                  <a:lnTo>
                    <a:pt x="157787" y="490041"/>
                  </a:lnTo>
                  <a:lnTo>
                    <a:pt x="159155" y="483991"/>
                  </a:lnTo>
                  <a:lnTo>
                    <a:pt x="160440" y="477941"/>
                  </a:lnTo>
                  <a:lnTo>
                    <a:pt x="161673" y="471892"/>
                  </a:lnTo>
                  <a:lnTo>
                    <a:pt x="162855" y="465842"/>
                  </a:lnTo>
                  <a:lnTo>
                    <a:pt x="163967" y="459792"/>
                  </a:lnTo>
                  <a:lnTo>
                    <a:pt x="165012" y="453742"/>
                  </a:lnTo>
                  <a:lnTo>
                    <a:pt x="166006" y="447692"/>
                  </a:lnTo>
                  <a:lnTo>
                    <a:pt x="166947" y="441642"/>
                  </a:lnTo>
                  <a:lnTo>
                    <a:pt x="167806" y="435592"/>
                  </a:lnTo>
                  <a:lnTo>
                    <a:pt x="168616" y="429542"/>
                  </a:lnTo>
                  <a:lnTo>
                    <a:pt x="169376" y="423492"/>
                  </a:lnTo>
                  <a:lnTo>
                    <a:pt x="170071" y="417442"/>
                  </a:lnTo>
                  <a:lnTo>
                    <a:pt x="170704" y="411393"/>
                  </a:lnTo>
                  <a:lnTo>
                    <a:pt x="171291" y="405343"/>
                  </a:lnTo>
                  <a:lnTo>
                    <a:pt x="171832" y="399293"/>
                  </a:lnTo>
                  <a:lnTo>
                    <a:pt x="172300" y="393243"/>
                  </a:lnTo>
                  <a:lnTo>
                    <a:pt x="172727" y="387193"/>
                  </a:lnTo>
                  <a:lnTo>
                    <a:pt x="173113" y="381143"/>
                  </a:lnTo>
                  <a:lnTo>
                    <a:pt x="173445" y="375093"/>
                  </a:lnTo>
                  <a:lnTo>
                    <a:pt x="173729" y="369043"/>
                  </a:lnTo>
                  <a:lnTo>
                    <a:pt x="173978" y="362993"/>
                  </a:lnTo>
                  <a:lnTo>
                    <a:pt x="174191" y="356943"/>
                  </a:lnTo>
                  <a:lnTo>
                    <a:pt x="174353" y="350894"/>
                  </a:lnTo>
                  <a:lnTo>
                    <a:pt x="174485" y="344844"/>
                  </a:lnTo>
                  <a:lnTo>
                    <a:pt x="174590" y="338794"/>
                  </a:lnTo>
                  <a:lnTo>
                    <a:pt x="174660" y="332744"/>
                  </a:lnTo>
                  <a:lnTo>
                    <a:pt x="174701" y="326694"/>
                  </a:lnTo>
                  <a:lnTo>
                    <a:pt x="174721" y="320644"/>
                  </a:lnTo>
                  <a:lnTo>
                    <a:pt x="174722" y="314594"/>
                  </a:lnTo>
                  <a:lnTo>
                    <a:pt x="174696" y="308544"/>
                  </a:lnTo>
                  <a:lnTo>
                    <a:pt x="174658" y="302494"/>
                  </a:lnTo>
                  <a:lnTo>
                    <a:pt x="174608" y="296444"/>
                  </a:lnTo>
                  <a:lnTo>
                    <a:pt x="174546" y="290395"/>
                  </a:lnTo>
                  <a:lnTo>
                    <a:pt x="174475" y="284345"/>
                  </a:lnTo>
                  <a:lnTo>
                    <a:pt x="174400" y="278295"/>
                  </a:lnTo>
                  <a:lnTo>
                    <a:pt x="174322" y="272245"/>
                  </a:lnTo>
                  <a:lnTo>
                    <a:pt x="174244" y="266195"/>
                  </a:lnTo>
                  <a:lnTo>
                    <a:pt x="174169" y="260145"/>
                  </a:lnTo>
                  <a:lnTo>
                    <a:pt x="174098" y="254095"/>
                  </a:lnTo>
                  <a:lnTo>
                    <a:pt x="174034" y="248045"/>
                  </a:lnTo>
                  <a:lnTo>
                    <a:pt x="173982" y="241995"/>
                  </a:lnTo>
                  <a:lnTo>
                    <a:pt x="173939" y="235946"/>
                  </a:lnTo>
                  <a:lnTo>
                    <a:pt x="173908" y="229896"/>
                  </a:lnTo>
                  <a:lnTo>
                    <a:pt x="173897" y="223846"/>
                  </a:lnTo>
                  <a:lnTo>
                    <a:pt x="173901" y="217796"/>
                  </a:lnTo>
                  <a:lnTo>
                    <a:pt x="173921" y="211746"/>
                  </a:lnTo>
                  <a:lnTo>
                    <a:pt x="173963" y="205696"/>
                  </a:lnTo>
                  <a:lnTo>
                    <a:pt x="174028" y="199646"/>
                  </a:lnTo>
                  <a:lnTo>
                    <a:pt x="174113" y="193596"/>
                  </a:lnTo>
                  <a:lnTo>
                    <a:pt x="174217" y="187546"/>
                  </a:lnTo>
                  <a:lnTo>
                    <a:pt x="174353" y="181496"/>
                  </a:lnTo>
                  <a:lnTo>
                    <a:pt x="174511" y="175447"/>
                  </a:lnTo>
                  <a:lnTo>
                    <a:pt x="174690" y="169397"/>
                  </a:lnTo>
                  <a:lnTo>
                    <a:pt x="174897" y="163347"/>
                  </a:lnTo>
                  <a:lnTo>
                    <a:pt x="175132" y="157297"/>
                  </a:lnTo>
                  <a:lnTo>
                    <a:pt x="175389" y="151247"/>
                  </a:lnTo>
                  <a:lnTo>
                    <a:pt x="175668" y="145197"/>
                  </a:lnTo>
                  <a:lnTo>
                    <a:pt x="175980" y="139147"/>
                  </a:lnTo>
                  <a:lnTo>
                    <a:pt x="176313" y="133097"/>
                  </a:lnTo>
                  <a:lnTo>
                    <a:pt x="176667" y="127047"/>
                  </a:lnTo>
                  <a:lnTo>
                    <a:pt x="177046" y="120997"/>
                  </a:lnTo>
                  <a:lnTo>
                    <a:pt x="177451" y="114948"/>
                  </a:lnTo>
                  <a:lnTo>
                    <a:pt x="177874" y="108898"/>
                  </a:lnTo>
                  <a:lnTo>
                    <a:pt x="178315" y="102848"/>
                  </a:lnTo>
                  <a:lnTo>
                    <a:pt x="178782" y="96798"/>
                  </a:lnTo>
                  <a:lnTo>
                    <a:pt x="179266" y="90748"/>
                  </a:lnTo>
                  <a:lnTo>
                    <a:pt x="179764" y="84698"/>
                  </a:lnTo>
                  <a:lnTo>
                    <a:pt x="180280" y="78648"/>
                  </a:lnTo>
                  <a:lnTo>
                    <a:pt x="180813" y="72598"/>
                  </a:lnTo>
                  <a:lnTo>
                    <a:pt x="181357" y="66548"/>
                  </a:lnTo>
                  <a:lnTo>
                    <a:pt x="181911" y="60498"/>
                  </a:lnTo>
                  <a:lnTo>
                    <a:pt x="182481" y="54449"/>
                  </a:lnTo>
                  <a:lnTo>
                    <a:pt x="183058" y="48399"/>
                  </a:lnTo>
                  <a:lnTo>
                    <a:pt x="183642" y="42349"/>
                  </a:lnTo>
                  <a:lnTo>
                    <a:pt x="184234" y="36299"/>
                  </a:lnTo>
                  <a:lnTo>
                    <a:pt x="184831" y="30249"/>
                  </a:lnTo>
                  <a:lnTo>
                    <a:pt x="185432" y="24199"/>
                  </a:lnTo>
                  <a:lnTo>
                    <a:pt x="186035" y="18149"/>
                  </a:lnTo>
                  <a:lnTo>
                    <a:pt x="186640" y="12099"/>
                  </a:lnTo>
                  <a:lnTo>
                    <a:pt x="187244" y="6049"/>
                  </a:lnTo>
                  <a:lnTo>
                    <a:pt x="187848" y="0"/>
                  </a:lnTo>
                  <a:lnTo>
                    <a:pt x="223024" y="0"/>
                  </a:lnTo>
                  <a:lnTo>
                    <a:pt x="223627" y="6049"/>
                  </a:lnTo>
                  <a:lnTo>
                    <a:pt x="224232" y="12099"/>
                  </a:lnTo>
                  <a:lnTo>
                    <a:pt x="224837" y="18149"/>
                  </a:lnTo>
                  <a:lnTo>
                    <a:pt x="225440" y="24199"/>
                  </a:lnTo>
                  <a:lnTo>
                    <a:pt x="226041" y="30249"/>
                  </a:lnTo>
                  <a:lnTo>
                    <a:pt x="226638" y="36299"/>
                  </a:lnTo>
                  <a:lnTo>
                    <a:pt x="227230" y="42349"/>
                  </a:lnTo>
                  <a:lnTo>
                    <a:pt x="227814" y="48399"/>
                  </a:lnTo>
                  <a:lnTo>
                    <a:pt x="228391" y="54449"/>
                  </a:lnTo>
                  <a:lnTo>
                    <a:pt x="228960" y="60498"/>
                  </a:lnTo>
                  <a:lnTo>
                    <a:pt x="229515" y="66548"/>
                  </a:lnTo>
                  <a:lnTo>
                    <a:pt x="230059" y="72598"/>
                  </a:lnTo>
                  <a:lnTo>
                    <a:pt x="230592" y="78648"/>
                  </a:lnTo>
                  <a:lnTo>
                    <a:pt x="231108" y="84698"/>
                  </a:lnTo>
                  <a:lnTo>
                    <a:pt x="231606" y="90748"/>
                  </a:lnTo>
                  <a:lnTo>
                    <a:pt x="232090" y="96798"/>
                  </a:lnTo>
                  <a:lnTo>
                    <a:pt x="232557" y="102848"/>
                  </a:lnTo>
                  <a:lnTo>
                    <a:pt x="232998" y="108898"/>
                  </a:lnTo>
                  <a:lnTo>
                    <a:pt x="233421" y="114948"/>
                  </a:lnTo>
                  <a:lnTo>
                    <a:pt x="233826" y="120997"/>
                  </a:lnTo>
                  <a:lnTo>
                    <a:pt x="234205" y="127047"/>
                  </a:lnTo>
                  <a:lnTo>
                    <a:pt x="234559" y="133097"/>
                  </a:lnTo>
                  <a:lnTo>
                    <a:pt x="234892" y="139147"/>
                  </a:lnTo>
                  <a:lnTo>
                    <a:pt x="235204" y="145197"/>
                  </a:lnTo>
                  <a:lnTo>
                    <a:pt x="235482" y="151247"/>
                  </a:lnTo>
                  <a:lnTo>
                    <a:pt x="235739" y="157297"/>
                  </a:lnTo>
                  <a:lnTo>
                    <a:pt x="235975" y="163347"/>
                  </a:lnTo>
                  <a:lnTo>
                    <a:pt x="236181" y="169397"/>
                  </a:lnTo>
                  <a:lnTo>
                    <a:pt x="236360" y="175447"/>
                  </a:lnTo>
                  <a:lnTo>
                    <a:pt x="236518" y="181496"/>
                  </a:lnTo>
                  <a:lnTo>
                    <a:pt x="236655" y="187546"/>
                  </a:lnTo>
                  <a:lnTo>
                    <a:pt x="236759" y="193596"/>
                  </a:lnTo>
                  <a:lnTo>
                    <a:pt x="236843" y="199646"/>
                  </a:lnTo>
                  <a:lnTo>
                    <a:pt x="236909" y="205696"/>
                  </a:lnTo>
                  <a:lnTo>
                    <a:pt x="236951" y="211746"/>
                  </a:lnTo>
                  <a:lnTo>
                    <a:pt x="236970" y="217796"/>
                  </a:lnTo>
                  <a:lnTo>
                    <a:pt x="236975" y="223846"/>
                  </a:lnTo>
                  <a:lnTo>
                    <a:pt x="236964" y="229896"/>
                  </a:lnTo>
                  <a:lnTo>
                    <a:pt x="236932" y="235946"/>
                  </a:lnTo>
                  <a:lnTo>
                    <a:pt x="236890" y="241995"/>
                  </a:lnTo>
                  <a:lnTo>
                    <a:pt x="236837" y="248045"/>
                  </a:lnTo>
                  <a:lnTo>
                    <a:pt x="236774" y="254095"/>
                  </a:lnTo>
                  <a:lnTo>
                    <a:pt x="236703" y="260145"/>
                  </a:lnTo>
                  <a:lnTo>
                    <a:pt x="236628" y="266195"/>
                  </a:lnTo>
                  <a:lnTo>
                    <a:pt x="236550" y="272245"/>
                  </a:lnTo>
                  <a:lnTo>
                    <a:pt x="236472" y="278295"/>
                  </a:lnTo>
                  <a:lnTo>
                    <a:pt x="236397" y="284345"/>
                  </a:lnTo>
                  <a:lnTo>
                    <a:pt x="236326" y="290395"/>
                  </a:lnTo>
                  <a:lnTo>
                    <a:pt x="236264" y="296444"/>
                  </a:lnTo>
                  <a:lnTo>
                    <a:pt x="236214" y="302494"/>
                  </a:lnTo>
                  <a:lnTo>
                    <a:pt x="236175" y="308544"/>
                  </a:lnTo>
                  <a:lnTo>
                    <a:pt x="236150" y="314594"/>
                  </a:lnTo>
                  <a:lnTo>
                    <a:pt x="236151" y="320644"/>
                  </a:lnTo>
                  <a:lnTo>
                    <a:pt x="236171" y="326694"/>
                  </a:lnTo>
                  <a:lnTo>
                    <a:pt x="236212" y="332744"/>
                  </a:lnTo>
                  <a:lnTo>
                    <a:pt x="236282" y="338794"/>
                  </a:lnTo>
                  <a:lnTo>
                    <a:pt x="236387" y="344844"/>
                  </a:lnTo>
                  <a:lnTo>
                    <a:pt x="236519" y="350894"/>
                  </a:lnTo>
                  <a:lnTo>
                    <a:pt x="236681" y="356943"/>
                  </a:lnTo>
                  <a:lnTo>
                    <a:pt x="236894" y="362993"/>
                  </a:lnTo>
                  <a:lnTo>
                    <a:pt x="237143" y="369043"/>
                  </a:lnTo>
                  <a:lnTo>
                    <a:pt x="237426" y="375093"/>
                  </a:lnTo>
                  <a:lnTo>
                    <a:pt x="237759" y="381143"/>
                  </a:lnTo>
                  <a:lnTo>
                    <a:pt x="238145" y="387193"/>
                  </a:lnTo>
                  <a:lnTo>
                    <a:pt x="238572" y="393243"/>
                  </a:lnTo>
                  <a:lnTo>
                    <a:pt x="239040" y="399293"/>
                  </a:lnTo>
                  <a:lnTo>
                    <a:pt x="239581" y="405343"/>
                  </a:lnTo>
                  <a:lnTo>
                    <a:pt x="240168" y="411393"/>
                  </a:lnTo>
                  <a:lnTo>
                    <a:pt x="240801" y="417442"/>
                  </a:lnTo>
                  <a:lnTo>
                    <a:pt x="241495" y="423492"/>
                  </a:lnTo>
                  <a:lnTo>
                    <a:pt x="242256" y="429542"/>
                  </a:lnTo>
                  <a:lnTo>
                    <a:pt x="243065" y="435592"/>
                  </a:lnTo>
                  <a:lnTo>
                    <a:pt x="243925" y="441642"/>
                  </a:lnTo>
                  <a:lnTo>
                    <a:pt x="244866" y="447692"/>
                  </a:lnTo>
                  <a:lnTo>
                    <a:pt x="245860" y="453742"/>
                  </a:lnTo>
                  <a:lnTo>
                    <a:pt x="246905" y="459792"/>
                  </a:lnTo>
                  <a:lnTo>
                    <a:pt x="248016" y="465842"/>
                  </a:lnTo>
                  <a:lnTo>
                    <a:pt x="249198" y="471892"/>
                  </a:lnTo>
                  <a:lnTo>
                    <a:pt x="250432" y="477941"/>
                  </a:lnTo>
                  <a:lnTo>
                    <a:pt x="251717" y="483991"/>
                  </a:lnTo>
                  <a:lnTo>
                    <a:pt x="253085" y="490041"/>
                  </a:lnTo>
                  <a:lnTo>
                    <a:pt x="254506" y="496091"/>
                  </a:lnTo>
                  <a:lnTo>
                    <a:pt x="255978" y="502141"/>
                  </a:lnTo>
                  <a:lnTo>
                    <a:pt x="257514" y="508191"/>
                  </a:lnTo>
                  <a:lnTo>
                    <a:pt x="259118" y="514241"/>
                  </a:lnTo>
                  <a:lnTo>
                    <a:pt x="260771" y="520291"/>
                  </a:lnTo>
                  <a:lnTo>
                    <a:pt x="262473" y="526341"/>
                  </a:lnTo>
                  <a:lnTo>
                    <a:pt x="264250" y="532391"/>
                  </a:lnTo>
                  <a:lnTo>
                    <a:pt x="266077" y="538440"/>
                  </a:lnTo>
                  <a:lnTo>
                    <a:pt x="267949" y="544490"/>
                  </a:lnTo>
                  <a:lnTo>
                    <a:pt x="269879" y="550540"/>
                  </a:lnTo>
                  <a:lnTo>
                    <a:pt x="271869" y="556590"/>
                  </a:lnTo>
                  <a:lnTo>
                    <a:pt x="273902" y="562640"/>
                  </a:lnTo>
                  <a:lnTo>
                    <a:pt x="275976" y="568690"/>
                  </a:lnTo>
                  <a:lnTo>
                    <a:pt x="278115" y="574740"/>
                  </a:lnTo>
                  <a:lnTo>
                    <a:pt x="280296" y="580790"/>
                  </a:lnTo>
                  <a:lnTo>
                    <a:pt x="282515" y="586840"/>
                  </a:lnTo>
                  <a:lnTo>
                    <a:pt x="284780" y="592889"/>
                  </a:lnTo>
                  <a:lnTo>
                    <a:pt x="287096" y="598939"/>
                  </a:lnTo>
                  <a:lnTo>
                    <a:pt x="289444" y="604989"/>
                  </a:lnTo>
                  <a:lnTo>
                    <a:pt x="291827" y="611039"/>
                  </a:lnTo>
                  <a:lnTo>
                    <a:pt x="294259" y="617089"/>
                  </a:lnTo>
                  <a:lnTo>
                    <a:pt x="296722" y="623139"/>
                  </a:lnTo>
                  <a:lnTo>
                    <a:pt x="299214" y="629189"/>
                  </a:lnTo>
                  <a:lnTo>
                    <a:pt x="301740" y="635239"/>
                  </a:lnTo>
                  <a:lnTo>
                    <a:pt x="304302" y="641289"/>
                  </a:lnTo>
                  <a:lnTo>
                    <a:pt x="306887" y="647339"/>
                  </a:lnTo>
                  <a:lnTo>
                    <a:pt x="309494" y="653388"/>
                  </a:lnTo>
                  <a:lnTo>
                    <a:pt x="312133" y="659438"/>
                  </a:lnTo>
                  <a:lnTo>
                    <a:pt x="314792" y="665488"/>
                  </a:lnTo>
                  <a:lnTo>
                    <a:pt x="317467" y="671538"/>
                  </a:lnTo>
                  <a:lnTo>
                    <a:pt x="320160" y="677588"/>
                  </a:lnTo>
                  <a:lnTo>
                    <a:pt x="322872" y="683638"/>
                  </a:lnTo>
                  <a:lnTo>
                    <a:pt x="325593" y="689688"/>
                  </a:lnTo>
                  <a:lnTo>
                    <a:pt x="328324" y="695738"/>
                  </a:lnTo>
                  <a:lnTo>
                    <a:pt x="331065" y="701788"/>
                  </a:lnTo>
                  <a:lnTo>
                    <a:pt x="333809" y="707838"/>
                  </a:lnTo>
                  <a:lnTo>
                    <a:pt x="336555" y="713887"/>
                  </a:lnTo>
                  <a:lnTo>
                    <a:pt x="339301" y="719937"/>
                  </a:lnTo>
                  <a:lnTo>
                    <a:pt x="342042" y="725987"/>
                  </a:lnTo>
                  <a:lnTo>
                    <a:pt x="344777" y="732037"/>
                  </a:lnTo>
                  <a:lnTo>
                    <a:pt x="347504" y="738087"/>
                  </a:lnTo>
                  <a:lnTo>
                    <a:pt x="350214" y="744137"/>
                  </a:lnTo>
                  <a:lnTo>
                    <a:pt x="352908" y="750187"/>
                  </a:lnTo>
                  <a:lnTo>
                    <a:pt x="355585" y="756237"/>
                  </a:lnTo>
                  <a:lnTo>
                    <a:pt x="358240" y="762287"/>
                  </a:lnTo>
                  <a:lnTo>
                    <a:pt x="360861" y="768337"/>
                  </a:lnTo>
                  <a:lnTo>
                    <a:pt x="363457" y="774386"/>
                  </a:lnTo>
                  <a:lnTo>
                    <a:pt x="366024" y="780436"/>
                  </a:lnTo>
                  <a:lnTo>
                    <a:pt x="368544" y="786486"/>
                  </a:lnTo>
                  <a:lnTo>
                    <a:pt x="371024" y="792536"/>
                  </a:lnTo>
                  <a:lnTo>
                    <a:pt x="373467" y="798586"/>
                  </a:lnTo>
                  <a:lnTo>
                    <a:pt x="375861" y="804636"/>
                  </a:lnTo>
                  <a:lnTo>
                    <a:pt x="378191" y="810686"/>
                  </a:lnTo>
                  <a:lnTo>
                    <a:pt x="380474" y="816736"/>
                  </a:lnTo>
                  <a:lnTo>
                    <a:pt x="382707" y="822786"/>
                  </a:lnTo>
                  <a:lnTo>
                    <a:pt x="384860" y="828836"/>
                  </a:lnTo>
                  <a:lnTo>
                    <a:pt x="386948" y="834885"/>
                  </a:lnTo>
                  <a:lnTo>
                    <a:pt x="388978" y="840935"/>
                  </a:lnTo>
                  <a:lnTo>
                    <a:pt x="390935" y="846985"/>
                  </a:lnTo>
                  <a:lnTo>
                    <a:pt x="392797" y="853035"/>
                  </a:lnTo>
                  <a:lnTo>
                    <a:pt x="394591" y="859085"/>
                  </a:lnTo>
                  <a:lnTo>
                    <a:pt x="396317" y="865135"/>
                  </a:lnTo>
                  <a:lnTo>
                    <a:pt x="397934" y="871185"/>
                  </a:lnTo>
                  <a:lnTo>
                    <a:pt x="399466" y="877235"/>
                  </a:lnTo>
                  <a:lnTo>
                    <a:pt x="400921" y="883285"/>
                  </a:lnTo>
                  <a:lnTo>
                    <a:pt x="402285" y="889334"/>
                  </a:lnTo>
                  <a:lnTo>
                    <a:pt x="403531" y="895384"/>
                  </a:lnTo>
                  <a:lnTo>
                    <a:pt x="404695" y="901434"/>
                  </a:lnTo>
                  <a:lnTo>
                    <a:pt x="405777" y="907484"/>
                  </a:lnTo>
                  <a:lnTo>
                    <a:pt x="406733" y="913534"/>
                  </a:lnTo>
                  <a:lnTo>
                    <a:pt x="407591" y="919584"/>
                  </a:lnTo>
                  <a:lnTo>
                    <a:pt x="408363" y="925634"/>
                  </a:lnTo>
                  <a:lnTo>
                    <a:pt x="409036" y="931684"/>
                  </a:lnTo>
                  <a:lnTo>
                    <a:pt x="409581" y="937734"/>
                  </a:lnTo>
                  <a:lnTo>
                    <a:pt x="410040" y="943784"/>
                  </a:lnTo>
                  <a:lnTo>
                    <a:pt x="410413" y="949833"/>
                  </a:lnTo>
                  <a:lnTo>
                    <a:pt x="410659" y="955883"/>
                  </a:lnTo>
                  <a:lnTo>
                    <a:pt x="410807" y="961933"/>
                  </a:lnTo>
                  <a:lnTo>
                    <a:pt x="410872" y="967983"/>
                  </a:lnTo>
                  <a:lnTo>
                    <a:pt x="410842" y="974033"/>
                  </a:lnTo>
                  <a:lnTo>
                    <a:pt x="410691" y="980083"/>
                  </a:lnTo>
                  <a:lnTo>
                    <a:pt x="410462" y="986133"/>
                  </a:lnTo>
                  <a:lnTo>
                    <a:pt x="410155" y="992183"/>
                  </a:lnTo>
                  <a:lnTo>
                    <a:pt x="409738" y="998233"/>
                  </a:lnTo>
                  <a:lnTo>
                    <a:pt x="409236" y="1004283"/>
                  </a:lnTo>
                  <a:lnTo>
                    <a:pt x="408664" y="1010332"/>
                  </a:lnTo>
                  <a:lnTo>
                    <a:pt x="408015" y="1016382"/>
                  </a:lnTo>
                  <a:lnTo>
                    <a:pt x="407268" y="1022432"/>
                  </a:lnTo>
                  <a:lnTo>
                    <a:pt x="406462" y="1028482"/>
                  </a:lnTo>
                  <a:lnTo>
                    <a:pt x="405596" y="1034532"/>
                  </a:lnTo>
                  <a:lnTo>
                    <a:pt x="404650" y="1040582"/>
                  </a:lnTo>
                  <a:lnTo>
                    <a:pt x="403644" y="1046632"/>
                  </a:lnTo>
                  <a:lnTo>
                    <a:pt x="402590" y="1052682"/>
                  </a:lnTo>
                  <a:lnTo>
                    <a:pt x="401485" y="1058732"/>
                  </a:lnTo>
                  <a:lnTo>
                    <a:pt x="400319" y="1064782"/>
                  </a:lnTo>
                  <a:lnTo>
                    <a:pt x="399117" y="1070831"/>
                  </a:lnTo>
                  <a:lnTo>
                    <a:pt x="397880" y="1076881"/>
                  </a:lnTo>
                  <a:lnTo>
                    <a:pt x="396601" y="1082931"/>
                  </a:lnTo>
                  <a:lnTo>
                    <a:pt x="395291" y="1088981"/>
                  </a:lnTo>
                  <a:lnTo>
                    <a:pt x="393960" y="1095031"/>
                  </a:lnTo>
                  <a:lnTo>
                    <a:pt x="392607" y="1101081"/>
                  </a:lnTo>
                  <a:lnTo>
                    <a:pt x="391231" y="1107131"/>
                  </a:lnTo>
                  <a:lnTo>
                    <a:pt x="389846" y="1113181"/>
                  </a:lnTo>
                  <a:lnTo>
                    <a:pt x="388452" y="1119231"/>
                  </a:lnTo>
                  <a:lnTo>
                    <a:pt x="387051" y="1125281"/>
                  </a:lnTo>
                  <a:lnTo>
                    <a:pt x="385651" y="1131330"/>
                  </a:lnTo>
                  <a:lnTo>
                    <a:pt x="384253" y="1137380"/>
                  </a:lnTo>
                  <a:lnTo>
                    <a:pt x="382860" y="1143430"/>
                  </a:lnTo>
                  <a:lnTo>
                    <a:pt x="381480" y="1149480"/>
                  </a:lnTo>
                  <a:lnTo>
                    <a:pt x="380112" y="1155530"/>
                  </a:lnTo>
                  <a:lnTo>
                    <a:pt x="378758" y="1161580"/>
                  </a:lnTo>
                  <a:lnTo>
                    <a:pt x="377426" y="1167630"/>
                  </a:lnTo>
                  <a:lnTo>
                    <a:pt x="376119" y="1173680"/>
                  </a:lnTo>
                  <a:lnTo>
                    <a:pt x="374833" y="1179730"/>
                  </a:lnTo>
                  <a:lnTo>
                    <a:pt x="373572" y="1185779"/>
                  </a:lnTo>
                  <a:lnTo>
                    <a:pt x="372351" y="1191829"/>
                  </a:lnTo>
                  <a:lnTo>
                    <a:pt x="371157" y="1197879"/>
                  </a:lnTo>
                  <a:lnTo>
                    <a:pt x="369991" y="1203929"/>
                  </a:lnTo>
                  <a:lnTo>
                    <a:pt x="368869" y="1209979"/>
                  </a:lnTo>
                  <a:lnTo>
                    <a:pt x="367785" y="1216029"/>
                  </a:lnTo>
                  <a:lnTo>
                    <a:pt x="366734" y="1222079"/>
                  </a:lnTo>
                  <a:lnTo>
                    <a:pt x="365719" y="1228129"/>
                  </a:lnTo>
                  <a:lnTo>
                    <a:pt x="364758" y="1234179"/>
                  </a:lnTo>
                  <a:lnTo>
                    <a:pt x="363833" y="1240229"/>
                  </a:lnTo>
                  <a:lnTo>
                    <a:pt x="362942" y="1246278"/>
                  </a:lnTo>
                  <a:lnTo>
                    <a:pt x="362103" y="1252328"/>
                  </a:lnTo>
                  <a:lnTo>
                    <a:pt x="361308" y="1258378"/>
                  </a:lnTo>
                  <a:lnTo>
                    <a:pt x="360549" y="1264428"/>
                  </a:lnTo>
                  <a:lnTo>
                    <a:pt x="359829" y="1270478"/>
                  </a:lnTo>
                  <a:lnTo>
                    <a:pt x="359165" y="1276528"/>
                  </a:lnTo>
                  <a:lnTo>
                    <a:pt x="358537" y="1282578"/>
                  </a:lnTo>
                  <a:lnTo>
                    <a:pt x="357943" y="1288628"/>
                  </a:lnTo>
                  <a:lnTo>
                    <a:pt x="357396" y="1294678"/>
                  </a:lnTo>
                  <a:lnTo>
                    <a:pt x="356891" y="1300728"/>
                  </a:lnTo>
                  <a:lnTo>
                    <a:pt x="356418" y="1306777"/>
                  </a:lnTo>
                  <a:lnTo>
                    <a:pt x="355978" y="1312827"/>
                  </a:lnTo>
                  <a:lnTo>
                    <a:pt x="355586" y="1318877"/>
                  </a:lnTo>
                  <a:lnTo>
                    <a:pt x="355222" y="1324927"/>
                  </a:lnTo>
                  <a:lnTo>
                    <a:pt x="354884" y="1330977"/>
                  </a:lnTo>
                  <a:lnTo>
                    <a:pt x="354582" y="1337027"/>
                  </a:lnTo>
                  <a:lnTo>
                    <a:pt x="354310" y="1343077"/>
                  </a:lnTo>
                  <a:lnTo>
                    <a:pt x="354059" y="1349127"/>
                  </a:lnTo>
                  <a:lnTo>
                    <a:pt x="353830" y="1355177"/>
                  </a:lnTo>
                  <a:lnTo>
                    <a:pt x="353630" y="1361227"/>
                  </a:lnTo>
                  <a:lnTo>
                    <a:pt x="353445" y="1367276"/>
                  </a:lnTo>
                  <a:lnTo>
                    <a:pt x="353274" y="1373326"/>
                  </a:lnTo>
                  <a:lnTo>
                    <a:pt x="353119" y="1379376"/>
                  </a:lnTo>
                  <a:lnTo>
                    <a:pt x="352976" y="1385426"/>
                  </a:lnTo>
                  <a:lnTo>
                    <a:pt x="352840" y="1391476"/>
                  </a:lnTo>
                  <a:lnTo>
                    <a:pt x="352709" y="1397526"/>
                  </a:lnTo>
                  <a:lnTo>
                    <a:pt x="352581" y="1403576"/>
                  </a:lnTo>
                  <a:lnTo>
                    <a:pt x="352453" y="1409626"/>
                  </a:lnTo>
                  <a:lnTo>
                    <a:pt x="352322" y="1415676"/>
                  </a:lnTo>
                  <a:lnTo>
                    <a:pt x="352185" y="1421726"/>
                  </a:lnTo>
                  <a:lnTo>
                    <a:pt x="352038" y="1427775"/>
                  </a:lnTo>
                  <a:lnTo>
                    <a:pt x="351880" y="1433825"/>
                  </a:lnTo>
                  <a:lnTo>
                    <a:pt x="351711" y="1439875"/>
                  </a:lnTo>
                  <a:lnTo>
                    <a:pt x="351517" y="1445925"/>
                  </a:lnTo>
                  <a:lnTo>
                    <a:pt x="351306" y="1451975"/>
                  </a:lnTo>
                  <a:lnTo>
                    <a:pt x="351076" y="1458025"/>
                  </a:lnTo>
                  <a:lnTo>
                    <a:pt x="350818" y="1464075"/>
                  </a:lnTo>
                  <a:lnTo>
                    <a:pt x="350528" y="1470125"/>
                  </a:lnTo>
                  <a:lnTo>
                    <a:pt x="350213" y="1476175"/>
                  </a:lnTo>
                  <a:lnTo>
                    <a:pt x="349870" y="1482224"/>
                  </a:lnTo>
                  <a:lnTo>
                    <a:pt x="349479" y="1488274"/>
                  </a:lnTo>
                  <a:lnTo>
                    <a:pt x="349057" y="1494324"/>
                  </a:lnTo>
                  <a:lnTo>
                    <a:pt x="348603" y="1500374"/>
                  </a:lnTo>
                  <a:lnTo>
                    <a:pt x="348103" y="1506424"/>
                  </a:lnTo>
                  <a:lnTo>
                    <a:pt x="347557" y="1512474"/>
                  </a:lnTo>
                  <a:lnTo>
                    <a:pt x="346974" y="1518524"/>
                  </a:lnTo>
                  <a:lnTo>
                    <a:pt x="346355" y="1524574"/>
                  </a:lnTo>
                  <a:lnTo>
                    <a:pt x="345671" y="1530624"/>
                  </a:lnTo>
                  <a:lnTo>
                    <a:pt x="344949" y="1536674"/>
                  </a:lnTo>
                  <a:lnTo>
                    <a:pt x="344188" y="1542723"/>
                  </a:lnTo>
                  <a:lnTo>
                    <a:pt x="343373" y="1548773"/>
                  </a:lnTo>
                  <a:lnTo>
                    <a:pt x="342506" y="1554823"/>
                  </a:lnTo>
                  <a:lnTo>
                    <a:pt x="341598" y="1560873"/>
                  </a:lnTo>
                  <a:lnTo>
                    <a:pt x="340651" y="1566923"/>
                  </a:lnTo>
                  <a:lnTo>
                    <a:pt x="339638" y="1572973"/>
                  </a:lnTo>
                  <a:lnTo>
                    <a:pt x="338586" y="1579023"/>
                  </a:lnTo>
                  <a:lnTo>
                    <a:pt x="337496" y="1585073"/>
                  </a:lnTo>
                  <a:lnTo>
                    <a:pt x="336355" y="1591123"/>
                  </a:lnTo>
                  <a:lnTo>
                    <a:pt x="335166" y="1597173"/>
                  </a:lnTo>
                  <a:lnTo>
                    <a:pt x="333941" y="1603222"/>
                  </a:lnTo>
                  <a:lnTo>
                    <a:pt x="332681" y="1609272"/>
                  </a:lnTo>
                  <a:lnTo>
                    <a:pt x="331366" y="1615322"/>
                  </a:lnTo>
                  <a:lnTo>
                    <a:pt x="330020" y="1621372"/>
                  </a:lnTo>
                  <a:lnTo>
                    <a:pt x="328643" y="1627422"/>
                  </a:lnTo>
                  <a:lnTo>
                    <a:pt x="327228" y="1633472"/>
                  </a:lnTo>
                  <a:lnTo>
                    <a:pt x="325778" y="1639522"/>
                  </a:lnTo>
                  <a:lnTo>
                    <a:pt x="324302" y="1645572"/>
                  </a:lnTo>
                  <a:lnTo>
                    <a:pt x="322803" y="1651622"/>
                  </a:lnTo>
                  <a:lnTo>
                    <a:pt x="321270" y="1657672"/>
                  </a:lnTo>
                  <a:lnTo>
                    <a:pt x="319717" y="1663721"/>
                  </a:lnTo>
                  <a:lnTo>
                    <a:pt x="318147" y="1669771"/>
                  </a:lnTo>
                  <a:lnTo>
                    <a:pt x="316557" y="1675821"/>
                  </a:lnTo>
                  <a:lnTo>
                    <a:pt x="314951" y="1681871"/>
                  </a:lnTo>
                  <a:lnTo>
                    <a:pt x="313333" y="1687921"/>
                  </a:lnTo>
                  <a:lnTo>
                    <a:pt x="311707" y="1693971"/>
                  </a:lnTo>
                  <a:lnTo>
                    <a:pt x="310070" y="1700021"/>
                  </a:lnTo>
                  <a:lnTo>
                    <a:pt x="308429" y="1706071"/>
                  </a:lnTo>
                  <a:lnTo>
                    <a:pt x="306786" y="1712121"/>
                  </a:lnTo>
                  <a:lnTo>
                    <a:pt x="305142" y="1718171"/>
                  </a:lnTo>
                  <a:lnTo>
                    <a:pt x="303501" y="1724220"/>
                  </a:lnTo>
                  <a:lnTo>
                    <a:pt x="301864" y="1730270"/>
                  </a:lnTo>
                  <a:lnTo>
                    <a:pt x="300232" y="1736320"/>
                  </a:lnTo>
                  <a:lnTo>
                    <a:pt x="298613" y="1742370"/>
                  </a:lnTo>
                  <a:lnTo>
                    <a:pt x="297004" y="1748420"/>
                  </a:lnTo>
                  <a:lnTo>
                    <a:pt x="295406" y="1754470"/>
                  </a:lnTo>
                  <a:lnTo>
                    <a:pt x="293824" y="1760520"/>
                  </a:lnTo>
                  <a:lnTo>
                    <a:pt x="292263" y="1766570"/>
                  </a:lnTo>
                  <a:lnTo>
                    <a:pt x="290718" y="1772620"/>
                  </a:lnTo>
                  <a:lnTo>
                    <a:pt x="289190" y="1778669"/>
                  </a:lnTo>
                  <a:lnTo>
                    <a:pt x="287691" y="1784719"/>
                  </a:lnTo>
                  <a:lnTo>
                    <a:pt x="286215" y="1790769"/>
                  </a:lnTo>
                  <a:lnTo>
                    <a:pt x="284759" y="1796819"/>
                  </a:lnTo>
                  <a:lnTo>
                    <a:pt x="283332" y="1802869"/>
                  </a:lnTo>
                  <a:lnTo>
                    <a:pt x="281937" y="1808919"/>
                  </a:lnTo>
                  <a:lnTo>
                    <a:pt x="280567" y="1814969"/>
                  </a:lnTo>
                  <a:lnTo>
                    <a:pt x="279221" y="1821019"/>
                  </a:lnTo>
                  <a:lnTo>
                    <a:pt x="277916" y="1827069"/>
                  </a:lnTo>
                  <a:lnTo>
                    <a:pt x="276640" y="1833119"/>
                  </a:lnTo>
                  <a:lnTo>
                    <a:pt x="275391" y="1839168"/>
                  </a:lnTo>
                  <a:lnTo>
                    <a:pt x="274176" y="1845218"/>
                  </a:lnTo>
                  <a:lnTo>
                    <a:pt x="273000" y="1851268"/>
                  </a:lnTo>
                  <a:lnTo>
                    <a:pt x="271852" y="1857318"/>
                  </a:lnTo>
                  <a:lnTo>
                    <a:pt x="270733" y="1863368"/>
                  </a:lnTo>
                  <a:lnTo>
                    <a:pt x="269658" y="1869418"/>
                  </a:lnTo>
                  <a:lnTo>
                    <a:pt x="268615" y="1875468"/>
                  </a:lnTo>
                  <a:lnTo>
                    <a:pt x="267600" y="1881518"/>
                  </a:lnTo>
                  <a:lnTo>
                    <a:pt x="266620" y="1887568"/>
                  </a:lnTo>
                  <a:lnTo>
                    <a:pt x="265681" y="1893618"/>
                  </a:lnTo>
                  <a:lnTo>
                    <a:pt x="264770" y="1899667"/>
                  </a:lnTo>
                  <a:lnTo>
                    <a:pt x="263887" y="1905717"/>
                  </a:lnTo>
                  <a:lnTo>
                    <a:pt x="263047" y="1911767"/>
                  </a:lnTo>
                  <a:lnTo>
                    <a:pt x="262236" y="1917817"/>
                  </a:lnTo>
                  <a:lnTo>
                    <a:pt x="261452" y="1923867"/>
                  </a:lnTo>
                  <a:lnTo>
                    <a:pt x="260700" y="1929917"/>
                  </a:lnTo>
                  <a:lnTo>
                    <a:pt x="259985" y="1935967"/>
                  </a:lnTo>
                  <a:lnTo>
                    <a:pt x="259294" y="1942017"/>
                  </a:lnTo>
                  <a:lnTo>
                    <a:pt x="258628" y="1948067"/>
                  </a:lnTo>
                  <a:lnTo>
                    <a:pt x="257999" y="1954117"/>
                  </a:lnTo>
                  <a:lnTo>
                    <a:pt x="257394" y="1960166"/>
                  </a:lnTo>
                  <a:lnTo>
                    <a:pt x="256812" y="1966216"/>
                  </a:lnTo>
                  <a:lnTo>
                    <a:pt x="256256" y="1972266"/>
                  </a:lnTo>
                  <a:lnTo>
                    <a:pt x="255728" y="1978316"/>
                  </a:lnTo>
                  <a:lnTo>
                    <a:pt x="255220" y="1984366"/>
                  </a:lnTo>
                  <a:lnTo>
                    <a:pt x="254731" y="1990416"/>
                  </a:lnTo>
                  <a:lnTo>
                    <a:pt x="254269" y="1996466"/>
                  </a:lnTo>
                  <a:lnTo>
                    <a:pt x="253826" y="2002516"/>
                  </a:lnTo>
                  <a:lnTo>
                    <a:pt x="253398" y="2008566"/>
                  </a:lnTo>
                  <a:lnTo>
                    <a:pt x="252988" y="2014616"/>
                  </a:lnTo>
                  <a:lnTo>
                    <a:pt x="252598" y="2020665"/>
                  </a:lnTo>
                  <a:lnTo>
                    <a:pt x="252221" y="2026715"/>
                  </a:lnTo>
                  <a:lnTo>
                    <a:pt x="251856" y="2032765"/>
                  </a:lnTo>
                  <a:lnTo>
                    <a:pt x="251508" y="2038815"/>
                  </a:lnTo>
                  <a:lnTo>
                    <a:pt x="251170" y="2044865"/>
                  </a:lnTo>
                  <a:lnTo>
                    <a:pt x="250842" y="2050915"/>
                  </a:lnTo>
                  <a:lnTo>
                    <a:pt x="250524" y="2056965"/>
                  </a:lnTo>
                  <a:lnTo>
                    <a:pt x="250216" y="2063015"/>
                  </a:lnTo>
                  <a:lnTo>
                    <a:pt x="249914" y="2069065"/>
                  </a:lnTo>
                  <a:lnTo>
                    <a:pt x="249618" y="2075114"/>
                  </a:lnTo>
                  <a:lnTo>
                    <a:pt x="249330" y="2081164"/>
                  </a:lnTo>
                  <a:lnTo>
                    <a:pt x="249046" y="2087214"/>
                  </a:lnTo>
                  <a:lnTo>
                    <a:pt x="248765" y="2093264"/>
                  </a:lnTo>
                  <a:lnTo>
                    <a:pt x="248487" y="2099314"/>
                  </a:lnTo>
                  <a:lnTo>
                    <a:pt x="248213" y="2105364"/>
                  </a:lnTo>
                  <a:lnTo>
                    <a:pt x="247939" y="2111414"/>
                  </a:lnTo>
                  <a:lnTo>
                    <a:pt x="247667" y="2117464"/>
                  </a:lnTo>
                  <a:lnTo>
                    <a:pt x="247394" y="2123514"/>
                  </a:lnTo>
                  <a:lnTo>
                    <a:pt x="247122" y="2129564"/>
                  </a:lnTo>
                  <a:lnTo>
                    <a:pt x="246849" y="2135613"/>
                  </a:lnTo>
                  <a:lnTo>
                    <a:pt x="246574" y="2141663"/>
                  </a:lnTo>
                  <a:lnTo>
                    <a:pt x="246298" y="2147713"/>
                  </a:lnTo>
                  <a:lnTo>
                    <a:pt x="246020" y="2153763"/>
                  </a:lnTo>
                  <a:lnTo>
                    <a:pt x="245740" y="2159813"/>
                  </a:lnTo>
                  <a:lnTo>
                    <a:pt x="245456" y="2165863"/>
                  </a:lnTo>
                  <a:lnTo>
                    <a:pt x="245170" y="2171913"/>
                  </a:lnTo>
                  <a:lnTo>
                    <a:pt x="244881" y="2177963"/>
                  </a:lnTo>
                  <a:lnTo>
                    <a:pt x="244588" y="2184013"/>
                  </a:lnTo>
                  <a:lnTo>
                    <a:pt x="244292" y="2190063"/>
                  </a:lnTo>
                  <a:lnTo>
                    <a:pt x="243992" y="2196112"/>
                  </a:lnTo>
                  <a:lnTo>
                    <a:pt x="243690" y="2202162"/>
                  </a:lnTo>
                  <a:lnTo>
                    <a:pt x="243383" y="2208212"/>
                  </a:lnTo>
                  <a:lnTo>
                    <a:pt x="243072" y="2214262"/>
                  </a:lnTo>
                  <a:lnTo>
                    <a:pt x="242758" y="2220312"/>
                  </a:lnTo>
                  <a:lnTo>
                    <a:pt x="242440" y="2226362"/>
                  </a:lnTo>
                  <a:lnTo>
                    <a:pt x="242117" y="2232412"/>
                  </a:lnTo>
                  <a:lnTo>
                    <a:pt x="241792" y="2238462"/>
                  </a:lnTo>
                  <a:lnTo>
                    <a:pt x="241463" y="2244512"/>
                  </a:lnTo>
                  <a:lnTo>
                    <a:pt x="241129" y="2250562"/>
                  </a:lnTo>
                  <a:lnTo>
                    <a:pt x="240792" y="2256611"/>
                  </a:lnTo>
                  <a:lnTo>
                    <a:pt x="240451" y="2262661"/>
                  </a:lnTo>
                  <a:lnTo>
                    <a:pt x="240107" y="2268711"/>
                  </a:lnTo>
                  <a:lnTo>
                    <a:pt x="239758" y="2274761"/>
                  </a:lnTo>
                  <a:lnTo>
                    <a:pt x="239406" y="2280811"/>
                  </a:lnTo>
                  <a:lnTo>
                    <a:pt x="239051" y="2286861"/>
                  </a:lnTo>
                  <a:lnTo>
                    <a:pt x="238691" y="2292911"/>
                  </a:lnTo>
                  <a:lnTo>
                    <a:pt x="238328" y="2298961"/>
                  </a:lnTo>
                  <a:lnTo>
                    <a:pt x="237961" y="2305011"/>
                  </a:lnTo>
                  <a:lnTo>
                    <a:pt x="237590" y="2311061"/>
                  </a:lnTo>
                  <a:lnTo>
                    <a:pt x="237215" y="2317110"/>
                  </a:lnTo>
                  <a:lnTo>
                    <a:pt x="236837" y="2323160"/>
                  </a:lnTo>
                  <a:lnTo>
                    <a:pt x="236455" y="2329210"/>
                  </a:lnTo>
                  <a:lnTo>
                    <a:pt x="236069" y="2335260"/>
                  </a:lnTo>
                  <a:lnTo>
                    <a:pt x="235678" y="2341310"/>
                  </a:lnTo>
                  <a:lnTo>
                    <a:pt x="235285" y="2347360"/>
                  </a:lnTo>
                  <a:lnTo>
                    <a:pt x="234888" y="2353410"/>
                  </a:lnTo>
                  <a:lnTo>
                    <a:pt x="234486" y="2359460"/>
                  </a:lnTo>
                  <a:lnTo>
                    <a:pt x="234081" y="2365510"/>
                  </a:lnTo>
                  <a:lnTo>
                    <a:pt x="233673" y="2371559"/>
                  </a:lnTo>
                  <a:lnTo>
                    <a:pt x="233261" y="2377609"/>
                  </a:lnTo>
                  <a:lnTo>
                    <a:pt x="232845" y="2383659"/>
                  </a:lnTo>
                  <a:lnTo>
                    <a:pt x="232426" y="2389709"/>
                  </a:lnTo>
                  <a:lnTo>
                    <a:pt x="232004" y="2395759"/>
                  </a:lnTo>
                  <a:lnTo>
                    <a:pt x="231578" y="2401809"/>
                  </a:lnTo>
                  <a:lnTo>
                    <a:pt x="231150" y="2407859"/>
                  </a:lnTo>
                  <a:lnTo>
                    <a:pt x="230720" y="2413909"/>
                  </a:lnTo>
                  <a:lnTo>
                    <a:pt x="230286" y="2419959"/>
                  </a:lnTo>
                  <a:lnTo>
                    <a:pt x="229850" y="2426009"/>
                  </a:lnTo>
                  <a:lnTo>
                    <a:pt x="229413" y="2432058"/>
                  </a:lnTo>
                  <a:lnTo>
                    <a:pt x="228974" y="2438108"/>
                  </a:lnTo>
                  <a:lnTo>
                    <a:pt x="228533" y="2444158"/>
                  </a:lnTo>
                  <a:lnTo>
                    <a:pt x="228091" y="2450208"/>
                  </a:lnTo>
                  <a:lnTo>
                    <a:pt x="227649" y="2456258"/>
                  </a:lnTo>
                  <a:lnTo>
                    <a:pt x="227206" y="2462308"/>
                  </a:lnTo>
                  <a:lnTo>
                    <a:pt x="226763" y="2468358"/>
                  </a:lnTo>
                  <a:lnTo>
                    <a:pt x="226321" y="2474408"/>
                  </a:lnTo>
                  <a:lnTo>
                    <a:pt x="225879" y="2480458"/>
                  </a:lnTo>
                  <a:lnTo>
                    <a:pt x="225438" y="2486508"/>
                  </a:lnTo>
                  <a:lnTo>
                    <a:pt x="224999" y="2492557"/>
                  </a:lnTo>
                  <a:lnTo>
                    <a:pt x="224561" y="2498607"/>
                  </a:lnTo>
                  <a:lnTo>
                    <a:pt x="224125" y="2504657"/>
                  </a:lnTo>
                  <a:lnTo>
                    <a:pt x="223693" y="2510707"/>
                  </a:lnTo>
                  <a:lnTo>
                    <a:pt x="223263" y="2516757"/>
                  </a:lnTo>
                  <a:lnTo>
                    <a:pt x="222835" y="2522807"/>
                  </a:lnTo>
                  <a:lnTo>
                    <a:pt x="222413" y="2528857"/>
                  </a:lnTo>
                  <a:lnTo>
                    <a:pt x="221994" y="2534907"/>
                  </a:lnTo>
                  <a:lnTo>
                    <a:pt x="221579" y="2540957"/>
                  </a:lnTo>
                  <a:lnTo>
                    <a:pt x="221168" y="2547007"/>
                  </a:lnTo>
                  <a:lnTo>
                    <a:pt x="220763" y="2553056"/>
                  </a:lnTo>
                  <a:lnTo>
                    <a:pt x="220362" y="2559106"/>
                  </a:lnTo>
                  <a:lnTo>
                    <a:pt x="219966" y="2565156"/>
                  </a:lnTo>
                  <a:lnTo>
                    <a:pt x="219578" y="2571206"/>
                  </a:lnTo>
                  <a:lnTo>
                    <a:pt x="219194" y="2577256"/>
                  </a:lnTo>
                  <a:lnTo>
                    <a:pt x="218815" y="2583306"/>
                  </a:lnTo>
                  <a:lnTo>
                    <a:pt x="218443" y="2589356"/>
                  </a:lnTo>
                  <a:lnTo>
                    <a:pt x="218078" y="2595406"/>
                  </a:lnTo>
                  <a:lnTo>
                    <a:pt x="217718" y="2601456"/>
                  </a:lnTo>
                  <a:lnTo>
                    <a:pt x="217364" y="2607506"/>
                  </a:lnTo>
                  <a:lnTo>
                    <a:pt x="217019" y="2613555"/>
                  </a:lnTo>
                  <a:lnTo>
                    <a:pt x="216679" y="2619605"/>
                  </a:lnTo>
                  <a:lnTo>
                    <a:pt x="216345" y="2625655"/>
                  </a:lnTo>
                  <a:lnTo>
                    <a:pt x="216018" y="2631705"/>
                  </a:lnTo>
                  <a:lnTo>
                    <a:pt x="215699" y="2637755"/>
                  </a:lnTo>
                  <a:lnTo>
                    <a:pt x="215385" y="2643805"/>
                  </a:lnTo>
                  <a:lnTo>
                    <a:pt x="215078" y="2649855"/>
                  </a:lnTo>
                  <a:lnTo>
                    <a:pt x="214779" y="2655905"/>
                  </a:lnTo>
                  <a:lnTo>
                    <a:pt x="214486" y="2661955"/>
                  </a:lnTo>
                  <a:lnTo>
                    <a:pt x="214199" y="2668004"/>
                  </a:lnTo>
                  <a:lnTo>
                    <a:pt x="213920" y="2674054"/>
                  </a:lnTo>
                  <a:lnTo>
                    <a:pt x="213648" y="2680104"/>
                  </a:lnTo>
                  <a:lnTo>
                    <a:pt x="213382" y="2686154"/>
                  </a:lnTo>
                  <a:lnTo>
                    <a:pt x="213121" y="2692204"/>
                  </a:lnTo>
                  <a:lnTo>
                    <a:pt x="212870" y="2698254"/>
                  </a:lnTo>
                  <a:lnTo>
                    <a:pt x="212624" y="2704304"/>
                  </a:lnTo>
                  <a:lnTo>
                    <a:pt x="212384" y="2710354"/>
                  </a:lnTo>
                  <a:lnTo>
                    <a:pt x="212152" y="2716404"/>
                  </a:lnTo>
                  <a:lnTo>
                    <a:pt x="211927" y="2722454"/>
                  </a:lnTo>
                  <a:lnTo>
                    <a:pt x="211708" y="2728503"/>
                  </a:lnTo>
                  <a:lnTo>
                    <a:pt x="211495" y="2734553"/>
                  </a:lnTo>
                  <a:lnTo>
                    <a:pt x="211291" y="2740603"/>
                  </a:lnTo>
                  <a:lnTo>
                    <a:pt x="211094" y="2746653"/>
                  </a:lnTo>
                  <a:lnTo>
                    <a:pt x="210901" y="2752703"/>
                  </a:lnTo>
                  <a:lnTo>
                    <a:pt x="210717" y="2758753"/>
                  </a:lnTo>
                  <a:lnTo>
                    <a:pt x="210541" y="2764803"/>
                  </a:lnTo>
                  <a:lnTo>
                    <a:pt x="210370" y="2770853"/>
                  </a:lnTo>
                  <a:lnTo>
                    <a:pt x="210206" y="2776903"/>
                  </a:lnTo>
                  <a:lnTo>
                    <a:pt x="210051" y="2782953"/>
                  </a:lnTo>
                  <a:lnTo>
                    <a:pt x="209903" y="2789002"/>
                  </a:lnTo>
                  <a:lnTo>
                    <a:pt x="209760" y="2795052"/>
                  </a:lnTo>
                  <a:lnTo>
                    <a:pt x="209626" y="2801102"/>
                  </a:lnTo>
                  <a:lnTo>
                    <a:pt x="209500" y="2807152"/>
                  </a:lnTo>
                  <a:lnTo>
                    <a:pt x="209380" y="2813202"/>
                  </a:lnTo>
                  <a:lnTo>
                    <a:pt x="209266" y="2819252"/>
                  </a:lnTo>
                  <a:lnTo>
                    <a:pt x="209163" y="2825302"/>
                  </a:lnTo>
                  <a:lnTo>
                    <a:pt x="209065" y="2831352"/>
                  </a:lnTo>
                  <a:lnTo>
                    <a:pt x="208974" y="2837402"/>
                  </a:lnTo>
                  <a:lnTo>
                    <a:pt x="208891" y="2843452"/>
                  </a:lnTo>
                  <a:lnTo>
                    <a:pt x="208816" y="2849501"/>
                  </a:lnTo>
                  <a:lnTo>
                    <a:pt x="208746" y="2855551"/>
                  </a:lnTo>
                  <a:lnTo>
                    <a:pt x="208683" y="2861601"/>
                  </a:lnTo>
                  <a:lnTo>
                    <a:pt x="208630" y="2867651"/>
                  </a:lnTo>
                  <a:lnTo>
                    <a:pt x="208582" y="2873701"/>
                  </a:lnTo>
                  <a:lnTo>
                    <a:pt x="208539" y="2879751"/>
                  </a:lnTo>
                  <a:lnTo>
                    <a:pt x="208504" y="2885801"/>
                  </a:lnTo>
                  <a:lnTo>
                    <a:pt x="208476" y="2891851"/>
                  </a:lnTo>
                  <a:lnTo>
                    <a:pt x="208453" y="2897901"/>
                  </a:lnTo>
                  <a:lnTo>
                    <a:pt x="208435" y="2903951"/>
                  </a:lnTo>
                  <a:lnTo>
                    <a:pt x="208424" y="2910000"/>
                  </a:lnTo>
                  <a:lnTo>
                    <a:pt x="208418" y="2916050"/>
                  </a:lnTo>
                  <a:lnTo>
                    <a:pt x="208416" y="2922100"/>
                  </a:lnTo>
                  <a:lnTo>
                    <a:pt x="208420" y="2928150"/>
                  </a:lnTo>
                  <a:lnTo>
                    <a:pt x="208428" y="2934200"/>
                  </a:lnTo>
                  <a:lnTo>
                    <a:pt x="208439" y="2940250"/>
                  </a:lnTo>
                  <a:lnTo>
                    <a:pt x="208454" y="2946300"/>
                  </a:lnTo>
                  <a:lnTo>
                    <a:pt x="208473" y="2952350"/>
                  </a:lnTo>
                  <a:lnTo>
                    <a:pt x="208495" y="2958400"/>
                  </a:lnTo>
                  <a:lnTo>
                    <a:pt x="208518" y="2964449"/>
                  </a:lnTo>
                  <a:lnTo>
                    <a:pt x="208544" y="2970499"/>
                  </a:lnTo>
                  <a:lnTo>
                    <a:pt x="208572" y="2976549"/>
                  </a:lnTo>
                  <a:lnTo>
                    <a:pt x="208601" y="2982599"/>
                  </a:lnTo>
                  <a:lnTo>
                    <a:pt x="208631" y="2988649"/>
                  </a:lnTo>
                  <a:lnTo>
                    <a:pt x="208661" y="2994699"/>
                  </a:lnTo>
                  <a:lnTo>
                    <a:pt x="208691" y="3000749"/>
                  </a:lnTo>
                  <a:lnTo>
                    <a:pt x="208721" y="3006799"/>
                  </a:lnTo>
                  <a:lnTo>
                    <a:pt x="208751" y="3012849"/>
                  </a:lnTo>
                  <a:lnTo>
                    <a:pt x="208778" y="3018899"/>
                  </a:lnTo>
                  <a:lnTo>
                    <a:pt x="208805" y="3024948"/>
                  </a:lnTo>
                  <a:lnTo>
                    <a:pt x="208830" y="3030998"/>
                  </a:lnTo>
                  <a:lnTo>
                    <a:pt x="208853" y="3037048"/>
                  </a:lnTo>
                  <a:lnTo>
                    <a:pt x="208873" y="3043098"/>
                  </a:lnTo>
                  <a:lnTo>
                    <a:pt x="208890" y="3049148"/>
                  </a:lnTo>
                  <a:lnTo>
                    <a:pt x="208905" y="3055198"/>
                  </a:lnTo>
                  <a:lnTo>
                    <a:pt x="208915" y="3061248"/>
                  </a:lnTo>
                  <a:lnTo>
                    <a:pt x="208923" y="3067298"/>
                  </a:lnTo>
                  <a:lnTo>
                    <a:pt x="208928" y="3073348"/>
                  </a:lnTo>
                  <a:lnTo>
                    <a:pt x="208927" y="3079398"/>
                  </a:lnTo>
                  <a:lnTo>
                    <a:pt x="208923" y="3085447"/>
                  </a:lnTo>
                  <a:lnTo>
                    <a:pt x="208915" y="3091497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4337442" y="2963407"/>
              <a:ext cx="0" cy="395845"/>
            </a:xfrm>
            <a:custGeom>
              <a:avLst/>
              <a:gdLst/>
              <a:ahLst/>
              <a:cxnLst/>
              <a:rect l="0" t="0" r="0" b="0"/>
              <a:pathLst>
                <a:path h="395845">
                  <a:moveTo>
                    <a:pt x="0" y="3958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4337442" y="3909311"/>
              <a:ext cx="0" cy="452154"/>
            </a:xfrm>
            <a:custGeom>
              <a:avLst/>
              <a:gdLst/>
              <a:ahLst/>
              <a:cxnLst/>
              <a:rect l="0" t="0" r="0" b="0"/>
              <a:pathLst>
                <a:path h="452154">
                  <a:moveTo>
                    <a:pt x="0" y="0"/>
                  </a:moveTo>
                  <a:lnTo>
                    <a:pt x="0" y="4521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0"/>
            <p:cNvSpPr/>
            <p:nvPr/>
          </p:nvSpPr>
          <p:spPr>
            <a:xfrm>
              <a:off x="4314616" y="3359252"/>
              <a:ext cx="45652" cy="550058"/>
            </a:xfrm>
            <a:custGeom>
              <a:avLst/>
              <a:gdLst/>
              <a:ahLst/>
              <a:cxnLst/>
              <a:rect l="0" t="0" r="0" b="0"/>
              <a:pathLst>
                <a:path w="45652" h="550058">
                  <a:moveTo>
                    <a:pt x="0" y="0"/>
                  </a:moveTo>
                  <a:lnTo>
                    <a:pt x="0" y="550058"/>
                  </a:lnTo>
                  <a:lnTo>
                    <a:pt x="45652" y="550058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4314616" y="3544415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4793968" y="2657565"/>
              <a:ext cx="0" cy="882977"/>
            </a:xfrm>
            <a:custGeom>
              <a:avLst/>
              <a:gdLst/>
              <a:ahLst/>
              <a:cxnLst/>
              <a:rect l="0" t="0" r="0" b="0"/>
              <a:pathLst>
                <a:path h="882977">
                  <a:moveTo>
                    <a:pt x="0" y="882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4793968" y="4190662"/>
              <a:ext cx="0" cy="891555"/>
            </a:xfrm>
            <a:custGeom>
              <a:avLst/>
              <a:gdLst/>
              <a:ahLst/>
              <a:cxnLst/>
              <a:rect l="0" t="0" r="0" b="0"/>
              <a:pathLst>
                <a:path h="891555">
                  <a:moveTo>
                    <a:pt x="0" y="0"/>
                  </a:moveTo>
                  <a:lnTo>
                    <a:pt x="0" y="8915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4"/>
            <p:cNvSpPr/>
            <p:nvPr/>
          </p:nvSpPr>
          <p:spPr>
            <a:xfrm>
              <a:off x="4771142" y="3540543"/>
              <a:ext cx="45652" cy="650119"/>
            </a:xfrm>
            <a:custGeom>
              <a:avLst/>
              <a:gdLst/>
              <a:ahLst/>
              <a:cxnLst/>
              <a:rect l="0" t="0" r="0" b="0"/>
              <a:pathLst>
                <a:path w="45652" h="650119">
                  <a:moveTo>
                    <a:pt x="0" y="0"/>
                  </a:moveTo>
                  <a:lnTo>
                    <a:pt x="0" y="650119"/>
                  </a:lnTo>
                  <a:lnTo>
                    <a:pt x="45652" y="650119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4771142" y="3823086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tx46"/>
            <p:cNvSpPr/>
            <p:nvPr/>
          </p:nvSpPr>
          <p:spPr>
            <a:xfrm>
              <a:off x="4491667" y="1316768"/>
              <a:ext cx="148076" cy="759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4337442" y="1440155"/>
              <a:ext cx="0" cy="92744"/>
            </a:xfrm>
            <a:custGeom>
              <a:avLst/>
              <a:gdLst/>
              <a:ahLst/>
              <a:cxnLst/>
              <a:rect l="0" t="0" r="0" b="0"/>
              <a:pathLst>
                <a:path h="92744">
                  <a:moveTo>
                    <a:pt x="0" y="92744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337442" y="1440155"/>
              <a:ext cx="456525" cy="0"/>
            </a:xfrm>
            <a:custGeom>
              <a:avLst/>
              <a:gdLst/>
              <a:ahLst/>
              <a:cxnLst/>
              <a:rect l="0" t="0" r="0" b="0"/>
              <a:pathLst>
                <a:path w="456525">
                  <a:moveTo>
                    <a:pt x="0" y="0"/>
                  </a:moveTo>
                  <a:lnTo>
                    <a:pt x="456525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793968" y="1440155"/>
              <a:ext cx="0" cy="92744"/>
            </a:xfrm>
            <a:custGeom>
              <a:avLst/>
              <a:gdLst/>
              <a:ahLst/>
              <a:cxnLst/>
              <a:rect l="0" t="0" r="0" b="0"/>
              <a:pathLst>
                <a:path h="92744">
                  <a:moveTo>
                    <a:pt x="0" y="0"/>
                  </a:moveTo>
                  <a:lnTo>
                    <a:pt x="0" y="92744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0"/>
            <p:cNvSpPr/>
            <p:nvPr/>
          </p:nvSpPr>
          <p:spPr>
            <a:xfrm>
              <a:off x="5320528" y="1224710"/>
              <a:ext cx="1004355" cy="47397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g51"/>
            <p:cNvSpPr/>
            <p:nvPr/>
          </p:nvSpPr>
          <p:spPr>
            <a:xfrm>
              <a:off x="5389007" y="3054570"/>
              <a:ext cx="410872" cy="1162503"/>
            </a:xfrm>
            <a:custGeom>
              <a:avLst/>
              <a:gdLst/>
              <a:ahLst/>
              <a:cxnLst/>
              <a:rect l="0" t="0" r="0" b="0"/>
              <a:pathLst>
                <a:path w="410872" h="1162503">
                  <a:moveTo>
                    <a:pt x="88996" y="1162503"/>
                  </a:moveTo>
                  <a:lnTo>
                    <a:pt x="88582" y="1160228"/>
                  </a:lnTo>
                  <a:lnTo>
                    <a:pt x="88169" y="1157953"/>
                  </a:lnTo>
                  <a:lnTo>
                    <a:pt x="87778" y="1155678"/>
                  </a:lnTo>
                  <a:lnTo>
                    <a:pt x="87386" y="1153403"/>
                  </a:lnTo>
                  <a:lnTo>
                    <a:pt x="87008" y="1151128"/>
                  </a:lnTo>
                  <a:lnTo>
                    <a:pt x="86639" y="1148853"/>
                  </a:lnTo>
                  <a:lnTo>
                    <a:pt x="86274" y="1146578"/>
                  </a:lnTo>
                  <a:lnTo>
                    <a:pt x="85928" y="1144303"/>
                  </a:lnTo>
                  <a:lnTo>
                    <a:pt x="85583" y="1142028"/>
                  </a:lnTo>
                  <a:lnTo>
                    <a:pt x="85253" y="1139753"/>
                  </a:lnTo>
                  <a:lnTo>
                    <a:pt x="84931" y="1137478"/>
                  </a:lnTo>
                  <a:lnTo>
                    <a:pt x="84614" y="1135203"/>
                  </a:lnTo>
                  <a:lnTo>
                    <a:pt x="84315" y="1132928"/>
                  </a:lnTo>
                  <a:lnTo>
                    <a:pt x="84017" y="1130653"/>
                  </a:lnTo>
                  <a:lnTo>
                    <a:pt x="83736" y="1128378"/>
                  </a:lnTo>
                  <a:lnTo>
                    <a:pt x="83461" y="1126103"/>
                  </a:lnTo>
                  <a:lnTo>
                    <a:pt x="83193" y="1123828"/>
                  </a:lnTo>
                  <a:lnTo>
                    <a:pt x="82942" y="1121553"/>
                  </a:lnTo>
                  <a:lnTo>
                    <a:pt x="82692" y="1119278"/>
                  </a:lnTo>
                  <a:lnTo>
                    <a:pt x="82460" y="1117004"/>
                  </a:lnTo>
                  <a:lnTo>
                    <a:pt x="82233" y="1114729"/>
                  </a:lnTo>
                  <a:lnTo>
                    <a:pt x="82014" y="1112454"/>
                  </a:lnTo>
                  <a:lnTo>
                    <a:pt x="81812" y="1110179"/>
                  </a:lnTo>
                  <a:lnTo>
                    <a:pt x="81609" y="1107904"/>
                  </a:lnTo>
                  <a:lnTo>
                    <a:pt x="81427" y="1105629"/>
                  </a:lnTo>
                  <a:lnTo>
                    <a:pt x="81248" y="1103354"/>
                  </a:lnTo>
                  <a:lnTo>
                    <a:pt x="81078" y="1101079"/>
                  </a:lnTo>
                  <a:lnTo>
                    <a:pt x="80923" y="1098804"/>
                  </a:lnTo>
                  <a:lnTo>
                    <a:pt x="80768" y="1096529"/>
                  </a:lnTo>
                  <a:lnTo>
                    <a:pt x="80634" y="1094254"/>
                  </a:lnTo>
                  <a:lnTo>
                    <a:pt x="80503" y="1091979"/>
                  </a:lnTo>
                  <a:lnTo>
                    <a:pt x="80381" y="1089704"/>
                  </a:lnTo>
                  <a:lnTo>
                    <a:pt x="80273" y="1087429"/>
                  </a:lnTo>
                  <a:lnTo>
                    <a:pt x="80165" y="1085154"/>
                  </a:lnTo>
                  <a:lnTo>
                    <a:pt x="80079" y="1082879"/>
                  </a:lnTo>
                  <a:lnTo>
                    <a:pt x="79994" y="1080604"/>
                  </a:lnTo>
                  <a:lnTo>
                    <a:pt x="79919" y="1078329"/>
                  </a:lnTo>
                  <a:lnTo>
                    <a:pt x="79857" y="1076054"/>
                  </a:lnTo>
                  <a:lnTo>
                    <a:pt x="79795" y="1073779"/>
                  </a:lnTo>
                  <a:lnTo>
                    <a:pt x="79754" y="1071504"/>
                  </a:lnTo>
                  <a:lnTo>
                    <a:pt x="79714" y="1069229"/>
                  </a:lnTo>
                  <a:lnTo>
                    <a:pt x="79685" y="1066954"/>
                  </a:lnTo>
                  <a:lnTo>
                    <a:pt x="79667" y="1064679"/>
                  </a:lnTo>
                  <a:lnTo>
                    <a:pt x="79650" y="1062405"/>
                  </a:lnTo>
                  <a:lnTo>
                    <a:pt x="79652" y="1060130"/>
                  </a:lnTo>
                  <a:lnTo>
                    <a:pt x="79655" y="1057855"/>
                  </a:lnTo>
                  <a:lnTo>
                    <a:pt x="79670" y="1055580"/>
                  </a:lnTo>
                  <a:lnTo>
                    <a:pt x="79693" y="1053305"/>
                  </a:lnTo>
                  <a:lnTo>
                    <a:pt x="79719" y="1051030"/>
                  </a:lnTo>
                  <a:lnTo>
                    <a:pt x="79762" y="1048755"/>
                  </a:lnTo>
                  <a:lnTo>
                    <a:pt x="79806" y="1046480"/>
                  </a:lnTo>
                  <a:lnTo>
                    <a:pt x="79861" y="1044205"/>
                  </a:lnTo>
                  <a:lnTo>
                    <a:pt x="79924" y="1041930"/>
                  </a:lnTo>
                  <a:lnTo>
                    <a:pt x="79990" y="1039655"/>
                  </a:lnTo>
                  <a:lnTo>
                    <a:pt x="80071" y="1037380"/>
                  </a:lnTo>
                  <a:lnTo>
                    <a:pt x="80152" y="1035105"/>
                  </a:lnTo>
                  <a:lnTo>
                    <a:pt x="80246" y="1032830"/>
                  </a:lnTo>
                  <a:lnTo>
                    <a:pt x="80345" y="1030555"/>
                  </a:lnTo>
                  <a:lnTo>
                    <a:pt x="80448" y="1028280"/>
                  </a:lnTo>
                  <a:lnTo>
                    <a:pt x="80564" y="1026005"/>
                  </a:lnTo>
                  <a:lnTo>
                    <a:pt x="80680" y="1023730"/>
                  </a:lnTo>
                  <a:lnTo>
                    <a:pt x="80808" y="1021455"/>
                  </a:lnTo>
                  <a:lnTo>
                    <a:pt x="80940" y="1019180"/>
                  </a:lnTo>
                  <a:lnTo>
                    <a:pt x="81077" y="1016905"/>
                  </a:lnTo>
                  <a:lnTo>
                    <a:pt x="81224" y="1014630"/>
                  </a:lnTo>
                  <a:lnTo>
                    <a:pt x="81372" y="1012355"/>
                  </a:lnTo>
                  <a:lnTo>
                    <a:pt x="81531" y="1010081"/>
                  </a:lnTo>
                  <a:lnTo>
                    <a:pt x="81692" y="1007806"/>
                  </a:lnTo>
                  <a:lnTo>
                    <a:pt x="81858" y="1005531"/>
                  </a:lnTo>
                  <a:lnTo>
                    <a:pt x="82034" y="1003256"/>
                  </a:lnTo>
                  <a:lnTo>
                    <a:pt x="82209" y="1000981"/>
                  </a:lnTo>
                  <a:lnTo>
                    <a:pt x="82394" y="998706"/>
                  </a:lnTo>
                  <a:lnTo>
                    <a:pt x="82582" y="996431"/>
                  </a:lnTo>
                  <a:lnTo>
                    <a:pt x="82773" y="994156"/>
                  </a:lnTo>
                  <a:lnTo>
                    <a:pt x="82972" y="991881"/>
                  </a:lnTo>
                  <a:lnTo>
                    <a:pt x="83171" y="989606"/>
                  </a:lnTo>
                  <a:lnTo>
                    <a:pt x="83379" y="987331"/>
                  </a:lnTo>
                  <a:lnTo>
                    <a:pt x="83588" y="985056"/>
                  </a:lnTo>
                  <a:lnTo>
                    <a:pt x="83801" y="982781"/>
                  </a:lnTo>
                  <a:lnTo>
                    <a:pt x="84019" y="980506"/>
                  </a:lnTo>
                  <a:lnTo>
                    <a:pt x="84237" y="978231"/>
                  </a:lnTo>
                  <a:lnTo>
                    <a:pt x="84463" y="975956"/>
                  </a:lnTo>
                  <a:lnTo>
                    <a:pt x="84689" y="973681"/>
                  </a:lnTo>
                  <a:lnTo>
                    <a:pt x="84918" y="971406"/>
                  </a:lnTo>
                  <a:lnTo>
                    <a:pt x="85151" y="969131"/>
                  </a:lnTo>
                  <a:lnTo>
                    <a:pt x="85385" y="966856"/>
                  </a:lnTo>
                  <a:lnTo>
                    <a:pt x="85623" y="964581"/>
                  </a:lnTo>
                  <a:lnTo>
                    <a:pt x="85862" y="962306"/>
                  </a:lnTo>
                  <a:lnTo>
                    <a:pt x="86104" y="960031"/>
                  </a:lnTo>
                  <a:lnTo>
                    <a:pt x="86347" y="957757"/>
                  </a:lnTo>
                  <a:lnTo>
                    <a:pt x="86591" y="955482"/>
                  </a:lnTo>
                  <a:lnTo>
                    <a:pt x="86838" y="953207"/>
                  </a:lnTo>
                  <a:lnTo>
                    <a:pt x="87085" y="950932"/>
                  </a:lnTo>
                  <a:lnTo>
                    <a:pt x="87333" y="948657"/>
                  </a:lnTo>
                  <a:lnTo>
                    <a:pt x="87583" y="946382"/>
                  </a:lnTo>
                  <a:lnTo>
                    <a:pt x="87832" y="944107"/>
                  </a:lnTo>
                  <a:lnTo>
                    <a:pt x="88082" y="941832"/>
                  </a:lnTo>
                  <a:lnTo>
                    <a:pt x="88333" y="939557"/>
                  </a:lnTo>
                  <a:lnTo>
                    <a:pt x="88583" y="937282"/>
                  </a:lnTo>
                  <a:lnTo>
                    <a:pt x="88834" y="935007"/>
                  </a:lnTo>
                  <a:lnTo>
                    <a:pt x="89084" y="932732"/>
                  </a:lnTo>
                  <a:lnTo>
                    <a:pt x="89333" y="930457"/>
                  </a:lnTo>
                  <a:lnTo>
                    <a:pt x="89582" y="928182"/>
                  </a:lnTo>
                  <a:lnTo>
                    <a:pt x="89830" y="925907"/>
                  </a:lnTo>
                  <a:lnTo>
                    <a:pt x="90077" y="923632"/>
                  </a:lnTo>
                  <a:lnTo>
                    <a:pt x="90323" y="921357"/>
                  </a:lnTo>
                  <a:lnTo>
                    <a:pt x="90566" y="919082"/>
                  </a:lnTo>
                  <a:lnTo>
                    <a:pt x="90809" y="916807"/>
                  </a:lnTo>
                  <a:lnTo>
                    <a:pt x="91049" y="914532"/>
                  </a:lnTo>
                  <a:lnTo>
                    <a:pt x="91287" y="912257"/>
                  </a:lnTo>
                  <a:lnTo>
                    <a:pt x="91524" y="909982"/>
                  </a:lnTo>
                  <a:lnTo>
                    <a:pt x="91757" y="907707"/>
                  </a:lnTo>
                  <a:lnTo>
                    <a:pt x="91990" y="905432"/>
                  </a:lnTo>
                  <a:lnTo>
                    <a:pt x="92217" y="903158"/>
                  </a:lnTo>
                  <a:lnTo>
                    <a:pt x="92443" y="900883"/>
                  </a:lnTo>
                  <a:lnTo>
                    <a:pt x="92666" y="898608"/>
                  </a:lnTo>
                  <a:lnTo>
                    <a:pt x="92884" y="896333"/>
                  </a:lnTo>
                  <a:lnTo>
                    <a:pt x="93101" y="894058"/>
                  </a:lnTo>
                  <a:lnTo>
                    <a:pt x="93311" y="891783"/>
                  </a:lnTo>
                  <a:lnTo>
                    <a:pt x="93520" y="889508"/>
                  </a:lnTo>
                  <a:lnTo>
                    <a:pt x="93725" y="887233"/>
                  </a:lnTo>
                  <a:lnTo>
                    <a:pt x="93923" y="884958"/>
                  </a:lnTo>
                  <a:lnTo>
                    <a:pt x="94121" y="882683"/>
                  </a:lnTo>
                  <a:lnTo>
                    <a:pt x="94310" y="880408"/>
                  </a:lnTo>
                  <a:lnTo>
                    <a:pt x="94497" y="878133"/>
                  </a:lnTo>
                  <a:lnTo>
                    <a:pt x="94679" y="875858"/>
                  </a:lnTo>
                  <a:lnTo>
                    <a:pt x="94853" y="873583"/>
                  </a:lnTo>
                  <a:lnTo>
                    <a:pt x="95028" y="871308"/>
                  </a:lnTo>
                  <a:lnTo>
                    <a:pt x="95191" y="869033"/>
                  </a:lnTo>
                  <a:lnTo>
                    <a:pt x="95352" y="866758"/>
                  </a:lnTo>
                  <a:lnTo>
                    <a:pt x="95507" y="864483"/>
                  </a:lnTo>
                  <a:lnTo>
                    <a:pt x="95654" y="862208"/>
                  </a:lnTo>
                  <a:lnTo>
                    <a:pt x="95801" y="859933"/>
                  </a:lnTo>
                  <a:lnTo>
                    <a:pt x="95934" y="857658"/>
                  </a:lnTo>
                  <a:lnTo>
                    <a:pt x="96066" y="855383"/>
                  </a:lnTo>
                  <a:lnTo>
                    <a:pt x="96190" y="853108"/>
                  </a:lnTo>
                  <a:lnTo>
                    <a:pt x="96306" y="850834"/>
                  </a:lnTo>
                  <a:lnTo>
                    <a:pt x="96422" y="848559"/>
                  </a:lnTo>
                  <a:lnTo>
                    <a:pt x="96521" y="846284"/>
                  </a:lnTo>
                  <a:lnTo>
                    <a:pt x="96620" y="844009"/>
                  </a:lnTo>
                  <a:lnTo>
                    <a:pt x="96710" y="841734"/>
                  </a:lnTo>
                  <a:lnTo>
                    <a:pt x="96791" y="839459"/>
                  </a:lnTo>
                  <a:lnTo>
                    <a:pt x="96871" y="837184"/>
                  </a:lnTo>
                  <a:lnTo>
                    <a:pt x="96935" y="834909"/>
                  </a:lnTo>
                  <a:lnTo>
                    <a:pt x="96998" y="832634"/>
                  </a:lnTo>
                  <a:lnTo>
                    <a:pt x="97049" y="830359"/>
                  </a:lnTo>
                  <a:lnTo>
                    <a:pt x="97093" y="828084"/>
                  </a:lnTo>
                  <a:lnTo>
                    <a:pt x="97135" y="825809"/>
                  </a:lnTo>
                  <a:lnTo>
                    <a:pt x="97159" y="823534"/>
                  </a:lnTo>
                  <a:lnTo>
                    <a:pt x="97183" y="821259"/>
                  </a:lnTo>
                  <a:lnTo>
                    <a:pt x="97194" y="818984"/>
                  </a:lnTo>
                  <a:lnTo>
                    <a:pt x="97198" y="816709"/>
                  </a:lnTo>
                  <a:lnTo>
                    <a:pt x="97197" y="814434"/>
                  </a:lnTo>
                  <a:lnTo>
                    <a:pt x="97180" y="812159"/>
                  </a:lnTo>
                  <a:lnTo>
                    <a:pt x="97163" y="809884"/>
                  </a:lnTo>
                  <a:lnTo>
                    <a:pt x="97130" y="807609"/>
                  </a:lnTo>
                  <a:lnTo>
                    <a:pt x="97091" y="805334"/>
                  </a:lnTo>
                  <a:lnTo>
                    <a:pt x="97047" y="803059"/>
                  </a:lnTo>
                  <a:lnTo>
                    <a:pt x="96986" y="800784"/>
                  </a:lnTo>
                  <a:lnTo>
                    <a:pt x="96925" y="798509"/>
                  </a:lnTo>
                  <a:lnTo>
                    <a:pt x="96847" y="796235"/>
                  </a:lnTo>
                  <a:lnTo>
                    <a:pt x="96764" y="793960"/>
                  </a:lnTo>
                  <a:lnTo>
                    <a:pt x="96674" y="791685"/>
                  </a:lnTo>
                  <a:lnTo>
                    <a:pt x="96568" y="789410"/>
                  </a:lnTo>
                  <a:lnTo>
                    <a:pt x="96461" y="787135"/>
                  </a:lnTo>
                  <a:lnTo>
                    <a:pt x="96336" y="784860"/>
                  </a:lnTo>
                  <a:lnTo>
                    <a:pt x="96207" y="782585"/>
                  </a:lnTo>
                  <a:lnTo>
                    <a:pt x="96069" y="780310"/>
                  </a:lnTo>
                  <a:lnTo>
                    <a:pt x="95916" y="778035"/>
                  </a:lnTo>
                  <a:lnTo>
                    <a:pt x="95763" y="775760"/>
                  </a:lnTo>
                  <a:lnTo>
                    <a:pt x="95589" y="773485"/>
                  </a:lnTo>
                  <a:lnTo>
                    <a:pt x="95412" y="771210"/>
                  </a:lnTo>
                  <a:lnTo>
                    <a:pt x="95226" y="768935"/>
                  </a:lnTo>
                  <a:lnTo>
                    <a:pt x="95026" y="766660"/>
                  </a:lnTo>
                  <a:lnTo>
                    <a:pt x="94825" y="764385"/>
                  </a:lnTo>
                  <a:lnTo>
                    <a:pt x="94602" y="762110"/>
                  </a:lnTo>
                  <a:lnTo>
                    <a:pt x="94377" y="759835"/>
                  </a:lnTo>
                  <a:lnTo>
                    <a:pt x="94142" y="757560"/>
                  </a:lnTo>
                  <a:lnTo>
                    <a:pt x="93893" y="755285"/>
                  </a:lnTo>
                  <a:lnTo>
                    <a:pt x="93644" y="753010"/>
                  </a:lnTo>
                  <a:lnTo>
                    <a:pt x="93372" y="750735"/>
                  </a:lnTo>
                  <a:lnTo>
                    <a:pt x="93099" y="748460"/>
                  </a:lnTo>
                  <a:lnTo>
                    <a:pt x="92814" y="746185"/>
                  </a:lnTo>
                  <a:lnTo>
                    <a:pt x="92517" y="743911"/>
                  </a:lnTo>
                  <a:lnTo>
                    <a:pt x="92219" y="741636"/>
                  </a:lnTo>
                  <a:lnTo>
                    <a:pt x="91898" y="739361"/>
                  </a:lnTo>
                  <a:lnTo>
                    <a:pt x="91577" y="737086"/>
                  </a:lnTo>
                  <a:lnTo>
                    <a:pt x="91243" y="734811"/>
                  </a:lnTo>
                  <a:lnTo>
                    <a:pt x="90898" y="732536"/>
                  </a:lnTo>
                  <a:lnTo>
                    <a:pt x="90551" y="730261"/>
                  </a:lnTo>
                  <a:lnTo>
                    <a:pt x="90182" y="727986"/>
                  </a:lnTo>
                  <a:lnTo>
                    <a:pt x="89814" y="725711"/>
                  </a:lnTo>
                  <a:lnTo>
                    <a:pt x="89431" y="723436"/>
                  </a:lnTo>
                  <a:lnTo>
                    <a:pt x="89039" y="721161"/>
                  </a:lnTo>
                  <a:lnTo>
                    <a:pt x="88644" y="718886"/>
                  </a:lnTo>
                  <a:lnTo>
                    <a:pt x="88229" y="716611"/>
                  </a:lnTo>
                  <a:lnTo>
                    <a:pt x="87814" y="714336"/>
                  </a:lnTo>
                  <a:lnTo>
                    <a:pt x="87384" y="712061"/>
                  </a:lnTo>
                  <a:lnTo>
                    <a:pt x="86946" y="709786"/>
                  </a:lnTo>
                  <a:lnTo>
                    <a:pt x="86505" y="707511"/>
                  </a:lnTo>
                  <a:lnTo>
                    <a:pt x="86045" y="705236"/>
                  </a:lnTo>
                  <a:lnTo>
                    <a:pt x="85584" y="702961"/>
                  </a:lnTo>
                  <a:lnTo>
                    <a:pt x="85109" y="700686"/>
                  </a:lnTo>
                  <a:lnTo>
                    <a:pt x="84627" y="698411"/>
                  </a:lnTo>
                  <a:lnTo>
                    <a:pt x="84140" y="696136"/>
                  </a:lnTo>
                  <a:lnTo>
                    <a:pt x="83637" y="693861"/>
                  </a:lnTo>
                  <a:lnTo>
                    <a:pt x="83133" y="691587"/>
                  </a:lnTo>
                  <a:lnTo>
                    <a:pt x="82614" y="689312"/>
                  </a:lnTo>
                  <a:lnTo>
                    <a:pt x="82090" y="687037"/>
                  </a:lnTo>
                  <a:lnTo>
                    <a:pt x="81561" y="684762"/>
                  </a:lnTo>
                  <a:lnTo>
                    <a:pt x="81016" y="682487"/>
                  </a:lnTo>
                  <a:lnTo>
                    <a:pt x="80472" y="680212"/>
                  </a:lnTo>
                  <a:lnTo>
                    <a:pt x="79912" y="677937"/>
                  </a:lnTo>
                  <a:lnTo>
                    <a:pt x="79348" y="675662"/>
                  </a:lnTo>
                  <a:lnTo>
                    <a:pt x="78778" y="673387"/>
                  </a:lnTo>
                  <a:lnTo>
                    <a:pt x="78196" y="671112"/>
                  </a:lnTo>
                  <a:lnTo>
                    <a:pt x="77613" y="668837"/>
                  </a:lnTo>
                  <a:lnTo>
                    <a:pt x="77015" y="666562"/>
                  </a:lnTo>
                  <a:lnTo>
                    <a:pt x="76414" y="664287"/>
                  </a:lnTo>
                  <a:lnTo>
                    <a:pt x="75807" y="662012"/>
                  </a:lnTo>
                  <a:lnTo>
                    <a:pt x="75189" y="659737"/>
                  </a:lnTo>
                  <a:lnTo>
                    <a:pt x="74571" y="657462"/>
                  </a:lnTo>
                  <a:lnTo>
                    <a:pt x="73938" y="655187"/>
                  </a:lnTo>
                  <a:lnTo>
                    <a:pt x="73304" y="652912"/>
                  </a:lnTo>
                  <a:lnTo>
                    <a:pt x="72663" y="650637"/>
                  </a:lnTo>
                  <a:lnTo>
                    <a:pt x="72013" y="648362"/>
                  </a:lnTo>
                  <a:lnTo>
                    <a:pt x="71363" y="646087"/>
                  </a:lnTo>
                  <a:lnTo>
                    <a:pt x="70699" y="643812"/>
                  </a:lnTo>
                  <a:lnTo>
                    <a:pt x="70035" y="641537"/>
                  </a:lnTo>
                  <a:lnTo>
                    <a:pt x="69363" y="639262"/>
                  </a:lnTo>
                  <a:lnTo>
                    <a:pt x="68685" y="636988"/>
                  </a:lnTo>
                  <a:lnTo>
                    <a:pt x="68007" y="634713"/>
                  </a:lnTo>
                  <a:lnTo>
                    <a:pt x="67316" y="632438"/>
                  </a:lnTo>
                  <a:lnTo>
                    <a:pt x="66625" y="630163"/>
                  </a:lnTo>
                  <a:lnTo>
                    <a:pt x="65927" y="627888"/>
                  </a:lnTo>
                  <a:lnTo>
                    <a:pt x="65224" y="625613"/>
                  </a:lnTo>
                  <a:lnTo>
                    <a:pt x="64521" y="623338"/>
                  </a:lnTo>
                  <a:lnTo>
                    <a:pt x="63808" y="621063"/>
                  </a:lnTo>
                  <a:lnTo>
                    <a:pt x="63094" y="618788"/>
                  </a:lnTo>
                  <a:lnTo>
                    <a:pt x="62375" y="616513"/>
                  </a:lnTo>
                  <a:lnTo>
                    <a:pt x="61652" y="614238"/>
                  </a:lnTo>
                  <a:lnTo>
                    <a:pt x="60928" y="611963"/>
                  </a:lnTo>
                  <a:lnTo>
                    <a:pt x="60196" y="609688"/>
                  </a:lnTo>
                  <a:lnTo>
                    <a:pt x="59465" y="607413"/>
                  </a:lnTo>
                  <a:lnTo>
                    <a:pt x="58728" y="605138"/>
                  </a:lnTo>
                  <a:lnTo>
                    <a:pt x="57989" y="602863"/>
                  </a:lnTo>
                  <a:lnTo>
                    <a:pt x="57249" y="600588"/>
                  </a:lnTo>
                  <a:lnTo>
                    <a:pt x="56504" y="598313"/>
                  </a:lnTo>
                  <a:lnTo>
                    <a:pt x="55759" y="596038"/>
                  </a:lnTo>
                  <a:lnTo>
                    <a:pt x="55010" y="593763"/>
                  </a:lnTo>
                  <a:lnTo>
                    <a:pt x="54259" y="591488"/>
                  </a:lnTo>
                  <a:lnTo>
                    <a:pt x="53508" y="589213"/>
                  </a:lnTo>
                  <a:lnTo>
                    <a:pt x="52754" y="586938"/>
                  </a:lnTo>
                  <a:lnTo>
                    <a:pt x="51999" y="584664"/>
                  </a:lnTo>
                  <a:lnTo>
                    <a:pt x="51243" y="582389"/>
                  </a:lnTo>
                  <a:lnTo>
                    <a:pt x="50486" y="580114"/>
                  </a:lnTo>
                  <a:lnTo>
                    <a:pt x="49728" y="577839"/>
                  </a:lnTo>
                  <a:lnTo>
                    <a:pt x="48969" y="575564"/>
                  </a:lnTo>
                  <a:lnTo>
                    <a:pt x="48211" y="573289"/>
                  </a:lnTo>
                  <a:lnTo>
                    <a:pt x="47451" y="571014"/>
                  </a:lnTo>
                  <a:lnTo>
                    <a:pt x="46692" y="568739"/>
                  </a:lnTo>
                  <a:lnTo>
                    <a:pt x="45933" y="566464"/>
                  </a:lnTo>
                  <a:lnTo>
                    <a:pt x="45175" y="564189"/>
                  </a:lnTo>
                  <a:lnTo>
                    <a:pt x="44417" y="561914"/>
                  </a:lnTo>
                  <a:lnTo>
                    <a:pt x="43660" y="559639"/>
                  </a:lnTo>
                  <a:lnTo>
                    <a:pt x="42904" y="557364"/>
                  </a:lnTo>
                  <a:lnTo>
                    <a:pt x="42148" y="555089"/>
                  </a:lnTo>
                  <a:lnTo>
                    <a:pt x="41395" y="552814"/>
                  </a:lnTo>
                  <a:lnTo>
                    <a:pt x="40642" y="550539"/>
                  </a:lnTo>
                  <a:lnTo>
                    <a:pt x="39893" y="548264"/>
                  </a:lnTo>
                  <a:lnTo>
                    <a:pt x="39144" y="545989"/>
                  </a:lnTo>
                  <a:lnTo>
                    <a:pt x="38398" y="543714"/>
                  </a:lnTo>
                  <a:lnTo>
                    <a:pt x="37654" y="541439"/>
                  </a:lnTo>
                  <a:lnTo>
                    <a:pt x="36911" y="539164"/>
                  </a:lnTo>
                  <a:lnTo>
                    <a:pt x="36175" y="536889"/>
                  </a:lnTo>
                  <a:lnTo>
                    <a:pt x="35438" y="534614"/>
                  </a:lnTo>
                  <a:lnTo>
                    <a:pt x="34706" y="532339"/>
                  </a:lnTo>
                  <a:lnTo>
                    <a:pt x="33977" y="530065"/>
                  </a:lnTo>
                  <a:lnTo>
                    <a:pt x="33249" y="527790"/>
                  </a:lnTo>
                  <a:lnTo>
                    <a:pt x="32530" y="525515"/>
                  </a:lnTo>
                  <a:lnTo>
                    <a:pt x="31810" y="523240"/>
                  </a:lnTo>
                  <a:lnTo>
                    <a:pt x="31096" y="520965"/>
                  </a:lnTo>
                  <a:lnTo>
                    <a:pt x="30387" y="518690"/>
                  </a:lnTo>
                  <a:lnTo>
                    <a:pt x="29679" y="516415"/>
                  </a:lnTo>
                  <a:lnTo>
                    <a:pt x="28981" y="514140"/>
                  </a:lnTo>
                  <a:lnTo>
                    <a:pt x="28284" y="511865"/>
                  </a:lnTo>
                  <a:lnTo>
                    <a:pt x="27594" y="509590"/>
                  </a:lnTo>
                  <a:lnTo>
                    <a:pt x="26908" y="507315"/>
                  </a:lnTo>
                  <a:lnTo>
                    <a:pt x="26225" y="505040"/>
                  </a:lnTo>
                  <a:lnTo>
                    <a:pt x="25553" y="502765"/>
                  </a:lnTo>
                  <a:lnTo>
                    <a:pt x="24882" y="500490"/>
                  </a:lnTo>
                  <a:lnTo>
                    <a:pt x="24220" y="498215"/>
                  </a:lnTo>
                  <a:lnTo>
                    <a:pt x="23563" y="495940"/>
                  </a:lnTo>
                  <a:lnTo>
                    <a:pt x="22908" y="493665"/>
                  </a:lnTo>
                  <a:lnTo>
                    <a:pt x="22267" y="491390"/>
                  </a:lnTo>
                  <a:lnTo>
                    <a:pt x="21626" y="489115"/>
                  </a:lnTo>
                  <a:lnTo>
                    <a:pt x="20996" y="486840"/>
                  </a:lnTo>
                  <a:lnTo>
                    <a:pt x="20372" y="484565"/>
                  </a:lnTo>
                  <a:lnTo>
                    <a:pt x="19751" y="482290"/>
                  </a:lnTo>
                  <a:lnTo>
                    <a:pt x="19144" y="480015"/>
                  </a:lnTo>
                  <a:lnTo>
                    <a:pt x="18537" y="477741"/>
                  </a:lnTo>
                  <a:lnTo>
                    <a:pt x="17944" y="475466"/>
                  </a:lnTo>
                  <a:lnTo>
                    <a:pt x="17356" y="473191"/>
                  </a:lnTo>
                  <a:lnTo>
                    <a:pt x="16773" y="470916"/>
                  </a:lnTo>
                  <a:lnTo>
                    <a:pt x="16204" y="468641"/>
                  </a:lnTo>
                  <a:lnTo>
                    <a:pt x="15636" y="466366"/>
                  </a:lnTo>
                  <a:lnTo>
                    <a:pt x="15083" y="464091"/>
                  </a:lnTo>
                  <a:lnTo>
                    <a:pt x="14535" y="461816"/>
                  </a:lnTo>
                  <a:lnTo>
                    <a:pt x="13993" y="459541"/>
                  </a:lnTo>
                  <a:lnTo>
                    <a:pt x="13466" y="457266"/>
                  </a:lnTo>
                  <a:lnTo>
                    <a:pt x="12939" y="454991"/>
                  </a:lnTo>
                  <a:lnTo>
                    <a:pt x="12430" y="452716"/>
                  </a:lnTo>
                  <a:lnTo>
                    <a:pt x="11925" y="450441"/>
                  </a:lnTo>
                  <a:lnTo>
                    <a:pt x="11428" y="448166"/>
                  </a:lnTo>
                  <a:lnTo>
                    <a:pt x="10945" y="445891"/>
                  </a:lnTo>
                  <a:lnTo>
                    <a:pt x="10463" y="443616"/>
                  </a:lnTo>
                  <a:lnTo>
                    <a:pt x="10001" y="441341"/>
                  </a:lnTo>
                  <a:lnTo>
                    <a:pt x="9542" y="439066"/>
                  </a:lnTo>
                  <a:lnTo>
                    <a:pt x="9093" y="436791"/>
                  </a:lnTo>
                  <a:lnTo>
                    <a:pt x="8658" y="434516"/>
                  </a:lnTo>
                  <a:lnTo>
                    <a:pt x="8224" y="432241"/>
                  </a:lnTo>
                  <a:lnTo>
                    <a:pt x="7812" y="429966"/>
                  </a:lnTo>
                  <a:lnTo>
                    <a:pt x="7402" y="427691"/>
                  </a:lnTo>
                  <a:lnTo>
                    <a:pt x="7003" y="425417"/>
                  </a:lnTo>
                  <a:lnTo>
                    <a:pt x="6619" y="423142"/>
                  </a:lnTo>
                  <a:lnTo>
                    <a:pt x="6234" y="420867"/>
                  </a:lnTo>
                  <a:lnTo>
                    <a:pt x="5874" y="418592"/>
                  </a:lnTo>
                  <a:lnTo>
                    <a:pt x="5516" y="416317"/>
                  </a:lnTo>
                  <a:lnTo>
                    <a:pt x="5170" y="414042"/>
                  </a:lnTo>
                  <a:lnTo>
                    <a:pt x="4837" y="411767"/>
                  </a:lnTo>
                  <a:lnTo>
                    <a:pt x="4506" y="409492"/>
                  </a:lnTo>
                  <a:lnTo>
                    <a:pt x="4200" y="407217"/>
                  </a:lnTo>
                  <a:lnTo>
                    <a:pt x="3894" y="404942"/>
                  </a:lnTo>
                  <a:lnTo>
                    <a:pt x="3604" y="402667"/>
                  </a:lnTo>
                  <a:lnTo>
                    <a:pt x="3325" y="400392"/>
                  </a:lnTo>
                  <a:lnTo>
                    <a:pt x="3049" y="398117"/>
                  </a:lnTo>
                  <a:lnTo>
                    <a:pt x="2797" y="395842"/>
                  </a:lnTo>
                  <a:lnTo>
                    <a:pt x="2546" y="393567"/>
                  </a:lnTo>
                  <a:lnTo>
                    <a:pt x="2312" y="391292"/>
                  </a:lnTo>
                  <a:lnTo>
                    <a:pt x="2089" y="389017"/>
                  </a:lnTo>
                  <a:lnTo>
                    <a:pt x="1869" y="386742"/>
                  </a:lnTo>
                  <a:lnTo>
                    <a:pt x="1674" y="384467"/>
                  </a:lnTo>
                  <a:lnTo>
                    <a:pt x="1479" y="382192"/>
                  </a:lnTo>
                  <a:lnTo>
                    <a:pt x="1302" y="379917"/>
                  </a:lnTo>
                  <a:lnTo>
                    <a:pt x="1135" y="377642"/>
                  </a:lnTo>
                  <a:lnTo>
                    <a:pt x="974" y="375367"/>
                  </a:lnTo>
                  <a:lnTo>
                    <a:pt x="835" y="373092"/>
                  </a:lnTo>
                  <a:lnTo>
                    <a:pt x="697" y="370818"/>
                  </a:lnTo>
                  <a:lnTo>
                    <a:pt x="579" y="368543"/>
                  </a:lnTo>
                  <a:lnTo>
                    <a:pt x="469" y="366268"/>
                  </a:lnTo>
                  <a:lnTo>
                    <a:pt x="366" y="363993"/>
                  </a:lnTo>
                  <a:lnTo>
                    <a:pt x="285" y="361718"/>
                  </a:lnTo>
                  <a:lnTo>
                    <a:pt x="203" y="359443"/>
                  </a:lnTo>
                  <a:lnTo>
                    <a:pt x="144" y="357168"/>
                  </a:lnTo>
                  <a:lnTo>
                    <a:pt x="92" y="354893"/>
                  </a:lnTo>
                  <a:lnTo>
                    <a:pt x="47" y="352618"/>
                  </a:lnTo>
                  <a:lnTo>
                    <a:pt x="24" y="350343"/>
                  </a:lnTo>
                  <a:lnTo>
                    <a:pt x="0" y="348068"/>
                  </a:lnTo>
                  <a:lnTo>
                    <a:pt x="0" y="345793"/>
                  </a:lnTo>
                  <a:lnTo>
                    <a:pt x="4" y="343518"/>
                  </a:lnTo>
                  <a:lnTo>
                    <a:pt x="19" y="341243"/>
                  </a:lnTo>
                  <a:lnTo>
                    <a:pt x="53" y="338968"/>
                  </a:lnTo>
                  <a:lnTo>
                    <a:pt x="86" y="336693"/>
                  </a:lnTo>
                  <a:lnTo>
                    <a:pt x="144" y="334418"/>
                  </a:lnTo>
                  <a:lnTo>
                    <a:pt x="206" y="332143"/>
                  </a:lnTo>
                  <a:lnTo>
                    <a:pt x="279" y="329868"/>
                  </a:lnTo>
                  <a:lnTo>
                    <a:pt x="370" y="327593"/>
                  </a:lnTo>
                  <a:lnTo>
                    <a:pt x="460" y="325318"/>
                  </a:lnTo>
                  <a:lnTo>
                    <a:pt x="576" y="323043"/>
                  </a:lnTo>
                  <a:lnTo>
                    <a:pt x="694" y="320768"/>
                  </a:lnTo>
                  <a:lnTo>
                    <a:pt x="825" y="318494"/>
                  </a:lnTo>
                  <a:lnTo>
                    <a:pt x="972" y="316219"/>
                  </a:lnTo>
                  <a:lnTo>
                    <a:pt x="1118" y="313944"/>
                  </a:lnTo>
                  <a:lnTo>
                    <a:pt x="1291" y="311669"/>
                  </a:lnTo>
                  <a:lnTo>
                    <a:pt x="1465" y="309394"/>
                  </a:lnTo>
                  <a:lnTo>
                    <a:pt x="1653" y="307119"/>
                  </a:lnTo>
                  <a:lnTo>
                    <a:pt x="1854" y="304844"/>
                  </a:lnTo>
                  <a:lnTo>
                    <a:pt x="2056" y="302569"/>
                  </a:lnTo>
                  <a:lnTo>
                    <a:pt x="2285" y="300294"/>
                  </a:lnTo>
                  <a:lnTo>
                    <a:pt x="2513" y="298019"/>
                  </a:lnTo>
                  <a:lnTo>
                    <a:pt x="2756" y="295744"/>
                  </a:lnTo>
                  <a:lnTo>
                    <a:pt x="3012" y="293469"/>
                  </a:lnTo>
                  <a:lnTo>
                    <a:pt x="3269" y="291194"/>
                  </a:lnTo>
                  <a:lnTo>
                    <a:pt x="3550" y="288919"/>
                  </a:lnTo>
                  <a:lnTo>
                    <a:pt x="3832" y="286644"/>
                  </a:lnTo>
                  <a:lnTo>
                    <a:pt x="4129" y="284369"/>
                  </a:lnTo>
                  <a:lnTo>
                    <a:pt x="4436" y="282094"/>
                  </a:lnTo>
                  <a:lnTo>
                    <a:pt x="4747" y="279819"/>
                  </a:lnTo>
                  <a:lnTo>
                    <a:pt x="5080" y="277544"/>
                  </a:lnTo>
                  <a:lnTo>
                    <a:pt x="5413" y="275269"/>
                  </a:lnTo>
                  <a:lnTo>
                    <a:pt x="5763" y="272994"/>
                  </a:lnTo>
                  <a:lnTo>
                    <a:pt x="6121" y="270719"/>
                  </a:lnTo>
                  <a:lnTo>
                    <a:pt x="6483" y="268444"/>
                  </a:lnTo>
                  <a:lnTo>
                    <a:pt x="6866" y="266169"/>
                  </a:lnTo>
                  <a:lnTo>
                    <a:pt x="7249" y="263895"/>
                  </a:lnTo>
                  <a:lnTo>
                    <a:pt x="7649" y="261620"/>
                  </a:lnTo>
                  <a:lnTo>
                    <a:pt x="8056" y="259345"/>
                  </a:lnTo>
                  <a:lnTo>
                    <a:pt x="8468" y="257070"/>
                  </a:lnTo>
                  <a:lnTo>
                    <a:pt x="8899" y="254795"/>
                  </a:lnTo>
                  <a:lnTo>
                    <a:pt x="9329" y="252520"/>
                  </a:lnTo>
                  <a:lnTo>
                    <a:pt x="9777" y="250245"/>
                  </a:lnTo>
                  <a:lnTo>
                    <a:pt x="10231" y="247970"/>
                  </a:lnTo>
                  <a:lnTo>
                    <a:pt x="10691" y="245695"/>
                  </a:lnTo>
                  <a:lnTo>
                    <a:pt x="11168" y="243420"/>
                  </a:lnTo>
                  <a:lnTo>
                    <a:pt x="11644" y="241145"/>
                  </a:lnTo>
                  <a:lnTo>
                    <a:pt x="12138" y="238870"/>
                  </a:lnTo>
                  <a:lnTo>
                    <a:pt x="12637" y="236595"/>
                  </a:lnTo>
                  <a:lnTo>
                    <a:pt x="13143" y="234320"/>
                  </a:lnTo>
                  <a:lnTo>
                    <a:pt x="13663" y="232045"/>
                  </a:lnTo>
                  <a:lnTo>
                    <a:pt x="14183" y="229770"/>
                  </a:lnTo>
                  <a:lnTo>
                    <a:pt x="14721" y="227495"/>
                  </a:lnTo>
                  <a:lnTo>
                    <a:pt x="15262" y="225220"/>
                  </a:lnTo>
                  <a:lnTo>
                    <a:pt x="15811" y="222945"/>
                  </a:lnTo>
                  <a:lnTo>
                    <a:pt x="16372" y="220670"/>
                  </a:lnTo>
                  <a:lnTo>
                    <a:pt x="16934" y="218395"/>
                  </a:lnTo>
                  <a:lnTo>
                    <a:pt x="17513" y="216120"/>
                  </a:lnTo>
                  <a:lnTo>
                    <a:pt x="18094" y="213845"/>
                  </a:lnTo>
                  <a:lnTo>
                    <a:pt x="18684" y="211571"/>
                  </a:lnTo>
                  <a:lnTo>
                    <a:pt x="19285" y="209296"/>
                  </a:lnTo>
                  <a:lnTo>
                    <a:pt x="19885" y="207021"/>
                  </a:lnTo>
                  <a:lnTo>
                    <a:pt x="20504" y="204746"/>
                  </a:lnTo>
                  <a:lnTo>
                    <a:pt x="21123" y="202471"/>
                  </a:lnTo>
                  <a:lnTo>
                    <a:pt x="21751" y="200196"/>
                  </a:lnTo>
                  <a:lnTo>
                    <a:pt x="22389" y="197921"/>
                  </a:lnTo>
                  <a:lnTo>
                    <a:pt x="23026" y="195646"/>
                  </a:lnTo>
                  <a:lnTo>
                    <a:pt x="23681" y="193371"/>
                  </a:lnTo>
                  <a:lnTo>
                    <a:pt x="24336" y="191096"/>
                  </a:lnTo>
                  <a:lnTo>
                    <a:pt x="25000" y="188821"/>
                  </a:lnTo>
                  <a:lnTo>
                    <a:pt x="25672" y="186546"/>
                  </a:lnTo>
                  <a:lnTo>
                    <a:pt x="26344" y="184271"/>
                  </a:lnTo>
                  <a:lnTo>
                    <a:pt x="27032" y="181996"/>
                  </a:lnTo>
                  <a:lnTo>
                    <a:pt x="27720" y="179721"/>
                  </a:lnTo>
                  <a:lnTo>
                    <a:pt x="28418" y="177446"/>
                  </a:lnTo>
                  <a:lnTo>
                    <a:pt x="29121" y="175171"/>
                  </a:lnTo>
                  <a:lnTo>
                    <a:pt x="29827" y="172896"/>
                  </a:lnTo>
                  <a:lnTo>
                    <a:pt x="30546" y="170621"/>
                  </a:lnTo>
                  <a:lnTo>
                    <a:pt x="31265" y="168346"/>
                  </a:lnTo>
                  <a:lnTo>
                    <a:pt x="31993" y="166071"/>
                  </a:lnTo>
                  <a:lnTo>
                    <a:pt x="32726" y="163796"/>
                  </a:lnTo>
                  <a:lnTo>
                    <a:pt x="33462" y="161521"/>
                  </a:lnTo>
                  <a:lnTo>
                    <a:pt x="34209" y="159247"/>
                  </a:lnTo>
                  <a:lnTo>
                    <a:pt x="34956" y="156972"/>
                  </a:lnTo>
                  <a:lnTo>
                    <a:pt x="35712" y="154697"/>
                  </a:lnTo>
                  <a:lnTo>
                    <a:pt x="36473" y="152422"/>
                  </a:lnTo>
                  <a:lnTo>
                    <a:pt x="37236" y="150147"/>
                  </a:lnTo>
                  <a:lnTo>
                    <a:pt x="38009" y="147872"/>
                  </a:lnTo>
                  <a:lnTo>
                    <a:pt x="38782" y="145597"/>
                  </a:lnTo>
                  <a:lnTo>
                    <a:pt x="39565" y="143322"/>
                  </a:lnTo>
                  <a:lnTo>
                    <a:pt x="40350" y="141047"/>
                  </a:lnTo>
                  <a:lnTo>
                    <a:pt x="41138" y="138772"/>
                  </a:lnTo>
                  <a:lnTo>
                    <a:pt x="41935" y="136497"/>
                  </a:lnTo>
                  <a:lnTo>
                    <a:pt x="42732" y="134222"/>
                  </a:lnTo>
                  <a:lnTo>
                    <a:pt x="43538" y="131947"/>
                  </a:lnTo>
                  <a:lnTo>
                    <a:pt x="44345" y="129672"/>
                  </a:lnTo>
                  <a:lnTo>
                    <a:pt x="45156" y="127397"/>
                  </a:lnTo>
                  <a:lnTo>
                    <a:pt x="45974" y="125122"/>
                  </a:lnTo>
                  <a:lnTo>
                    <a:pt x="46792" y="122847"/>
                  </a:lnTo>
                  <a:lnTo>
                    <a:pt x="47619" y="120572"/>
                  </a:lnTo>
                  <a:lnTo>
                    <a:pt x="48447" y="118297"/>
                  </a:lnTo>
                  <a:lnTo>
                    <a:pt x="49278" y="116022"/>
                  </a:lnTo>
                  <a:lnTo>
                    <a:pt x="50115" y="113747"/>
                  </a:lnTo>
                  <a:lnTo>
                    <a:pt x="50952" y="111472"/>
                  </a:lnTo>
                  <a:lnTo>
                    <a:pt x="51797" y="109197"/>
                  </a:lnTo>
                  <a:lnTo>
                    <a:pt x="52642" y="106922"/>
                  </a:lnTo>
                  <a:lnTo>
                    <a:pt x="53491" y="104648"/>
                  </a:lnTo>
                  <a:lnTo>
                    <a:pt x="54345" y="102373"/>
                  </a:lnTo>
                  <a:lnTo>
                    <a:pt x="55199" y="100098"/>
                  </a:lnTo>
                  <a:lnTo>
                    <a:pt x="56060" y="97823"/>
                  </a:lnTo>
                  <a:lnTo>
                    <a:pt x="56921" y="95548"/>
                  </a:lnTo>
                  <a:lnTo>
                    <a:pt x="57785" y="93273"/>
                  </a:lnTo>
                  <a:lnTo>
                    <a:pt x="58653" y="90998"/>
                  </a:lnTo>
                  <a:lnTo>
                    <a:pt x="59521" y="88723"/>
                  </a:lnTo>
                  <a:lnTo>
                    <a:pt x="60396" y="86448"/>
                  </a:lnTo>
                  <a:lnTo>
                    <a:pt x="61270" y="84173"/>
                  </a:lnTo>
                  <a:lnTo>
                    <a:pt x="62148" y="81898"/>
                  </a:lnTo>
                  <a:lnTo>
                    <a:pt x="63028" y="79623"/>
                  </a:lnTo>
                  <a:lnTo>
                    <a:pt x="63908" y="77348"/>
                  </a:lnTo>
                  <a:lnTo>
                    <a:pt x="64794" y="75073"/>
                  </a:lnTo>
                  <a:lnTo>
                    <a:pt x="65679" y="72798"/>
                  </a:lnTo>
                  <a:lnTo>
                    <a:pt x="66568" y="70523"/>
                  </a:lnTo>
                  <a:lnTo>
                    <a:pt x="67458" y="68248"/>
                  </a:lnTo>
                  <a:lnTo>
                    <a:pt x="68349" y="65973"/>
                  </a:lnTo>
                  <a:lnTo>
                    <a:pt x="69243" y="63698"/>
                  </a:lnTo>
                  <a:lnTo>
                    <a:pt x="70137" y="61423"/>
                  </a:lnTo>
                  <a:lnTo>
                    <a:pt x="71034" y="59148"/>
                  </a:lnTo>
                  <a:lnTo>
                    <a:pt x="71932" y="56873"/>
                  </a:lnTo>
                  <a:lnTo>
                    <a:pt x="72831" y="54598"/>
                  </a:lnTo>
                  <a:lnTo>
                    <a:pt x="73732" y="52324"/>
                  </a:lnTo>
                  <a:lnTo>
                    <a:pt x="74633" y="50049"/>
                  </a:lnTo>
                  <a:lnTo>
                    <a:pt x="75536" y="47774"/>
                  </a:lnTo>
                  <a:lnTo>
                    <a:pt x="76440" y="45499"/>
                  </a:lnTo>
                  <a:lnTo>
                    <a:pt x="77344" y="43224"/>
                  </a:lnTo>
                  <a:lnTo>
                    <a:pt x="78250" y="40949"/>
                  </a:lnTo>
                  <a:lnTo>
                    <a:pt x="79156" y="38674"/>
                  </a:lnTo>
                  <a:lnTo>
                    <a:pt x="80063" y="36399"/>
                  </a:lnTo>
                  <a:lnTo>
                    <a:pt x="80970" y="34124"/>
                  </a:lnTo>
                  <a:lnTo>
                    <a:pt x="81878" y="31849"/>
                  </a:lnTo>
                  <a:lnTo>
                    <a:pt x="82786" y="29574"/>
                  </a:lnTo>
                  <a:lnTo>
                    <a:pt x="83695" y="27299"/>
                  </a:lnTo>
                  <a:lnTo>
                    <a:pt x="84603" y="25024"/>
                  </a:lnTo>
                  <a:lnTo>
                    <a:pt x="85512" y="22749"/>
                  </a:lnTo>
                  <a:lnTo>
                    <a:pt x="86421" y="20474"/>
                  </a:lnTo>
                  <a:lnTo>
                    <a:pt x="87330" y="18199"/>
                  </a:lnTo>
                  <a:lnTo>
                    <a:pt x="88240" y="15924"/>
                  </a:lnTo>
                  <a:lnTo>
                    <a:pt x="89148" y="13649"/>
                  </a:lnTo>
                  <a:lnTo>
                    <a:pt x="90057" y="11374"/>
                  </a:lnTo>
                  <a:lnTo>
                    <a:pt x="90965" y="9099"/>
                  </a:lnTo>
                  <a:lnTo>
                    <a:pt x="91873" y="6824"/>
                  </a:lnTo>
                  <a:lnTo>
                    <a:pt x="92780" y="4549"/>
                  </a:lnTo>
                  <a:lnTo>
                    <a:pt x="93686" y="2274"/>
                  </a:lnTo>
                  <a:lnTo>
                    <a:pt x="94593" y="0"/>
                  </a:lnTo>
                  <a:lnTo>
                    <a:pt x="316279" y="0"/>
                  </a:lnTo>
                  <a:lnTo>
                    <a:pt x="317185" y="2274"/>
                  </a:lnTo>
                  <a:lnTo>
                    <a:pt x="318092" y="4549"/>
                  </a:lnTo>
                  <a:lnTo>
                    <a:pt x="318999" y="6824"/>
                  </a:lnTo>
                  <a:lnTo>
                    <a:pt x="319907" y="9099"/>
                  </a:lnTo>
                  <a:lnTo>
                    <a:pt x="320815" y="11374"/>
                  </a:lnTo>
                  <a:lnTo>
                    <a:pt x="321724" y="13649"/>
                  </a:lnTo>
                  <a:lnTo>
                    <a:pt x="322632" y="15924"/>
                  </a:lnTo>
                  <a:lnTo>
                    <a:pt x="323541" y="18199"/>
                  </a:lnTo>
                  <a:lnTo>
                    <a:pt x="324450" y="20474"/>
                  </a:lnTo>
                  <a:lnTo>
                    <a:pt x="325359" y="22749"/>
                  </a:lnTo>
                  <a:lnTo>
                    <a:pt x="326268" y="25024"/>
                  </a:lnTo>
                  <a:lnTo>
                    <a:pt x="327177" y="27299"/>
                  </a:lnTo>
                  <a:lnTo>
                    <a:pt x="328086" y="29574"/>
                  </a:lnTo>
                  <a:lnTo>
                    <a:pt x="328994" y="31849"/>
                  </a:lnTo>
                  <a:lnTo>
                    <a:pt x="329902" y="34124"/>
                  </a:lnTo>
                  <a:lnTo>
                    <a:pt x="330809" y="36399"/>
                  </a:lnTo>
                  <a:lnTo>
                    <a:pt x="331716" y="38674"/>
                  </a:lnTo>
                  <a:lnTo>
                    <a:pt x="332622" y="40949"/>
                  </a:lnTo>
                  <a:lnTo>
                    <a:pt x="333528" y="43224"/>
                  </a:lnTo>
                  <a:lnTo>
                    <a:pt x="334432" y="45499"/>
                  </a:lnTo>
                  <a:lnTo>
                    <a:pt x="335336" y="47774"/>
                  </a:lnTo>
                  <a:lnTo>
                    <a:pt x="336239" y="50049"/>
                  </a:lnTo>
                  <a:lnTo>
                    <a:pt x="337140" y="52324"/>
                  </a:lnTo>
                  <a:lnTo>
                    <a:pt x="338041" y="54598"/>
                  </a:lnTo>
                  <a:lnTo>
                    <a:pt x="338940" y="56873"/>
                  </a:lnTo>
                  <a:lnTo>
                    <a:pt x="339838" y="59148"/>
                  </a:lnTo>
                  <a:lnTo>
                    <a:pt x="340734" y="61423"/>
                  </a:lnTo>
                  <a:lnTo>
                    <a:pt x="341629" y="63698"/>
                  </a:lnTo>
                  <a:lnTo>
                    <a:pt x="342523" y="65973"/>
                  </a:lnTo>
                  <a:lnTo>
                    <a:pt x="343414" y="68248"/>
                  </a:lnTo>
                  <a:lnTo>
                    <a:pt x="344304" y="70523"/>
                  </a:lnTo>
                  <a:lnTo>
                    <a:pt x="345192" y="72798"/>
                  </a:lnTo>
                  <a:lnTo>
                    <a:pt x="346078" y="75073"/>
                  </a:lnTo>
                  <a:lnTo>
                    <a:pt x="346963" y="77348"/>
                  </a:lnTo>
                  <a:lnTo>
                    <a:pt x="347844" y="79623"/>
                  </a:lnTo>
                  <a:lnTo>
                    <a:pt x="348724" y="81898"/>
                  </a:lnTo>
                  <a:lnTo>
                    <a:pt x="349602" y="84173"/>
                  </a:lnTo>
                  <a:lnTo>
                    <a:pt x="350476" y="86448"/>
                  </a:lnTo>
                  <a:lnTo>
                    <a:pt x="351350" y="88723"/>
                  </a:lnTo>
                  <a:lnTo>
                    <a:pt x="352219" y="90998"/>
                  </a:lnTo>
                  <a:lnTo>
                    <a:pt x="353087" y="93273"/>
                  </a:lnTo>
                  <a:lnTo>
                    <a:pt x="353951" y="95548"/>
                  </a:lnTo>
                  <a:lnTo>
                    <a:pt x="354812" y="97823"/>
                  </a:lnTo>
                  <a:lnTo>
                    <a:pt x="355673" y="100098"/>
                  </a:lnTo>
                  <a:lnTo>
                    <a:pt x="356527" y="102373"/>
                  </a:lnTo>
                  <a:lnTo>
                    <a:pt x="357380" y="104648"/>
                  </a:lnTo>
                  <a:lnTo>
                    <a:pt x="358229" y="106922"/>
                  </a:lnTo>
                  <a:lnTo>
                    <a:pt x="359075" y="109197"/>
                  </a:lnTo>
                  <a:lnTo>
                    <a:pt x="359920" y="111472"/>
                  </a:lnTo>
                  <a:lnTo>
                    <a:pt x="360757" y="113747"/>
                  </a:lnTo>
                  <a:lnTo>
                    <a:pt x="361594" y="116022"/>
                  </a:lnTo>
                  <a:lnTo>
                    <a:pt x="362425" y="118297"/>
                  </a:lnTo>
                  <a:lnTo>
                    <a:pt x="363253" y="120572"/>
                  </a:lnTo>
                  <a:lnTo>
                    <a:pt x="364079" y="122847"/>
                  </a:lnTo>
                  <a:lnTo>
                    <a:pt x="364897" y="125122"/>
                  </a:lnTo>
                  <a:lnTo>
                    <a:pt x="365715" y="127397"/>
                  </a:lnTo>
                  <a:lnTo>
                    <a:pt x="366527" y="129672"/>
                  </a:lnTo>
                  <a:lnTo>
                    <a:pt x="367334" y="131947"/>
                  </a:lnTo>
                  <a:lnTo>
                    <a:pt x="368140" y="134222"/>
                  </a:lnTo>
                  <a:lnTo>
                    <a:pt x="368937" y="136497"/>
                  </a:lnTo>
                  <a:lnTo>
                    <a:pt x="369733" y="138772"/>
                  </a:lnTo>
                  <a:lnTo>
                    <a:pt x="370522" y="141047"/>
                  </a:lnTo>
                  <a:lnTo>
                    <a:pt x="371307" y="143322"/>
                  </a:lnTo>
                  <a:lnTo>
                    <a:pt x="372089" y="145597"/>
                  </a:lnTo>
                  <a:lnTo>
                    <a:pt x="372862" y="147872"/>
                  </a:lnTo>
                  <a:lnTo>
                    <a:pt x="373636" y="150147"/>
                  </a:lnTo>
                  <a:lnTo>
                    <a:pt x="374399" y="152422"/>
                  </a:lnTo>
                  <a:lnTo>
                    <a:pt x="375159" y="154697"/>
                  </a:lnTo>
                  <a:lnTo>
                    <a:pt x="375916" y="156972"/>
                  </a:lnTo>
                  <a:lnTo>
                    <a:pt x="376663" y="159247"/>
                  </a:lnTo>
                  <a:lnTo>
                    <a:pt x="377410" y="161521"/>
                  </a:lnTo>
                  <a:lnTo>
                    <a:pt x="378146" y="163796"/>
                  </a:lnTo>
                  <a:lnTo>
                    <a:pt x="378879" y="166071"/>
                  </a:lnTo>
                  <a:lnTo>
                    <a:pt x="379607" y="168346"/>
                  </a:lnTo>
                  <a:lnTo>
                    <a:pt x="380326" y="170621"/>
                  </a:lnTo>
                  <a:lnTo>
                    <a:pt x="381045" y="172896"/>
                  </a:lnTo>
                  <a:lnTo>
                    <a:pt x="381750" y="175171"/>
                  </a:lnTo>
                  <a:lnTo>
                    <a:pt x="382454" y="177446"/>
                  </a:lnTo>
                  <a:lnTo>
                    <a:pt x="383151" y="179721"/>
                  </a:lnTo>
                  <a:lnTo>
                    <a:pt x="383839" y="181996"/>
                  </a:lnTo>
                  <a:lnTo>
                    <a:pt x="384527" y="184271"/>
                  </a:lnTo>
                  <a:lnTo>
                    <a:pt x="385200" y="186546"/>
                  </a:lnTo>
                  <a:lnTo>
                    <a:pt x="385872" y="188821"/>
                  </a:lnTo>
                  <a:lnTo>
                    <a:pt x="386536" y="191096"/>
                  </a:lnTo>
                  <a:lnTo>
                    <a:pt x="387191" y="193371"/>
                  </a:lnTo>
                  <a:lnTo>
                    <a:pt x="387846" y="195646"/>
                  </a:lnTo>
                  <a:lnTo>
                    <a:pt x="388483" y="197921"/>
                  </a:lnTo>
                  <a:lnTo>
                    <a:pt x="389121" y="200196"/>
                  </a:lnTo>
                  <a:lnTo>
                    <a:pt x="389749" y="202471"/>
                  </a:lnTo>
                  <a:lnTo>
                    <a:pt x="390368" y="204746"/>
                  </a:lnTo>
                  <a:lnTo>
                    <a:pt x="390986" y="207021"/>
                  </a:lnTo>
                  <a:lnTo>
                    <a:pt x="391587" y="209296"/>
                  </a:lnTo>
                  <a:lnTo>
                    <a:pt x="392188" y="211571"/>
                  </a:lnTo>
                  <a:lnTo>
                    <a:pt x="392777" y="213845"/>
                  </a:lnTo>
                  <a:lnTo>
                    <a:pt x="393359" y="216120"/>
                  </a:lnTo>
                  <a:lnTo>
                    <a:pt x="393938" y="218395"/>
                  </a:lnTo>
                  <a:lnTo>
                    <a:pt x="394500" y="220670"/>
                  </a:lnTo>
                  <a:lnTo>
                    <a:pt x="395061" y="222945"/>
                  </a:lnTo>
                  <a:lnTo>
                    <a:pt x="395610" y="225220"/>
                  </a:lnTo>
                  <a:lnTo>
                    <a:pt x="396151" y="227495"/>
                  </a:lnTo>
                  <a:lnTo>
                    <a:pt x="396689" y="229770"/>
                  </a:lnTo>
                  <a:lnTo>
                    <a:pt x="397209" y="232045"/>
                  </a:lnTo>
                  <a:lnTo>
                    <a:pt x="397729" y="234320"/>
                  </a:lnTo>
                  <a:lnTo>
                    <a:pt x="398235" y="236595"/>
                  </a:lnTo>
                  <a:lnTo>
                    <a:pt x="398733" y="238870"/>
                  </a:lnTo>
                  <a:lnTo>
                    <a:pt x="399228" y="241145"/>
                  </a:lnTo>
                  <a:lnTo>
                    <a:pt x="399704" y="243420"/>
                  </a:lnTo>
                  <a:lnTo>
                    <a:pt x="400181" y="245695"/>
                  </a:lnTo>
                  <a:lnTo>
                    <a:pt x="400641" y="247970"/>
                  </a:lnTo>
                  <a:lnTo>
                    <a:pt x="401094" y="250245"/>
                  </a:lnTo>
                  <a:lnTo>
                    <a:pt x="401543" y="252520"/>
                  </a:lnTo>
                  <a:lnTo>
                    <a:pt x="401973" y="254795"/>
                  </a:lnTo>
                  <a:lnTo>
                    <a:pt x="402404" y="257070"/>
                  </a:lnTo>
                  <a:lnTo>
                    <a:pt x="402816" y="259345"/>
                  </a:lnTo>
                  <a:lnTo>
                    <a:pt x="403223" y="261620"/>
                  </a:lnTo>
                  <a:lnTo>
                    <a:pt x="403623" y="263895"/>
                  </a:lnTo>
                  <a:lnTo>
                    <a:pt x="404006" y="266169"/>
                  </a:lnTo>
                  <a:lnTo>
                    <a:pt x="404388" y="268444"/>
                  </a:lnTo>
                  <a:lnTo>
                    <a:pt x="404751" y="270719"/>
                  </a:lnTo>
                  <a:lnTo>
                    <a:pt x="405109" y="272994"/>
                  </a:lnTo>
                  <a:lnTo>
                    <a:pt x="405459" y="275269"/>
                  </a:lnTo>
                  <a:lnTo>
                    <a:pt x="405792" y="277544"/>
                  </a:lnTo>
                  <a:lnTo>
                    <a:pt x="406125" y="279819"/>
                  </a:lnTo>
                  <a:lnTo>
                    <a:pt x="406435" y="282094"/>
                  </a:lnTo>
                  <a:lnTo>
                    <a:pt x="406743" y="284369"/>
                  </a:lnTo>
                  <a:lnTo>
                    <a:pt x="407040" y="286644"/>
                  </a:lnTo>
                  <a:lnTo>
                    <a:pt x="407321" y="288919"/>
                  </a:lnTo>
                  <a:lnTo>
                    <a:pt x="407603" y="291194"/>
                  </a:lnTo>
                  <a:lnTo>
                    <a:pt x="407860" y="293469"/>
                  </a:lnTo>
                  <a:lnTo>
                    <a:pt x="408115" y="295744"/>
                  </a:lnTo>
                  <a:lnTo>
                    <a:pt x="408359" y="298019"/>
                  </a:lnTo>
                  <a:lnTo>
                    <a:pt x="408587" y="300294"/>
                  </a:lnTo>
                  <a:lnTo>
                    <a:pt x="408815" y="302569"/>
                  </a:lnTo>
                  <a:lnTo>
                    <a:pt x="409017" y="304844"/>
                  </a:lnTo>
                  <a:lnTo>
                    <a:pt x="409219" y="307119"/>
                  </a:lnTo>
                  <a:lnTo>
                    <a:pt x="409406" y="309394"/>
                  </a:lnTo>
                  <a:lnTo>
                    <a:pt x="409580" y="311669"/>
                  </a:lnTo>
                  <a:lnTo>
                    <a:pt x="409754" y="313944"/>
                  </a:lnTo>
                  <a:lnTo>
                    <a:pt x="409900" y="316219"/>
                  </a:lnTo>
                  <a:lnTo>
                    <a:pt x="410046" y="318494"/>
                  </a:lnTo>
                  <a:lnTo>
                    <a:pt x="410177" y="320768"/>
                  </a:lnTo>
                  <a:lnTo>
                    <a:pt x="410296" y="323043"/>
                  </a:lnTo>
                  <a:lnTo>
                    <a:pt x="410412" y="325318"/>
                  </a:lnTo>
                  <a:lnTo>
                    <a:pt x="410502" y="327593"/>
                  </a:lnTo>
                  <a:lnTo>
                    <a:pt x="410592" y="329868"/>
                  </a:lnTo>
                  <a:lnTo>
                    <a:pt x="410666" y="332143"/>
                  </a:lnTo>
                  <a:lnTo>
                    <a:pt x="410728" y="334418"/>
                  </a:lnTo>
                  <a:lnTo>
                    <a:pt x="410786" y="336693"/>
                  </a:lnTo>
                  <a:lnTo>
                    <a:pt x="410819" y="338968"/>
                  </a:lnTo>
                  <a:lnTo>
                    <a:pt x="410853" y="341243"/>
                  </a:lnTo>
                  <a:lnTo>
                    <a:pt x="410867" y="343518"/>
                  </a:lnTo>
                  <a:lnTo>
                    <a:pt x="410872" y="345793"/>
                  </a:lnTo>
                  <a:lnTo>
                    <a:pt x="410872" y="348068"/>
                  </a:lnTo>
                  <a:lnTo>
                    <a:pt x="410848" y="350343"/>
                  </a:lnTo>
                  <a:lnTo>
                    <a:pt x="410824" y="352618"/>
                  </a:lnTo>
                  <a:lnTo>
                    <a:pt x="410780" y="354893"/>
                  </a:lnTo>
                  <a:lnTo>
                    <a:pt x="410728" y="357168"/>
                  </a:lnTo>
                  <a:lnTo>
                    <a:pt x="410668" y="359443"/>
                  </a:lnTo>
                  <a:lnTo>
                    <a:pt x="410587" y="361718"/>
                  </a:lnTo>
                  <a:lnTo>
                    <a:pt x="410506" y="363993"/>
                  </a:lnTo>
                  <a:lnTo>
                    <a:pt x="410403" y="366268"/>
                  </a:lnTo>
                  <a:lnTo>
                    <a:pt x="410293" y="368543"/>
                  </a:lnTo>
                  <a:lnTo>
                    <a:pt x="410175" y="370818"/>
                  </a:lnTo>
                  <a:lnTo>
                    <a:pt x="410036" y="373092"/>
                  </a:lnTo>
                  <a:lnTo>
                    <a:pt x="409898" y="375367"/>
                  </a:lnTo>
                  <a:lnTo>
                    <a:pt x="409736" y="377642"/>
                  </a:lnTo>
                  <a:lnTo>
                    <a:pt x="409569" y="379917"/>
                  </a:lnTo>
                  <a:lnTo>
                    <a:pt x="409393" y="382192"/>
                  </a:lnTo>
                  <a:lnTo>
                    <a:pt x="409198" y="384467"/>
                  </a:lnTo>
                  <a:lnTo>
                    <a:pt x="409002" y="386742"/>
                  </a:lnTo>
                  <a:lnTo>
                    <a:pt x="408783" y="389017"/>
                  </a:lnTo>
                  <a:lnTo>
                    <a:pt x="408560" y="391292"/>
                  </a:lnTo>
                  <a:lnTo>
                    <a:pt x="408326" y="393567"/>
                  </a:lnTo>
                  <a:lnTo>
                    <a:pt x="408074" y="395842"/>
                  </a:lnTo>
                  <a:lnTo>
                    <a:pt x="407823" y="398117"/>
                  </a:lnTo>
                  <a:lnTo>
                    <a:pt x="407547" y="400392"/>
                  </a:lnTo>
                  <a:lnTo>
                    <a:pt x="407268" y="402667"/>
                  </a:lnTo>
                  <a:lnTo>
                    <a:pt x="406978" y="404942"/>
                  </a:lnTo>
                  <a:lnTo>
                    <a:pt x="406672" y="407217"/>
                  </a:lnTo>
                  <a:lnTo>
                    <a:pt x="406366" y="409492"/>
                  </a:lnTo>
                  <a:lnTo>
                    <a:pt x="406034" y="411767"/>
                  </a:lnTo>
                  <a:lnTo>
                    <a:pt x="405702" y="414042"/>
                  </a:lnTo>
                  <a:lnTo>
                    <a:pt x="405356" y="416317"/>
                  </a:lnTo>
                  <a:lnTo>
                    <a:pt x="404997" y="418592"/>
                  </a:lnTo>
                  <a:lnTo>
                    <a:pt x="404638" y="420867"/>
                  </a:lnTo>
                  <a:lnTo>
                    <a:pt x="404253" y="423142"/>
                  </a:lnTo>
                  <a:lnTo>
                    <a:pt x="403868" y="425417"/>
                  </a:lnTo>
                  <a:lnTo>
                    <a:pt x="403470" y="427691"/>
                  </a:lnTo>
                  <a:lnTo>
                    <a:pt x="403060" y="429966"/>
                  </a:lnTo>
                  <a:lnTo>
                    <a:pt x="402648" y="432241"/>
                  </a:lnTo>
                  <a:lnTo>
                    <a:pt x="402213" y="434516"/>
                  </a:lnTo>
                  <a:lnTo>
                    <a:pt x="401779" y="436791"/>
                  </a:lnTo>
                  <a:lnTo>
                    <a:pt x="401329" y="439066"/>
                  </a:lnTo>
                  <a:lnTo>
                    <a:pt x="400871" y="441341"/>
                  </a:lnTo>
                  <a:lnTo>
                    <a:pt x="400409" y="443616"/>
                  </a:lnTo>
                  <a:lnTo>
                    <a:pt x="399927" y="445891"/>
                  </a:lnTo>
                  <a:lnTo>
                    <a:pt x="399444" y="448166"/>
                  </a:lnTo>
                  <a:lnTo>
                    <a:pt x="398947" y="450441"/>
                  </a:lnTo>
                  <a:lnTo>
                    <a:pt x="398442" y="452716"/>
                  </a:lnTo>
                  <a:lnTo>
                    <a:pt x="397933" y="454991"/>
                  </a:lnTo>
                  <a:lnTo>
                    <a:pt x="397406" y="457266"/>
                  </a:lnTo>
                  <a:lnTo>
                    <a:pt x="396879" y="459541"/>
                  </a:lnTo>
                  <a:lnTo>
                    <a:pt x="396337" y="461816"/>
                  </a:lnTo>
                  <a:lnTo>
                    <a:pt x="395789" y="464091"/>
                  </a:lnTo>
                  <a:lnTo>
                    <a:pt x="395236" y="466366"/>
                  </a:lnTo>
                  <a:lnTo>
                    <a:pt x="394668" y="468641"/>
                  </a:lnTo>
                  <a:lnTo>
                    <a:pt x="394099" y="470916"/>
                  </a:lnTo>
                  <a:lnTo>
                    <a:pt x="393516" y="473191"/>
                  </a:lnTo>
                  <a:lnTo>
                    <a:pt x="392928" y="475466"/>
                  </a:lnTo>
                  <a:lnTo>
                    <a:pt x="392334" y="477741"/>
                  </a:lnTo>
                  <a:lnTo>
                    <a:pt x="391728" y="480015"/>
                  </a:lnTo>
                  <a:lnTo>
                    <a:pt x="391121" y="482290"/>
                  </a:lnTo>
                  <a:lnTo>
                    <a:pt x="390500" y="484565"/>
                  </a:lnTo>
                  <a:lnTo>
                    <a:pt x="389876" y="486840"/>
                  </a:lnTo>
                  <a:lnTo>
                    <a:pt x="389246" y="489115"/>
                  </a:lnTo>
                  <a:lnTo>
                    <a:pt x="388605" y="491390"/>
                  </a:lnTo>
                  <a:lnTo>
                    <a:pt x="387963" y="493665"/>
                  </a:lnTo>
                  <a:lnTo>
                    <a:pt x="387309" y="495940"/>
                  </a:lnTo>
                  <a:lnTo>
                    <a:pt x="386652" y="498215"/>
                  </a:lnTo>
                  <a:lnTo>
                    <a:pt x="385990" y="500490"/>
                  </a:lnTo>
                  <a:lnTo>
                    <a:pt x="385318" y="502765"/>
                  </a:lnTo>
                  <a:lnTo>
                    <a:pt x="384647" y="505040"/>
                  </a:lnTo>
                  <a:lnTo>
                    <a:pt x="383963" y="507315"/>
                  </a:lnTo>
                  <a:lnTo>
                    <a:pt x="383278" y="509590"/>
                  </a:lnTo>
                  <a:lnTo>
                    <a:pt x="382588" y="511865"/>
                  </a:lnTo>
                  <a:lnTo>
                    <a:pt x="381890" y="514140"/>
                  </a:lnTo>
                  <a:lnTo>
                    <a:pt x="381193" y="516415"/>
                  </a:lnTo>
                  <a:lnTo>
                    <a:pt x="380484" y="518690"/>
                  </a:lnTo>
                  <a:lnTo>
                    <a:pt x="379775" y="520965"/>
                  </a:lnTo>
                  <a:lnTo>
                    <a:pt x="379061" y="523240"/>
                  </a:lnTo>
                  <a:lnTo>
                    <a:pt x="378342" y="525515"/>
                  </a:lnTo>
                  <a:lnTo>
                    <a:pt x="377623" y="527790"/>
                  </a:lnTo>
                  <a:lnTo>
                    <a:pt x="376895" y="530065"/>
                  </a:lnTo>
                  <a:lnTo>
                    <a:pt x="376166" y="532339"/>
                  </a:lnTo>
                  <a:lnTo>
                    <a:pt x="375434" y="534614"/>
                  </a:lnTo>
                  <a:lnTo>
                    <a:pt x="374697" y="536889"/>
                  </a:lnTo>
                  <a:lnTo>
                    <a:pt x="373960" y="539164"/>
                  </a:lnTo>
                  <a:lnTo>
                    <a:pt x="373217" y="541439"/>
                  </a:lnTo>
                  <a:lnTo>
                    <a:pt x="372474" y="543714"/>
                  </a:lnTo>
                  <a:lnTo>
                    <a:pt x="371728" y="545989"/>
                  </a:lnTo>
                  <a:lnTo>
                    <a:pt x="370979" y="548264"/>
                  </a:lnTo>
                  <a:lnTo>
                    <a:pt x="370230" y="550539"/>
                  </a:lnTo>
                  <a:lnTo>
                    <a:pt x="369477" y="552814"/>
                  </a:lnTo>
                  <a:lnTo>
                    <a:pt x="368723" y="555089"/>
                  </a:lnTo>
                  <a:lnTo>
                    <a:pt x="367968" y="557364"/>
                  </a:lnTo>
                  <a:lnTo>
                    <a:pt x="367212" y="559639"/>
                  </a:lnTo>
                  <a:lnTo>
                    <a:pt x="366455" y="561914"/>
                  </a:lnTo>
                  <a:lnTo>
                    <a:pt x="365697" y="564189"/>
                  </a:lnTo>
                  <a:lnTo>
                    <a:pt x="364938" y="566464"/>
                  </a:lnTo>
                  <a:lnTo>
                    <a:pt x="364180" y="568739"/>
                  </a:lnTo>
                  <a:lnTo>
                    <a:pt x="363420" y="571014"/>
                  </a:lnTo>
                  <a:lnTo>
                    <a:pt x="362661" y="573289"/>
                  </a:lnTo>
                  <a:lnTo>
                    <a:pt x="361902" y="575564"/>
                  </a:lnTo>
                  <a:lnTo>
                    <a:pt x="361144" y="577839"/>
                  </a:lnTo>
                  <a:lnTo>
                    <a:pt x="360386" y="580114"/>
                  </a:lnTo>
                  <a:lnTo>
                    <a:pt x="359629" y="582389"/>
                  </a:lnTo>
                  <a:lnTo>
                    <a:pt x="358872" y="584664"/>
                  </a:lnTo>
                  <a:lnTo>
                    <a:pt x="358118" y="586938"/>
                  </a:lnTo>
                  <a:lnTo>
                    <a:pt x="357364" y="589213"/>
                  </a:lnTo>
                  <a:lnTo>
                    <a:pt x="356612" y="591488"/>
                  </a:lnTo>
                  <a:lnTo>
                    <a:pt x="355862" y="593763"/>
                  </a:lnTo>
                  <a:lnTo>
                    <a:pt x="355113" y="596038"/>
                  </a:lnTo>
                  <a:lnTo>
                    <a:pt x="354368" y="598313"/>
                  </a:lnTo>
                  <a:lnTo>
                    <a:pt x="353622" y="600588"/>
                  </a:lnTo>
                  <a:lnTo>
                    <a:pt x="352882" y="602863"/>
                  </a:lnTo>
                  <a:lnTo>
                    <a:pt x="352143" y="605138"/>
                  </a:lnTo>
                  <a:lnTo>
                    <a:pt x="351407" y="607413"/>
                  </a:lnTo>
                  <a:lnTo>
                    <a:pt x="350675" y="609688"/>
                  </a:lnTo>
                  <a:lnTo>
                    <a:pt x="349944" y="611963"/>
                  </a:lnTo>
                  <a:lnTo>
                    <a:pt x="349220" y="614238"/>
                  </a:lnTo>
                  <a:lnTo>
                    <a:pt x="348497" y="616513"/>
                  </a:lnTo>
                  <a:lnTo>
                    <a:pt x="347778" y="618788"/>
                  </a:lnTo>
                  <a:lnTo>
                    <a:pt x="347064" y="621063"/>
                  </a:lnTo>
                  <a:lnTo>
                    <a:pt x="346351" y="623338"/>
                  </a:lnTo>
                  <a:lnTo>
                    <a:pt x="345647" y="625613"/>
                  </a:lnTo>
                  <a:lnTo>
                    <a:pt x="344945" y="627888"/>
                  </a:lnTo>
                  <a:lnTo>
                    <a:pt x="344247" y="630163"/>
                  </a:lnTo>
                  <a:lnTo>
                    <a:pt x="343556" y="632438"/>
                  </a:lnTo>
                  <a:lnTo>
                    <a:pt x="342865" y="634713"/>
                  </a:lnTo>
                  <a:lnTo>
                    <a:pt x="342187" y="636988"/>
                  </a:lnTo>
                  <a:lnTo>
                    <a:pt x="341508" y="639262"/>
                  </a:lnTo>
                  <a:lnTo>
                    <a:pt x="340837" y="641537"/>
                  </a:lnTo>
                  <a:lnTo>
                    <a:pt x="340173" y="643812"/>
                  </a:lnTo>
                  <a:lnTo>
                    <a:pt x="339509" y="646087"/>
                  </a:lnTo>
                  <a:lnTo>
                    <a:pt x="338859" y="648362"/>
                  </a:lnTo>
                  <a:lnTo>
                    <a:pt x="338209" y="650637"/>
                  </a:lnTo>
                  <a:lnTo>
                    <a:pt x="337568" y="652912"/>
                  </a:lnTo>
                  <a:lnTo>
                    <a:pt x="336933" y="655187"/>
                  </a:lnTo>
                  <a:lnTo>
                    <a:pt x="336301" y="657462"/>
                  </a:lnTo>
                  <a:lnTo>
                    <a:pt x="335683" y="659737"/>
                  </a:lnTo>
                  <a:lnTo>
                    <a:pt x="335065" y="662012"/>
                  </a:lnTo>
                  <a:lnTo>
                    <a:pt x="334457" y="664287"/>
                  </a:lnTo>
                  <a:lnTo>
                    <a:pt x="333857" y="666562"/>
                  </a:lnTo>
                  <a:lnTo>
                    <a:pt x="333259" y="668837"/>
                  </a:lnTo>
                  <a:lnTo>
                    <a:pt x="332676" y="671112"/>
                  </a:lnTo>
                  <a:lnTo>
                    <a:pt x="332093" y="673387"/>
                  </a:lnTo>
                  <a:lnTo>
                    <a:pt x="331524" y="675662"/>
                  </a:lnTo>
                  <a:lnTo>
                    <a:pt x="330960" y="677937"/>
                  </a:lnTo>
                  <a:lnTo>
                    <a:pt x="330400" y="680212"/>
                  </a:lnTo>
                  <a:lnTo>
                    <a:pt x="329855" y="682487"/>
                  </a:lnTo>
                  <a:lnTo>
                    <a:pt x="329311" y="684762"/>
                  </a:lnTo>
                  <a:lnTo>
                    <a:pt x="328781" y="687037"/>
                  </a:lnTo>
                  <a:lnTo>
                    <a:pt x="328257" y="689312"/>
                  </a:lnTo>
                  <a:lnTo>
                    <a:pt x="327738" y="691587"/>
                  </a:lnTo>
                  <a:lnTo>
                    <a:pt x="327235" y="693861"/>
                  </a:lnTo>
                  <a:lnTo>
                    <a:pt x="326732" y="696136"/>
                  </a:lnTo>
                  <a:lnTo>
                    <a:pt x="326245" y="698411"/>
                  </a:lnTo>
                  <a:lnTo>
                    <a:pt x="325763" y="700686"/>
                  </a:lnTo>
                  <a:lnTo>
                    <a:pt x="325287" y="702961"/>
                  </a:lnTo>
                  <a:lnTo>
                    <a:pt x="324827" y="705236"/>
                  </a:lnTo>
                  <a:lnTo>
                    <a:pt x="324367" y="707511"/>
                  </a:lnTo>
                  <a:lnTo>
                    <a:pt x="323925" y="709786"/>
                  </a:lnTo>
                  <a:lnTo>
                    <a:pt x="323487" y="712061"/>
                  </a:lnTo>
                  <a:lnTo>
                    <a:pt x="323058" y="714336"/>
                  </a:lnTo>
                  <a:lnTo>
                    <a:pt x="322643" y="716611"/>
                  </a:lnTo>
                  <a:lnTo>
                    <a:pt x="322227" y="718886"/>
                  </a:lnTo>
                  <a:lnTo>
                    <a:pt x="321833" y="721161"/>
                  </a:lnTo>
                  <a:lnTo>
                    <a:pt x="321440" y="723436"/>
                  </a:lnTo>
                  <a:lnTo>
                    <a:pt x="321058" y="725711"/>
                  </a:lnTo>
                  <a:lnTo>
                    <a:pt x="320689" y="727986"/>
                  </a:lnTo>
                  <a:lnTo>
                    <a:pt x="320321" y="730261"/>
                  </a:lnTo>
                  <a:lnTo>
                    <a:pt x="319974" y="732536"/>
                  </a:lnTo>
                  <a:lnTo>
                    <a:pt x="319629" y="734811"/>
                  </a:lnTo>
                  <a:lnTo>
                    <a:pt x="319295" y="737086"/>
                  </a:lnTo>
                  <a:lnTo>
                    <a:pt x="318974" y="739361"/>
                  </a:lnTo>
                  <a:lnTo>
                    <a:pt x="318653" y="741636"/>
                  </a:lnTo>
                  <a:lnTo>
                    <a:pt x="318355" y="743911"/>
                  </a:lnTo>
                  <a:lnTo>
                    <a:pt x="318058" y="746185"/>
                  </a:lnTo>
                  <a:lnTo>
                    <a:pt x="317773" y="748460"/>
                  </a:lnTo>
                  <a:lnTo>
                    <a:pt x="317500" y="750735"/>
                  </a:lnTo>
                  <a:lnTo>
                    <a:pt x="317228" y="753010"/>
                  </a:lnTo>
                  <a:lnTo>
                    <a:pt x="316979" y="755285"/>
                  </a:lnTo>
                  <a:lnTo>
                    <a:pt x="316730" y="757560"/>
                  </a:lnTo>
                  <a:lnTo>
                    <a:pt x="316495" y="759835"/>
                  </a:lnTo>
                  <a:lnTo>
                    <a:pt x="316270" y="762110"/>
                  </a:lnTo>
                  <a:lnTo>
                    <a:pt x="316047" y="764385"/>
                  </a:lnTo>
                  <a:lnTo>
                    <a:pt x="315846" y="766660"/>
                  </a:lnTo>
                  <a:lnTo>
                    <a:pt x="315645" y="768935"/>
                  </a:lnTo>
                  <a:lnTo>
                    <a:pt x="315459" y="771210"/>
                  </a:lnTo>
                  <a:lnTo>
                    <a:pt x="315282" y="773485"/>
                  </a:lnTo>
                  <a:lnTo>
                    <a:pt x="315109" y="775760"/>
                  </a:lnTo>
                  <a:lnTo>
                    <a:pt x="314956" y="778035"/>
                  </a:lnTo>
                  <a:lnTo>
                    <a:pt x="314803" y="780310"/>
                  </a:lnTo>
                  <a:lnTo>
                    <a:pt x="314665" y="782585"/>
                  </a:lnTo>
                  <a:lnTo>
                    <a:pt x="314536" y="784860"/>
                  </a:lnTo>
                  <a:lnTo>
                    <a:pt x="314411" y="787135"/>
                  </a:lnTo>
                  <a:lnTo>
                    <a:pt x="314304" y="789410"/>
                  </a:lnTo>
                  <a:lnTo>
                    <a:pt x="314198" y="791685"/>
                  </a:lnTo>
                  <a:lnTo>
                    <a:pt x="314108" y="793960"/>
                  </a:lnTo>
                  <a:lnTo>
                    <a:pt x="314024" y="796235"/>
                  </a:lnTo>
                  <a:lnTo>
                    <a:pt x="313946" y="798509"/>
                  </a:lnTo>
                  <a:lnTo>
                    <a:pt x="313885" y="800784"/>
                  </a:lnTo>
                  <a:lnTo>
                    <a:pt x="313824" y="803059"/>
                  </a:lnTo>
                  <a:lnTo>
                    <a:pt x="313780" y="805334"/>
                  </a:lnTo>
                  <a:lnTo>
                    <a:pt x="313741" y="807609"/>
                  </a:lnTo>
                  <a:lnTo>
                    <a:pt x="313709" y="809884"/>
                  </a:lnTo>
                  <a:lnTo>
                    <a:pt x="313692" y="812159"/>
                  </a:lnTo>
                  <a:lnTo>
                    <a:pt x="313674" y="814434"/>
                  </a:lnTo>
                  <a:lnTo>
                    <a:pt x="313674" y="816709"/>
                  </a:lnTo>
                  <a:lnTo>
                    <a:pt x="313678" y="818984"/>
                  </a:lnTo>
                  <a:lnTo>
                    <a:pt x="313689" y="821259"/>
                  </a:lnTo>
                  <a:lnTo>
                    <a:pt x="313713" y="823534"/>
                  </a:lnTo>
                  <a:lnTo>
                    <a:pt x="313737" y="825809"/>
                  </a:lnTo>
                  <a:lnTo>
                    <a:pt x="313779" y="828084"/>
                  </a:lnTo>
                  <a:lnTo>
                    <a:pt x="313823" y="830359"/>
                  </a:lnTo>
                  <a:lnTo>
                    <a:pt x="313874" y="832634"/>
                  </a:lnTo>
                  <a:lnTo>
                    <a:pt x="313937" y="834909"/>
                  </a:lnTo>
                  <a:lnTo>
                    <a:pt x="314000" y="837184"/>
                  </a:lnTo>
                  <a:lnTo>
                    <a:pt x="314081" y="839459"/>
                  </a:lnTo>
                  <a:lnTo>
                    <a:pt x="314162" y="841734"/>
                  </a:lnTo>
                  <a:lnTo>
                    <a:pt x="314252" y="844009"/>
                  </a:lnTo>
                  <a:lnTo>
                    <a:pt x="314351" y="846284"/>
                  </a:lnTo>
                  <a:lnTo>
                    <a:pt x="314450" y="848559"/>
                  </a:lnTo>
                  <a:lnTo>
                    <a:pt x="314566" y="850834"/>
                  </a:lnTo>
                  <a:lnTo>
                    <a:pt x="314682" y="853108"/>
                  </a:lnTo>
                  <a:lnTo>
                    <a:pt x="314806" y="855383"/>
                  </a:lnTo>
                  <a:lnTo>
                    <a:pt x="314938" y="857658"/>
                  </a:lnTo>
                  <a:lnTo>
                    <a:pt x="315070" y="859933"/>
                  </a:lnTo>
                  <a:lnTo>
                    <a:pt x="315218" y="862208"/>
                  </a:lnTo>
                  <a:lnTo>
                    <a:pt x="315365" y="864483"/>
                  </a:lnTo>
                  <a:lnTo>
                    <a:pt x="315520" y="866758"/>
                  </a:lnTo>
                  <a:lnTo>
                    <a:pt x="315681" y="869033"/>
                  </a:lnTo>
                  <a:lnTo>
                    <a:pt x="315844" y="871308"/>
                  </a:lnTo>
                  <a:lnTo>
                    <a:pt x="316018" y="873583"/>
                  </a:lnTo>
                  <a:lnTo>
                    <a:pt x="316193" y="875858"/>
                  </a:lnTo>
                  <a:lnTo>
                    <a:pt x="316375" y="878133"/>
                  </a:lnTo>
                  <a:lnTo>
                    <a:pt x="316562" y="880408"/>
                  </a:lnTo>
                  <a:lnTo>
                    <a:pt x="316751" y="882683"/>
                  </a:lnTo>
                  <a:lnTo>
                    <a:pt x="316949" y="884958"/>
                  </a:lnTo>
                  <a:lnTo>
                    <a:pt x="317147" y="887233"/>
                  </a:lnTo>
                  <a:lnTo>
                    <a:pt x="317352" y="889508"/>
                  </a:lnTo>
                  <a:lnTo>
                    <a:pt x="317560" y="891783"/>
                  </a:lnTo>
                  <a:lnTo>
                    <a:pt x="317770" y="894058"/>
                  </a:lnTo>
                  <a:lnTo>
                    <a:pt x="317988" y="896333"/>
                  </a:lnTo>
                  <a:lnTo>
                    <a:pt x="318206" y="898608"/>
                  </a:lnTo>
                  <a:lnTo>
                    <a:pt x="318429" y="900883"/>
                  </a:lnTo>
                  <a:lnTo>
                    <a:pt x="318655" y="903158"/>
                  </a:lnTo>
                  <a:lnTo>
                    <a:pt x="318882" y="905432"/>
                  </a:lnTo>
                  <a:lnTo>
                    <a:pt x="319115" y="907707"/>
                  </a:lnTo>
                  <a:lnTo>
                    <a:pt x="319347" y="909982"/>
                  </a:lnTo>
                  <a:lnTo>
                    <a:pt x="319584" y="912257"/>
                  </a:lnTo>
                  <a:lnTo>
                    <a:pt x="319823" y="914532"/>
                  </a:lnTo>
                  <a:lnTo>
                    <a:pt x="320063" y="916807"/>
                  </a:lnTo>
                  <a:lnTo>
                    <a:pt x="320306" y="919082"/>
                  </a:lnTo>
                  <a:lnTo>
                    <a:pt x="320549" y="921357"/>
                  </a:lnTo>
                  <a:lnTo>
                    <a:pt x="320795" y="923632"/>
                  </a:lnTo>
                  <a:lnTo>
                    <a:pt x="321042" y="925907"/>
                  </a:lnTo>
                  <a:lnTo>
                    <a:pt x="321290" y="928182"/>
                  </a:lnTo>
                  <a:lnTo>
                    <a:pt x="321539" y="930457"/>
                  </a:lnTo>
                  <a:lnTo>
                    <a:pt x="321788" y="932732"/>
                  </a:lnTo>
                  <a:lnTo>
                    <a:pt x="322038" y="935007"/>
                  </a:lnTo>
                  <a:lnTo>
                    <a:pt x="322289" y="937282"/>
                  </a:lnTo>
                  <a:lnTo>
                    <a:pt x="322539" y="939557"/>
                  </a:lnTo>
                  <a:lnTo>
                    <a:pt x="322789" y="941832"/>
                  </a:lnTo>
                  <a:lnTo>
                    <a:pt x="323040" y="944107"/>
                  </a:lnTo>
                  <a:lnTo>
                    <a:pt x="323289" y="946382"/>
                  </a:lnTo>
                  <a:lnTo>
                    <a:pt x="323539" y="948657"/>
                  </a:lnTo>
                  <a:lnTo>
                    <a:pt x="323787" y="950932"/>
                  </a:lnTo>
                  <a:lnTo>
                    <a:pt x="324034" y="953207"/>
                  </a:lnTo>
                  <a:lnTo>
                    <a:pt x="324281" y="955482"/>
                  </a:lnTo>
                  <a:lnTo>
                    <a:pt x="324525" y="957757"/>
                  </a:lnTo>
                  <a:lnTo>
                    <a:pt x="324768" y="960031"/>
                  </a:lnTo>
                  <a:lnTo>
                    <a:pt x="325009" y="962306"/>
                  </a:lnTo>
                  <a:lnTo>
                    <a:pt x="325248" y="964581"/>
                  </a:lnTo>
                  <a:lnTo>
                    <a:pt x="325487" y="966856"/>
                  </a:lnTo>
                  <a:lnTo>
                    <a:pt x="325720" y="969131"/>
                  </a:lnTo>
                  <a:lnTo>
                    <a:pt x="325953" y="971406"/>
                  </a:lnTo>
                  <a:lnTo>
                    <a:pt x="326183" y="973681"/>
                  </a:lnTo>
                  <a:lnTo>
                    <a:pt x="326409" y="975956"/>
                  </a:lnTo>
                  <a:lnTo>
                    <a:pt x="326635" y="978231"/>
                  </a:lnTo>
                  <a:lnTo>
                    <a:pt x="326853" y="980506"/>
                  </a:lnTo>
                  <a:lnTo>
                    <a:pt x="327071" y="982781"/>
                  </a:lnTo>
                  <a:lnTo>
                    <a:pt x="327284" y="985056"/>
                  </a:lnTo>
                  <a:lnTo>
                    <a:pt x="327493" y="987331"/>
                  </a:lnTo>
                  <a:lnTo>
                    <a:pt x="327701" y="989606"/>
                  </a:lnTo>
                  <a:lnTo>
                    <a:pt x="327900" y="991881"/>
                  </a:lnTo>
                  <a:lnTo>
                    <a:pt x="328099" y="994156"/>
                  </a:lnTo>
                  <a:lnTo>
                    <a:pt x="328290" y="996431"/>
                  </a:lnTo>
                  <a:lnTo>
                    <a:pt x="328478" y="998706"/>
                  </a:lnTo>
                  <a:lnTo>
                    <a:pt x="328663" y="1000981"/>
                  </a:lnTo>
                  <a:lnTo>
                    <a:pt x="328838" y="1003256"/>
                  </a:lnTo>
                  <a:lnTo>
                    <a:pt x="329013" y="1005531"/>
                  </a:lnTo>
                  <a:lnTo>
                    <a:pt x="329179" y="1007806"/>
                  </a:lnTo>
                  <a:lnTo>
                    <a:pt x="329341" y="1010081"/>
                  </a:lnTo>
                  <a:lnTo>
                    <a:pt x="329500" y="1012355"/>
                  </a:lnTo>
                  <a:lnTo>
                    <a:pt x="329648" y="1014630"/>
                  </a:lnTo>
                  <a:lnTo>
                    <a:pt x="329795" y="1016905"/>
                  </a:lnTo>
                  <a:lnTo>
                    <a:pt x="329931" y="1019180"/>
                  </a:lnTo>
                  <a:lnTo>
                    <a:pt x="330064" y="1021455"/>
                  </a:lnTo>
                  <a:lnTo>
                    <a:pt x="330192" y="1023730"/>
                  </a:lnTo>
                  <a:lnTo>
                    <a:pt x="330308" y="1026005"/>
                  </a:lnTo>
                  <a:lnTo>
                    <a:pt x="330424" y="1028280"/>
                  </a:lnTo>
                  <a:lnTo>
                    <a:pt x="330527" y="1030555"/>
                  </a:lnTo>
                  <a:lnTo>
                    <a:pt x="330626" y="1032830"/>
                  </a:lnTo>
                  <a:lnTo>
                    <a:pt x="330719" y="1035105"/>
                  </a:lnTo>
                  <a:lnTo>
                    <a:pt x="330801" y="1037380"/>
                  </a:lnTo>
                  <a:lnTo>
                    <a:pt x="330882" y="1039655"/>
                  </a:lnTo>
                  <a:lnTo>
                    <a:pt x="330948" y="1041930"/>
                  </a:lnTo>
                  <a:lnTo>
                    <a:pt x="331011" y="1044205"/>
                  </a:lnTo>
                  <a:lnTo>
                    <a:pt x="331066" y="1046480"/>
                  </a:lnTo>
                  <a:lnTo>
                    <a:pt x="331110" y="1048755"/>
                  </a:lnTo>
                  <a:lnTo>
                    <a:pt x="331153" y="1051030"/>
                  </a:lnTo>
                  <a:lnTo>
                    <a:pt x="331178" y="1053305"/>
                  </a:lnTo>
                  <a:lnTo>
                    <a:pt x="331202" y="1055580"/>
                  </a:lnTo>
                  <a:lnTo>
                    <a:pt x="331217" y="1057855"/>
                  </a:lnTo>
                  <a:lnTo>
                    <a:pt x="331219" y="1060130"/>
                  </a:lnTo>
                  <a:lnTo>
                    <a:pt x="331222" y="1062405"/>
                  </a:lnTo>
                  <a:lnTo>
                    <a:pt x="331205" y="1064679"/>
                  </a:lnTo>
                  <a:lnTo>
                    <a:pt x="331186" y="1066954"/>
                  </a:lnTo>
                  <a:lnTo>
                    <a:pt x="331158" y="1069229"/>
                  </a:lnTo>
                  <a:lnTo>
                    <a:pt x="331117" y="1071504"/>
                  </a:lnTo>
                  <a:lnTo>
                    <a:pt x="331077" y="1073779"/>
                  </a:lnTo>
                  <a:lnTo>
                    <a:pt x="331015" y="1076054"/>
                  </a:lnTo>
                  <a:lnTo>
                    <a:pt x="330953" y="1078329"/>
                  </a:lnTo>
                  <a:lnTo>
                    <a:pt x="330878" y="1080604"/>
                  </a:lnTo>
                  <a:lnTo>
                    <a:pt x="330793" y="1082879"/>
                  </a:lnTo>
                  <a:lnTo>
                    <a:pt x="330707" y="1085154"/>
                  </a:lnTo>
                  <a:lnTo>
                    <a:pt x="330599" y="1087429"/>
                  </a:lnTo>
                  <a:lnTo>
                    <a:pt x="330491" y="1089704"/>
                  </a:lnTo>
                  <a:lnTo>
                    <a:pt x="330369" y="1091979"/>
                  </a:lnTo>
                  <a:lnTo>
                    <a:pt x="330238" y="1094254"/>
                  </a:lnTo>
                  <a:lnTo>
                    <a:pt x="330104" y="1096529"/>
                  </a:lnTo>
                  <a:lnTo>
                    <a:pt x="329949" y="1098804"/>
                  </a:lnTo>
                  <a:lnTo>
                    <a:pt x="329794" y="1101079"/>
                  </a:lnTo>
                  <a:lnTo>
                    <a:pt x="329624" y="1103354"/>
                  </a:lnTo>
                  <a:lnTo>
                    <a:pt x="329445" y="1105629"/>
                  </a:lnTo>
                  <a:lnTo>
                    <a:pt x="329263" y="1107904"/>
                  </a:lnTo>
                  <a:lnTo>
                    <a:pt x="329060" y="1110179"/>
                  </a:lnTo>
                  <a:lnTo>
                    <a:pt x="328857" y="1112454"/>
                  </a:lnTo>
                  <a:lnTo>
                    <a:pt x="328638" y="1114729"/>
                  </a:lnTo>
                  <a:lnTo>
                    <a:pt x="328412" y="1117004"/>
                  </a:lnTo>
                  <a:lnTo>
                    <a:pt x="328180" y="1119278"/>
                  </a:lnTo>
                  <a:lnTo>
                    <a:pt x="327929" y="1121553"/>
                  </a:lnTo>
                  <a:lnTo>
                    <a:pt x="327679" y="1123828"/>
                  </a:lnTo>
                  <a:lnTo>
                    <a:pt x="327410" y="1126103"/>
                  </a:lnTo>
                  <a:lnTo>
                    <a:pt x="327136" y="1128378"/>
                  </a:lnTo>
                  <a:lnTo>
                    <a:pt x="326855" y="1130653"/>
                  </a:lnTo>
                  <a:lnTo>
                    <a:pt x="326557" y="1132928"/>
                  </a:lnTo>
                  <a:lnTo>
                    <a:pt x="326258" y="1135203"/>
                  </a:lnTo>
                  <a:lnTo>
                    <a:pt x="325941" y="1137478"/>
                  </a:lnTo>
                  <a:lnTo>
                    <a:pt x="325619" y="1139753"/>
                  </a:lnTo>
                  <a:lnTo>
                    <a:pt x="325289" y="1142028"/>
                  </a:lnTo>
                  <a:lnTo>
                    <a:pt x="324943" y="1144303"/>
                  </a:lnTo>
                  <a:lnTo>
                    <a:pt x="324598" y="1146578"/>
                  </a:lnTo>
                  <a:lnTo>
                    <a:pt x="324232" y="1148853"/>
                  </a:lnTo>
                  <a:lnTo>
                    <a:pt x="323863" y="1151128"/>
                  </a:lnTo>
                  <a:lnTo>
                    <a:pt x="323486" y="1153403"/>
                  </a:lnTo>
                  <a:lnTo>
                    <a:pt x="323094" y="1155678"/>
                  </a:lnTo>
                  <a:lnTo>
                    <a:pt x="322702" y="1157953"/>
                  </a:lnTo>
                  <a:lnTo>
                    <a:pt x="322290" y="1160228"/>
                  </a:lnTo>
                  <a:lnTo>
                    <a:pt x="321876" y="1162503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2"/>
            <p:cNvSpPr/>
            <p:nvPr/>
          </p:nvSpPr>
          <p:spPr>
            <a:xfrm>
              <a:off x="5885882" y="2222906"/>
              <a:ext cx="330174" cy="3526157"/>
            </a:xfrm>
            <a:custGeom>
              <a:avLst/>
              <a:gdLst/>
              <a:ahLst/>
              <a:cxnLst/>
              <a:rect l="0" t="0" r="0" b="0"/>
              <a:pathLst>
                <a:path w="330174" h="3526157">
                  <a:moveTo>
                    <a:pt x="158689" y="3526157"/>
                  </a:moveTo>
                  <a:lnTo>
                    <a:pt x="158558" y="3519256"/>
                  </a:lnTo>
                  <a:lnTo>
                    <a:pt x="158430" y="3512356"/>
                  </a:lnTo>
                  <a:lnTo>
                    <a:pt x="158306" y="3505455"/>
                  </a:lnTo>
                  <a:lnTo>
                    <a:pt x="158186" y="3498555"/>
                  </a:lnTo>
                  <a:lnTo>
                    <a:pt x="158070" y="3491654"/>
                  </a:lnTo>
                  <a:lnTo>
                    <a:pt x="157957" y="3484754"/>
                  </a:lnTo>
                  <a:lnTo>
                    <a:pt x="157849" y="3477853"/>
                  </a:lnTo>
                  <a:lnTo>
                    <a:pt x="157743" y="3470953"/>
                  </a:lnTo>
                  <a:lnTo>
                    <a:pt x="157641" y="3464052"/>
                  </a:lnTo>
                  <a:lnTo>
                    <a:pt x="157543" y="3457152"/>
                  </a:lnTo>
                  <a:lnTo>
                    <a:pt x="157449" y="3450251"/>
                  </a:lnTo>
                  <a:lnTo>
                    <a:pt x="157357" y="3443351"/>
                  </a:lnTo>
                  <a:lnTo>
                    <a:pt x="157268" y="3436450"/>
                  </a:lnTo>
                  <a:lnTo>
                    <a:pt x="157182" y="3429550"/>
                  </a:lnTo>
                  <a:lnTo>
                    <a:pt x="157099" y="3422649"/>
                  </a:lnTo>
                  <a:lnTo>
                    <a:pt x="157017" y="3415749"/>
                  </a:lnTo>
                  <a:lnTo>
                    <a:pt x="156938" y="3408848"/>
                  </a:lnTo>
                  <a:lnTo>
                    <a:pt x="156860" y="3401948"/>
                  </a:lnTo>
                  <a:lnTo>
                    <a:pt x="156784" y="3395047"/>
                  </a:lnTo>
                  <a:lnTo>
                    <a:pt x="156708" y="3388147"/>
                  </a:lnTo>
                  <a:lnTo>
                    <a:pt x="156634" y="3381246"/>
                  </a:lnTo>
                  <a:lnTo>
                    <a:pt x="156560" y="3374346"/>
                  </a:lnTo>
                  <a:lnTo>
                    <a:pt x="156485" y="3367445"/>
                  </a:lnTo>
                  <a:lnTo>
                    <a:pt x="156411" y="3360545"/>
                  </a:lnTo>
                  <a:lnTo>
                    <a:pt x="156336" y="3353644"/>
                  </a:lnTo>
                  <a:lnTo>
                    <a:pt x="156259" y="3346744"/>
                  </a:lnTo>
                  <a:lnTo>
                    <a:pt x="156182" y="3339843"/>
                  </a:lnTo>
                  <a:lnTo>
                    <a:pt x="156104" y="3332943"/>
                  </a:lnTo>
                  <a:lnTo>
                    <a:pt x="156023" y="3326042"/>
                  </a:lnTo>
                  <a:lnTo>
                    <a:pt x="155940" y="3319142"/>
                  </a:lnTo>
                  <a:lnTo>
                    <a:pt x="155856" y="3312241"/>
                  </a:lnTo>
                  <a:lnTo>
                    <a:pt x="155768" y="3305341"/>
                  </a:lnTo>
                  <a:lnTo>
                    <a:pt x="155678" y="3298440"/>
                  </a:lnTo>
                  <a:lnTo>
                    <a:pt x="155585" y="3291540"/>
                  </a:lnTo>
                  <a:lnTo>
                    <a:pt x="155489" y="3284639"/>
                  </a:lnTo>
                  <a:lnTo>
                    <a:pt x="155389" y="3277739"/>
                  </a:lnTo>
                  <a:lnTo>
                    <a:pt x="155286" y="3270838"/>
                  </a:lnTo>
                  <a:lnTo>
                    <a:pt x="155181" y="3263938"/>
                  </a:lnTo>
                  <a:lnTo>
                    <a:pt x="155071" y="3257037"/>
                  </a:lnTo>
                  <a:lnTo>
                    <a:pt x="154958" y="3250137"/>
                  </a:lnTo>
                  <a:lnTo>
                    <a:pt x="154842" y="3243236"/>
                  </a:lnTo>
                  <a:lnTo>
                    <a:pt x="154723" y="3236336"/>
                  </a:lnTo>
                  <a:lnTo>
                    <a:pt x="154599" y="3229435"/>
                  </a:lnTo>
                  <a:lnTo>
                    <a:pt x="154473" y="3222535"/>
                  </a:lnTo>
                  <a:lnTo>
                    <a:pt x="154343" y="3215634"/>
                  </a:lnTo>
                  <a:lnTo>
                    <a:pt x="154211" y="3208734"/>
                  </a:lnTo>
                  <a:lnTo>
                    <a:pt x="154074" y="3201833"/>
                  </a:lnTo>
                  <a:lnTo>
                    <a:pt x="153936" y="3194933"/>
                  </a:lnTo>
                  <a:lnTo>
                    <a:pt x="153795" y="3188032"/>
                  </a:lnTo>
                  <a:lnTo>
                    <a:pt x="153650" y="3181132"/>
                  </a:lnTo>
                  <a:lnTo>
                    <a:pt x="153503" y="3174231"/>
                  </a:lnTo>
                  <a:lnTo>
                    <a:pt x="153355" y="3167331"/>
                  </a:lnTo>
                  <a:lnTo>
                    <a:pt x="153204" y="3160430"/>
                  </a:lnTo>
                  <a:lnTo>
                    <a:pt x="153051" y="3153530"/>
                  </a:lnTo>
                  <a:lnTo>
                    <a:pt x="152896" y="3146629"/>
                  </a:lnTo>
                  <a:lnTo>
                    <a:pt x="152740" y="3139729"/>
                  </a:lnTo>
                  <a:lnTo>
                    <a:pt x="152582" y="3132828"/>
                  </a:lnTo>
                  <a:lnTo>
                    <a:pt x="152422" y="3125928"/>
                  </a:lnTo>
                  <a:lnTo>
                    <a:pt x="152262" y="3119027"/>
                  </a:lnTo>
                  <a:lnTo>
                    <a:pt x="152100" y="3112127"/>
                  </a:lnTo>
                  <a:lnTo>
                    <a:pt x="151937" y="3105226"/>
                  </a:lnTo>
                  <a:lnTo>
                    <a:pt x="151773" y="3098326"/>
                  </a:lnTo>
                  <a:lnTo>
                    <a:pt x="151607" y="3091425"/>
                  </a:lnTo>
                  <a:lnTo>
                    <a:pt x="151441" y="3084525"/>
                  </a:lnTo>
                  <a:lnTo>
                    <a:pt x="151273" y="3077624"/>
                  </a:lnTo>
                  <a:lnTo>
                    <a:pt x="151104" y="3070724"/>
                  </a:lnTo>
                  <a:lnTo>
                    <a:pt x="150935" y="3063823"/>
                  </a:lnTo>
                  <a:lnTo>
                    <a:pt x="150763" y="3056923"/>
                  </a:lnTo>
                  <a:lnTo>
                    <a:pt x="150590" y="3050022"/>
                  </a:lnTo>
                  <a:lnTo>
                    <a:pt x="150415" y="3043122"/>
                  </a:lnTo>
                  <a:lnTo>
                    <a:pt x="150239" y="3036221"/>
                  </a:lnTo>
                  <a:lnTo>
                    <a:pt x="150059" y="3029321"/>
                  </a:lnTo>
                  <a:lnTo>
                    <a:pt x="149878" y="3022420"/>
                  </a:lnTo>
                  <a:lnTo>
                    <a:pt x="149694" y="3015520"/>
                  </a:lnTo>
                  <a:lnTo>
                    <a:pt x="149507" y="3008619"/>
                  </a:lnTo>
                  <a:lnTo>
                    <a:pt x="149315" y="3001719"/>
                  </a:lnTo>
                  <a:lnTo>
                    <a:pt x="149121" y="2994818"/>
                  </a:lnTo>
                  <a:lnTo>
                    <a:pt x="148923" y="2987918"/>
                  </a:lnTo>
                  <a:lnTo>
                    <a:pt x="148719" y="2981017"/>
                  </a:lnTo>
                  <a:lnTo>
                    <a:pt x="148511" y="2974117"/>
                  </a:lnTo>
                  <a:lnTo>
                    <a:pt x="148298" y="2967216"/>
                  </a:lnTo>
                  <a:lnTo>
                    <a:pt x="148079" y="2960316"/>
                  </a:lnTo>
                  <a:lnTo>
                    <a:pt x="147852" y="2953415"/>
                  </a:lnTo>
                  <a:lnTo>
                    <a:pt x="147620" y="2946515"/>
                  </a:lnTo>
                  <a:lnTo>
                    <a:pt x="147381" y="2939614"/>
                  </a:lnTo>
                  <a:lnTo>
                    <a:pt x="147134" y="2932714"/>
                  </a:lnTo>
                  <a:lnTo>
                    <a:pt x="146878" y="2925813"/>
                  </a:lnTo>
                  <a:lnTo>
                    <a:pt x="146614" y="2918913"/>
                  </a:lnTo>
                  <a:lnTo>
                    <a:pt x="146344" y="2912012"/>
                  </a:lnTo>
                  <a:lnTo>
                    <a:pt x="146061" y="2905112"/>
                  </a:lnTo>
                  <a:lnTo>
                    <a:pt x="145769" y="2898211"/>
                  </a:lnTo>
                  <a:lnTo>
                    <a:pt x="145469" y="2891311"/>
                  </a:lnTo>
                  <a:lnTo>
                    <a:pt x="145159" y="2884410"/>
                  </a:lnTo>
                  <a:lnTo>
                    <a:pt x="144836" y="2877510"/>
                  </a:lnTo>
                  <a:lnTo>
                    <a:pt x="144504" y="2870609"/>
                  </a:lnTo>
                  <a:lnTo>
                    <a:pt x="144162" y="2863709"/>
                  </a:lnTo>
                  <a:lnTo>
                    <a:pt x="143807" y="2856808"/>
                  </a:lnTo>
                  <a:lnTo>
                    <a:pt x="143441" y="2849908"/>
                  </a:lnTo>
                  <a:lnTo>
                    <a:pt x="143066" y="2843007"/>
                  </a:lnTo>
                  <a:lnTo>
                    <a:pt x="142680" y="2836107"/>
                  </a:lnTo>
                  <a:lnTo>
                    <a:pt x="142279" y="2829206"/>
                  </a:lnTo>
                  <a:lnTo>
                    <a:pt x="141869" y="2822305"/>
                  </a:lnTo>
                  <a:lnTo>
                    <a:pt x="141449" y="2815405"/>
                  </a:lnTo>
                  <a:lnTo>
                    <a:pt x="141018" y="2808504"/>
                  </a:lnTo>
                  <a:lnTo>
                    <a:pt x="140574" y="2801604"/>
                  </a:lnTo>
                  <a:lnTo>
                    <a:pt x="140122" y="2794703"/>
                  </a:lnTo>
                  <a:lnTo>
                    <a:pt x="139661" y="2787803"/>
                  </a:lnTo>
                  <a:lnTo>
                    <a:pt x="139187" y="2780902"/>
                  </a:lnTo>
                  <a:lnTo>
                    <a:pt x="138705" y="2774002"/>
                  </a:lnTo>
                  <a:lnTo>
                    <a:pt x="138215" y="2767101"/>
                  </a:lnTo>
                  <a:lnTo>
                    <a:pt x="137717" y="2760201"/>
                  </a:lnTo>
                  <a:lnTo>
                    <a:pt x="137208" y="2753300"/>
                  </a:lnTo>
                  <a:lnTo>
                    <a:pt x="136694" y="2746400"/>
                  </a:lnTo>
                  <a:lnTo>
                    <a:pt x="136173" y="2739499"/>
                  </a:lnTo>
                  <a:lnTo>
                    <a:pt x="135645" y="2732599"/>
                  </a:lnTo>
                  <a:lnTo>
                    <a:pt x="135111" y="2725698"/>
                  </a:lnTo>
                  <a:lnTo>
                    <a:pt x="134573" y="2718798"/>
                  </a:lnTo>
                  <a:lnTo>
                    <a:pt x="134031" y="2711897"/>
                  </a:lnTo>
                  <a:lnTo>
                    <a:pt x="133483" y="2704997"/>
                  </a:lnTo>
                  <a:lnTo>
                    <a:pt x="132932" y="2698096"/>
                  </a:lnTo>
                  <a:lnTo>
                    <a:pt x="132378" y="2691196"/>
                  </a:lnTo>
                  <a:lnTo>
                    <a:pt x="131822" y="2684295"/>
                  </a:lnTo>
                  <a:lnTo>
                    <a:pt x="131264" y="2677395"/>
                  </a:lnTo>
                  <a:lnTo>
                    <a:pt x="130705" y="2670494"/>
                  </a:lnTo>
                  <a:lnTo>
                    <a:pt x="130144" y="2663594"/>
                  </a:lnTo>
                  <a:lnTo>
                    <a:pt x="129583" y="2656693"/>
                  </a:lnTo>
                  <a:lnTo>
                    <a:pt x="129021" y="2649793"/>
                  </a:lnTo>
                  <a:lnTo>
                    <a:pt x="128459" y="2642892"/>
                  </a:lnTo>
                  <a:lnTo>
                    <a:pt x="127897" y="2635992"/>
                  </a:lnTo>
                  <a:lnTo>
                    <a:pt x="127335" y="2629091"/>
                  </a:lnTo>
                  <a:lnTo>
                    <a:pt x="126773" y="2622191"/>
                  </a:lnTo>
                  <a:lnTo>
                    <a:pt x="126211" y="2615290"/>
                  </a:lnTo>
                  <a:lnTo>
                    <a:pt x="125649" y="2608390"/>
                  </a:lnTo>
                  <a:lnTo>
                    <a:pt x="125087" y="2601489"/>
                  </a:lnTo>
                  <a:lnTo>
                    <a:pt x="124524" y="2594589"/>
                  </a:lnTo>
                  <a:lnTo>
                    <a:pt x="123960" y="2587688"/>
                  </a:lnTo>
                  <a:lnTo>
                    <a:pt x="123394" y="2580788"/>
                  </a:lnTo>
                  <a:lnTo>
                    <a:pt x="122826" y="2573887"/>
                  </a:lnTo>
                  <a:lnTo>
                    <a:pt x="122256" y="2566987"/>
                  </a:lnTo>
                  <a:lnTo>
                    <a:pt x="121682" y="2560086"/>
                  </a:lnTo>
                  <a:lnTo>
                    <a:pt x="121103" y="2553186"/>
                  </a:lnTo>
                  <a:lnTo>
                    <a:pt x="120519" y="2546285"/>
                  </a:lnTo>
                  <a:lnTo>
                    <a:pt x="119930" y="2539385"/>
                  </a:lnTo>
                  <a:lnTo>
                    <a:pt x="119332" y="2532484"/>
                  </a:lnTo>
                  <a:lnTo>
                    <a:pt x="118725" y="2525584"/>
                  </a:lnTo>
                  <a:lnTo>
                    <a:pt x="118110" y="2518683"/>
                  </a:lnTo>
                  <a:lnTo>
                    <a:pt x="117486" y="2511783"/>
                  </a:lnTo>
                  <a:lnTo>
                    <a:pt x="116845" y="2504882"/>
                  </a:lnTo>
                  <a:lnTo>
                    <a:pt x="116193" y="2497982"/>
                  </a:lnTo>
                  <a:lnTo>
                    <a:pt x="115529" y="2491081"/>
                  </a:lnTo>
                  <a:lnTo>
                    <a:pt x="114847" y="2484181"/>
                  </a:lnTo>
                  <a:lnTo>
                    <a:pt x="114146" y="2477280"/>
                  </a:lnTo>
                  <a:lnTo>
                    <a:pt x="113429" y="2470380"/>
                  </a:lnTo>
                  <a:lnTo>
                    <a:pt x="112696" y="2463479"/>
                  </a:lnTo>
                  <a:lnTo>
                    <a:pt x="111935" y="2456579"/>
                  </a:lnTo>
                  <a:lnTo>
                    <a:pt x="111154" y="2449678"/>
                  </a:lnTo>
                  <a:lnTo>
                    <a:pt x="110353" y="2442778"/>
                  </a:lnTo>
                  <a:lnTo>
                    <a:pt x="109528" y="2435877"/>
                  </a:lnTo>
                  <a:lnTo>
                    <a:pt x="108671" y="2428977"/>
                  </a:lnTo>
                  <a:lnTo>
                    <a:pt x="107792" y="2422076"/>
                  </a:lnTo>
                  <a:lnTo>
                    <a:pt x="106890" y="2415176"/>
                  </a:lnTo>
                  <a:lnTo>
                    <a:pt x="105955" y="2408275"/>
                  </a:lnTo>
                  <a:lnTo>
                    <a:pt x="104990" y="2401375"/>
                  </a:lnTo>
                  <a:lnTo>
                    <a:pt x="104000" y="2394474"/>
                  </a:lnTo>
                  <a:lnTo>
                    <a:pt x="102984" y="2387574"/>
                  </a:lnTo>
                  <a:lnTo>
                    <a:pt x="101928" y="2380673"/>
                  </a:lnTo>
                  <a:lnTo>
                    <a:pt x="100845" y="2373773"/>
                  </a:lnTo>
                  <a:lnTo>
                    <a:pt x="99737" y="2366872"/>
                  </a:lnTo>
                  <a:lnTo>
                    <a:pt x="98597" y="2359972"/>
                  </a:lnTo>
                  <a:lnTo>
                    <a:pt x="97420" y="2353071"/>
                  </a:lnTo>
                  <a:lnTo>
                    <a:pt x="96218" y="2346171"/>
                  </a:lnTo>
                  <a:lnTo>
                    <a:pt x="94990" y="2339270"/>
                  </a:lnTo>
                  <a:lnTo>
                    <a:pt x="93726" y="2332370"/>
                  </a:lnTo>
                  <a:lnTo>
                    <a:pt x="92433" y="2325469"/>
                  </a:lnTo>
                  <a:lnTo>
                    <a:pt x="91116" y="2318569"/>
                  </a:lnTo>
                  <a:lnTo>
                    <a:pt x="89774" y="2311668"/>
                  </a:lnTo>
                  <a:lnTo>
                    <a:pt x="88396" y="2304768"/>
                  </a:lnTo>
                  <a:lnTo>
                    <a:pt x="86996" y="2297867"/>
                  </a:lnTo>
                  <a:lnTo>
                    <a:pt x="85575" y="2290967"/>
                  </a:lnTo>
                  <a:lnTo>
                    <a:pt x="84128" y="2284066"/>
                  </a:lnTo>
                  <a:lnTo>
                    <a:pt x="82655" y="2277166"/>
                  </a:lnTo>
                  <a:lnTo>
                    <a:pt x="81163" y="2270265"/>
                  </a:lnTo>
                  <a:lnTo>
                    <a:pt x="79654" y="2263365"/>
                  </a:lnTo>
                  <a:lnTo>
                    <a:pt x="78120" y="2256464"/>
                  </a:lnTo>
                  <a:lnTo>
                    <a:pt x="76571" y="2249564"/>
                  </a:lnTo>
                  <a:lnTo>
                    <a:pt x="75007" y="2242663"/>
                  </a:lnTo>
                  <a:lnTo>
                    <a:pt x="73428" y="2235763"/>
                  </a:lnTo>
                  <a:lnTo>
                    <a:pt x="71832" y="2228862"/>
                  </a:lnTo>
                  <a:lnTo>
                    <a:pt x="70226" y="2221962"/>
                  </a:lnTo>
                  <a:lnTo>
                    <a:pt x="68611" y="2215061"/>
                  </a:lnTo>
                  <a:lnTo>
                    <a:pt x="66985" y="2208161"/>
                  </a:lnTo>
                  <a:lnTo>
                    <a:pt x="65351" y="2201260"/>
                  </a:lnTo>
                  <a:lnTo>
                    <a:pt x="63711" y="2194360"/>
                  </a:lnTo>
                  <a:lnTo>
                    <a:pt x="62067" y="2187459"/>
                  </a:lnTo>
                  <a:lnTo>
                    <a:pt x="60418" y="2180559"/>
                  </a:lnTo>
                  <a:lnTo>
                    <a:pt x="58767" y="2173658"/>
                  </a:lnTo>
                  <a:lnTo>
                    <a:pt x="57116" y="2166758"/>
                  </a:lnTo>
                  <a:lnTo>
                    <a:pt x="55465" y="2159857"/>
                  </a:lnTo>
                  <a:lnTo>
                    <a:pt x="53816" y="2152957"/>
                  </a:lnTo>
                  <a:lnTo>
                    <a:pt x="52170" y="2146056"/>
                  </a:lnTo>
                  <a:lnTo>
                    <a:pt x="50528" y="2139156"/>
                  </a:lnTo>
                  <a:lnTo>
                    <a:pt x="48892" y="2132255"/>
                  </a:lnTo>
                  <a:lnTo>
                    <a:pt x="47263" y="2125355"/>
                  </a:lnTo>
                  <a:lnTo>
                    <a:pt x="45641" y="2118454"/>
                  </a:lnTo>
                  <a:lnTo>
                    <a:pt x="44028" y="2111554"/>
                  </a:lnTo>
                  <a:lnTo>
                    <a:pt x="42428" y="2104653"/>
                  </a:lnTo>
                  <a:lnTo>
                    <a:pt x="40838" y="2097753"/>
                  </a:lnTo>
                  <a:lnTo>
                    <a:pt x="39258" y="2090852"/>
                  </a:lnTo>
                  <a:lnTo>
                    <a:pt x="37694" y="2083952"/>
                  </a:lnTo>
                  <a:lnTo>
                    <a:pt x="36147" y="2077051"/>
                  </a:lnTo>
                  <a:lnTo>
                    <a:pt x="34613" y="2070151"/>
                  </a:lnTo>
                  <a:lnTo>
                    <a:pt x="33093" y="2063250"/>
                  </a:lnTo>
                  <a:lnTo>
                    <a:pt x="31597" y="2056350"/>
                  </a:lnTo>
                  <a:lnTo>
                    <a:pt x="30119" y="2049449"/>
                  </a:lnTo>
                  <a:lnTo>
                    <a:pt x="28659" y="2042549"/>
                  </a:lnTo>
                  <a:lnTo>
                    <a:pt x="27220" y="2035648"/>
                  </a:lnTo>
                  <a:lnTo>
                    <a:pt x="25808" y="2028748"/>
                  </a:lnTo>
                  <a:lnTo>
                    <a:pt x="24417" y="2021847"/>
                  </a:lnTo>
                  <a:lnTo>
                    <a:pt x="23047" y="2014947"/>
                  </a:lnTo>
                  <a:lnTo>
                    <a:pt x="21709" y="2008046"/>
                  </a:lnTo>
                  <a:lnTo>
                    <a:pt x="20399" y="2001146"/>
                  </a:lnTo>
                  <a:lnTo>
                    <a:pt x="19114" y="1994245"/>
                  </a:lnTo>
                  <a:lnTo>
                    <a:pt x="17855" y="1987345"/>
                  </a:lnTo>
                  <a:lnTo>
                    <a:pt x="16638" y="1980444"/>
                  </a:lnTo>
                  <a:lnTo>
                    <a:pt x="15449" y="1973544"/>
                  </a:lnTo>
                  <a:lnTo>
                    <a:pt x="14288" y="1966643"/>
                  </a:lnTo>
                  <a:lnTo>
                    <a:pt x="13166" y="1959743"/>
                  </a:lnTo>
                  <a:lnTo>
                    <a:pt x="12086" y="1952842"/>
                  </a:lnTo>
                  <a:lnTo>
                    <a:pt x="11039" y="1945942"/>
                  </a:lnTo>
                  <a:lnTo>
                    <a:pt x="10024" y="1939041"/>
                  </a:lnTo>
                  <a:lnTo>
                    <a:pt x="9063" y="1932141"/>
                  </a:lnTo>
                  <a:lnTo>
                    <a:pt x="8141" y="1925240"/>
                  </a:lnTo>
                  <a:lnTo>
                    <a:pt x="7256" y="1918340"/>
                  </a:lnTo>
                  <a:lnTo>
                    <a:pt x="6414" y="1911439"/>
                  </a:lnTo>
                  <a:lnTo>
                    <a:pt x="5631" y="1904539"/>
                  </a:lnTo>
                  <a:lnTo>
                    <a:pt x="4888" y="1897638"/>
                  </a:lnTo>
                  <a:lnTo>
                    <a:pt x="4187" y="1890738"/>
                  </a:lnTo>
                  <a:lnTo>
                    <a:pt x="3544" y="1883837"/>
                  </a:lnTo>
                  <a:lnTo>
                    <a:pt x="2955" y="1876936"/>
                  </a:lnTo>
                  <a:lnTo>
                    <a:pt x="2410" y="1870036"/>
                  </a:lnTo>
                  <a:lnTo>
                    <a:pt x="1911" y="1863135"/>
                  </a:lnTo>
                  <a:lnTo>
                    <a:pt x="1485" y="1856235"/>
                  </a:lnTo>
                  <a:lnTo>
                    <a:pt x="1107" y="1849334"/>
                  </a:lnTo>
                  <a:lnTo>
                    <a:pt x="776" y="1842434"/>
                  </a:lnTo>
                  <a:lnTo>
                    <a:pt x="503" y="1835533"/>
                  </a:lnTo>
                  <a:lnTo>
                    <a:pt x="298" y="1828633"/>
                  </a:lnTo>
                  <a:lnTo>
                    <a:pt x="142" y="1821732"/>
                  </a:lnTo>
                  <a:lnTo>
                    <a:pt x="35" y="1814832"/>
                  </a:lnTo>
                  <a:lnTo>
                    <a:pt x="0" y="1807931"/>
                  </a:lnTo>
                  <a:lnTo>
                    <a:pt x="21" y="1801031"/>
                  </a:lnTo>
                  <a:lnTo>
                    <a:pt x="92" y="1794130"/>
                  </a:lnTo>
                  <a:lnTo>
                    <a:pt x="215" y="1787230"/>
                  </a:lnTo>
                  <a:lnTo>
                    <a:pt x="414" y="1780329"/>
                  </a:lnTo>
                  <a:lnTo>
                    <a:pt x="661" y="1773429"/>
                  </a:lnTo>
                  <a:lnTo>
                    <a:pt x="957" y="1766528"/>
                  </a:lnTo>
                  <a:lnTo>
                    <a:pt x="1314" y="1759628"/>
                  </a:lnTo>
                  <a:lnTo>
                    <a:pt x="1733" y="1752727"/>
                  </a:lnTo>
                  <a:lnTo>
                    <a:pt x="2197" y="1745827"/>
                  </a:lnTo>
                  <a:lnTo>
                    <a:pt x="2707" y="1738926"/>
                  </a:lnTo>
                  <a:lnTo>
                    <a:pt x="3286" y="1732026"/>
                  </a:lnTo>
                  <a:lnTo>
                    <a:pt x="3911" y="1725125"/>
                  </a:lnTo>
                  <a:lnTo>
                    <a:pt x="4578" y="1718225"/>
                  </a:lnTo>
                  <a:lnTo>
                    <a:pt x="5293" y="1711324"/>
                  </a:lnTo>
                  <a:lnTo>
                    <a:pt x="6066" y="1704424"/>
                  </a:lnTo>
                  <a:lnTo>
                    <a:pt x="6877" y="1697523"/>
                  </a:lnTo>
                  <a:lnTo>
                    <a:pt x="7726" y="1690623"/>
                  </a:lnTo>
                  <a:lnTo>
                    <a:pt x="8626" y="1683722"/>
                  </a:lnTo>
                  <a:lnTo>
                    <a:pt x="9567" y="1676822"/>
                  </a:lnTo>
                  <a:lnTo>
                    <a:pt x="10542" y="1669921"/>
                  </a:lnTo>
                  <a:lnTo>
                    <a:pt x="11550" y="1663021"/>
                  </a:lnTo>
                  <a:lnTo>
                    <a:pt x="12606" y="1656120"/>
                  </a:lnTo>
                  <a:lnTo>
                    <a:pt x="13691" y="1649220"/>
                  </a:lnTo>
                  <a:lnTo>
                    <a:pt x="14803" y="1642319"/>
                  </a:lnTo>
                  <a:lnTo>
                    <a:pt x="15949" y="1635419"/>
                  </a:lnTo>
                  <a:lnTo>
                    <a:pt x="17128" y="1628518"/>
                  </a:lnTo>
                  <a:lnTo>
                    <a:pt x="18330" y="1621618"/>
                  </a:lnTo>
                  <a:lnTo>
                    <a:pt x="19554" y="1614717"/>
                  </a:lnTo>
                  <a:lnTo>
                    <a:pt x="20809" y="1607817"/>
                  </a:lnTo>
                  <a:lnTo>
                    <a:pt x="22085" y="1600916"/>
                  </a:lnTo>
                  <a:lnTo>
                    <a:pt x="23379" y="1594016"/>
                  </a:lnTo>
                  <a:lnTo>
                    <a:pt x="24691" y="1587115"/>
                  </a:lnTo>
                  <a:lnTo>
                    <a:pt x="26027" y="1580215"/>
                  </a:lnTo>
                  <a:lnTo>
                    <a:pt x="27375" y="1573314"/>
                  </a:lnTo>
                  <a:lnTo>
                    <a:pt x="28737" y="1566414"/>
                  </a:lnTo>
                  <a:lnTo>
                    <a:pt x="30114" y="1559513"/>
                  </a:lnTo>
                  <a:lnTo>
                    <a:pt x="31503" y="1552613"/>
                  </a:lnTo>
                  <a:lnTo>
                    <a:pt x="32901" y="1545712"/>
                  </a:lnTo>
                  <a:lnTo>
                    <a:pt x="34308" y="1538812"/>
                  </a:lnTo>
                  <a:lnTo>
                    <a:pt x="35724" y="1531911"/>
                  </a:lnTo>
                  <a:lnTo>
                    <a:pt x="37145" y="1525011"/>
                  </a:lnTo>
                  <a:lnTo>
                    <a:pt x="38571" y="1518110"/>
                  </a:lnTo>
                  <a:lnTo>
                    <a:pt x="40000" y="1511210"/>
                  </a:lnTo>
                  <a:lnTo>
                    <a:pt x="41431" y="1504309"/>
                  </a:lnTo>
                  <a:lnTo>
                    <a:pt x="42863" y="1497409"/>
                  </a:lnTo>
                  <a:lnTo>
                    <a:pt x="44294" y="1490508"/>
                  </a:lnTo>
                  <a:lnTo>
                    <a:pt x="45722" y="1483608"/>
                  </a:lnTo>
                  <a:lnTo>
                    <a:pt x="47146" y="1476707"/>
                  </a:lnTo>
                  <a:lnTo>
                    <a:pt x="48566" y="1469807"/>
                  </a:lnTo>
                  <a:lnTo>
                    <a:pt x="49981" y="1462906"/>
                  </a:lnTo>
                  <a:lnTo>
                    <a:pt x="51384" y="1456006"/>
                  </a:lnTo>
                  <a:lnTo>
                    <a:pt x="52779" y="1449105"/>
                  </a:lnTo>
                  <a:lnTo>
                    <a:pt x="54165" y="1442205"/>
                  </a:lnTo>
                  <a:lnTo>
                    <a:pt x="55538" y="1435304"/>
                  </a:lnTo>
                  <a:lnTo>
                    <a:pt x="56895" y="1428404"/>
                  </a:lnTo>
                  <a:lnTo>
                    <a:pt x="58239" y="1421503"/>
                  </a:lnTo>
                  <a:lnTo>
                    <a:pt x="59569" y="1414603"/>
                  </a:lnTo>
                  <a:lnTo>
                    <a:pt x="60876" y="1407702"/>
                  </a:lnTo>
                  <a:lnTo>
                    <a:pt x="62164" y="1400802"/>
                  </a:lnTo>
                  <a:lnTo>
                    <a:pt x="63435" y="1393901"/>
                  </a:lnTo>
                  <a:lnTo>
                    <a:pt x="64685" y="1387001"/>
                  </a:lnTo>
                  <a:lnTo>
                    <a:pt x="65906" y="1380100"/>
                  </a:lnTo>
                  <a:lnTo>
                    <a:pt x="67106" y="1373200"/>
                  </a:lnTo>
                  <a:lnTo>
                    <a:pt x="68284" y="1366299"/>
                  </a:lnTo>
                  <a:lnTo>
                    <a:pt x="69431" y="1359399"/>
                  </a:lnTo>
                  <a:lnTo>
                    <a:pt x="70549" y="1352498"/>
                  </a:lnTo>
                  <a:lnTo>
                    <a:pt x="71643" y="1345598"/>
                  </a:lnTo>
                  <a:lnTo>
                    <a:pt x="72712" y="1338697"/>
                  </a:lnTo>
                  <a:lnTo>
                    <a:pt x="73739" y="1331797"/>
                  </a:lnTo>
                  <a:lnTo>
                    <a:pt x="74740" y="1324896"/>
                  </a:lnTo>
                  <a:lnTo>
                    <a:pt x="75715" y="1317996"/>
                  </a:lnTo>
                  <a:lnTo>
                    <a:pt x="76656" y="1311095"/>
                  </a:lnTo>
                  <a:lnTo>
                    <a:pt x="77559" y="1304195"/>
                  </a:lnTo>
                  <a:lnTo>
                    <a:pt x="78434" y="1297294"/>
                  </a:lnTo>
                  <a:lnTo>
                    <a:pt x="79281" y="1290394"/>
                  </a:lnTo>
                  <a:lnTo>
                    <a:pt x="80088" y="1283493"/>
                  </a:lnTo>
                  <a:lnTo>
                    <a:pt x="80862" y="1276593"/>
                  </a:lnTo>
                  <a:lnTo>
                    <a:pt x="81608" y="1269692"/>
                  </a:lnTo>
                  <a:lnTo>
                    <a:pt x="82325" y="1262792"/>
                  </a:lnTo>
                  <a:lnTo>
                    <a:pt x="82999" y="1255891"/>
                  </a:lnTo>
                  <a:lnTo>
                    <a:pt x="83646" y="1248991"/>
                  </a:lnTo>
                  <a:lnTo>
                    <a:pt x="84266" y="1242090"/>
                  </a:lnTo>
                  <a:lnTo>
                    <a:pt x="84852" y="1235190"/>
                  </a:lnTo>
                  <a:lnTo>
                    <a:pt x="85404" y="1228289"/>
                  </a:lnTo>
                  <a:lnTo>
                    <a:pt x="85932" y="1221389"/>
                  </a:lnTo>
                  <a:lnTo>
                    <a:pt x="86435" y="1214488"/>
                  </a:lnTo>
                  <a:lnTo>
                    <a:pt x="86901" y="1207588"/>
                  </a:lnTo>
                  <a:lnTo>
                    <a:pt x="87343" y="1200687"/>
                  </a:lnTo>
                  <a:lnTo>
                    <a:pt x="87763" y="1193787"/>
                  </a:lnTo>
                  <a:lnTo>
                    <a:pt x="88158" y="1186886"/>
                  </a:lnTo>
                  <a:lnTo>
                    <a:pt x="88524" y="1179986"/>
                  </a:lnTo>
                  <a:lnTo>
                    <a:pt x="88870" y="1173085"/>
                  </a:lnTo>
                  <a:lnTo>
                    <a:pt x="89199" y="1166185"/>
                  </a:lnTo>
                  <a:lnTo>
                    <a:pt x="89503" y="1159284"/>
                  </a:lnTo>
                  <a:lnTo>
                    <a:pt x="89787" y="1152384"/>
                  </a:lnTo>
                  <a:lnTo>
                    <a:pt x="90057" y="1145483"/>
                  </a:lnTo>
                  <a:lnTo>
                    <a:pt x="90312" y="1138583"/>
                  </a:lnTo>
                  <a:lnTo>
                    <a:pt x="90547" y="1131682"/>
                  </a:lnTo>
                  <a:lnTo>
                    <a:pt x="90770" y="1124782"/>
                  </a:lnTo>
                  <a:lnTo>
                    <a:pt x="90982" y="1117881"/>
                  </a:lnTo>
                  <a:lnTo>
                    <a:pt x="91183" y="1110981"/>
                  </a:lnTo>
                  <a:lnTo>
                    <a:pt x="91373" y="1104080"/>
                  </a:lnTo>
                  <a:lnTo>
                    <a:pt x="91556" y="1097180"/>
                  </a:lnTo>
                  <a:lnTo>
                    <a:pt x="91733" y="1090279"/>
                  </a:lnTo>
                  <a:lnTo>
                    <a:pt x="91903" y="1083379"/>
                  </a:lnTo>
                  <a:lnTo>
                    <a:pt x="92069" y="1076478"/>
                  </a:lnTo>
                  <a:lnTo>
                    <a:pt x="92234" y="1069578"/>
                  </a:lnTo>
                  <a:lnTo>
                    <a:pt x="92398" y="1062677"/>
                  </a:lnTo>
                  <a:lnTo>
                    <a:pt x="92562" y="1055777"/>
                  </a:lnTo>
                  <a:lnTo>
                    <a:pt x="92728" y="1048876"/>
                  </a:lnTo>
                  <a:lnTo>
                    <a:pt x="92897" y="1041976"/>
                  </a:lnTo>
                  <a:lnTo>
                    <a:pt x="93072" y="1035075"/>
                  </a:lnTo>
                  <a:lnTo>
                    <a:pt x="93254" y="1028175"/>
                  </a:lnTo>
                  <a:lnTo>
                    <a:pt x="93442" y="1021274"/>
                  </a:lnTo>
                  <a:lnTo>
                    <a:pt x="93638" y="1014374"/>
                  </a:lnTo>
                  <a:lnTo>
                    <a:pt x="93848" y="1007473"/>
                  </a:lnTo>
                  <a:lnTo>
                    <a:pt x="94069" y="1000573"/>
                  </a:lnTo>
                  <a:lnTo>
                    <a:pt x="94302" y="993672"/>
                  </a:lnTo>
                  <a:lnTo>
                    <a:pt x="94549" y="986772"/>
                  </a:lnTo>
                  <a:lnTo>
                    <a:pt x="94815" y="979871"/>
                  </a:lnTo>
                  <a:lnTo>
                    <a:pt x="95097" y="972971"/>
                  </a:lnTo>
                  <a:lnTo>
                    <a:pt x="95393" y="966070"/>
                  </a:lnTo>
                  <a:lnTo>
                    <a:pt x="95713" y="959170"/>
                  </a:lnTo>
                  <a:lnTo>
                    <a:pt x="96054" y="952269"/>
                  </a:lnTo>
                  <a:lnTo>
                    <a:pt x="96413" y="945369"/>
                  </a:lnTo>
                  <a:lnTo>
                    <a:pt x="96792" y="938468"/>
                  </a:lnTo>
                  <a:lnTo>
                    <a:pt x="97202" y="931567"/>
                  </a:lnTo>
                  <a:lnTo>
                    <a:pt x="97631" y="924667"/>
                  </a:lnTo>
                  <a:lnTo>
                    <a:pt x="98082" y="917766"/>
                  </a:lnTo>
                  <a:lnTo>
                    <a:pt x="98559" y="910866"/>
                  </a:lnTo>
                  <a:lnTo>
                    <a:pt x="99065" y="903965"/>
                  </a:lnTo>
                  <a:lnTo>
                    <a:pt x="99593" y="897065"/>
                  </a:lnTo>
                  <a:lnTo>
                    <a:pt x="100142" y="890164"/>
                  </a:lnTo>
                  <a:lnTo>
                    <a:pt x="100725" y="883264"/>
                  </a:lnTo>
                  <a:lnTo>
                    <a:pt x="101331" y="876363"/>
                  </a:lnTo>
                  <a:lnTo>
                    <a:pt x="101959" y="869463"/>
                  </a:lnTo>
                  <a:lnTo>
                    <a:pt x="102612" y="862562"/>
                  </a:lnTo>
                  <a:lnTo>
                    <a:pt x="103295" y="855662"/>
                  </a:lnTo>
                  <a:lnTo>
                    <a:pt x="103998" y="848761"/>
                  </a:lnTo>
                  <a:lnTo>
                    <a:pt x="104721" y="841861"/>
                  </a:lnTo>
                  <a:lnTo>
                    <a:pt x="105471" y="834960"/>
                  </a:lnTo>
                  <a:lnTo>
                    <a:pt x="106243" y="828060"/>
                  </a:lnTo>
                  <a:lnTo>
                    <a:pt x="107032" y="821159"/>
                  </a:lnTo>
                  <a:lnTo>
                    <a:pt x="107839" y="814259"/>
                  </a:lnTo>
                  <a:lnTo>
                    <a:pt x="108670" y="807358"/>
                  </a:lnTo>
                  <a:lnTo>
                    <a:pt x="109515" y="800458"/>
                  </a:lnTo>
                  <a:lnTo>
                    <a:pt x="110374" y="793557"/>
                  </a:lnTo>
                  <a:lnTo>
                    <a:pt x="111247" y="786657"/>
                  </a:lnTo>
                  <a:lnTo>
                    <a:pt x="112136" y="779756"/>
                  </a:lnTo>
                  <a:lnTo>
                    <a:pt x="113033" y="772856"/>
                  </a:lnTo>
                  <a:lnTo>
                    <a:pt x="113939" y="765955"/>
                  </a:lnTo>
                  <a:lnTo>
                    <a:pt x="114854" y="759055"/>
                  </a:lnTo>
                  <a:lnTo>
                    <a:pt x="115775" y="752154"/>
                  </a:lnTo>
                  <a:lnTo>
                    <a:pt x="116700" y="745254"/>
                  </a:lnTo>
                  <a:lnTo>
                    <a:pt x="117628" y="738353"/>
                  </a:lnTo>
                  <a:lnTo>
                    <a:pt x="118558" y="731453"/>
                  </a:lnTo>
                  <a:lnTo>
                    <a:pt x="119486" y="724552"/>
                  </a:lnTo>
                  <a:lnTo>
                    <a:pt x="120413" y="717652"/>
                  </a:lnTo>
                  <a:lnTo>
                    <a:pt x="121337" y="710751"/>
                  </a:lnTo>
                  <a:lnTo>
                    <a:pt x="122254" y="703851"/>
                  </a:lnTo>
                  <a:lnTo>
                    <a:pt x="123165" y="696950"/>
                  </a:lnTo>
                  <a:lnTo>
                    <a:pt x="124069" y="690050"/>
                  </a:lnTo>
                  <a:lnTo>
                    <a:pt x="124961" y="683149"/>
                  </a:lnTo>
                  <a:lnTo>
                    <a:pt x="125843" y="676249"/>
                  </a:lnTo>
                  <a:lnTo>
                    <a:pt x="126714" y="669348"/>
                  </a:lnTo>
                  <a:lnTo>
                    <a:pt x="127573" y="662448"/>
                  </a:lnTo>
                  <a:lnTo>
                    <a:pt x="128414" y="655547"/>
                  </a:lnTo>
                  <a:lnTo>
                    <a:pt x="129241" y="648647"/>
                  </a:lnTo>
                  <a:lnTo>
                    <a:pt x="130054" y="641746"/>
                  </a:lnTo>
                  <a:lnTo>
                    <a:pt x="130847" y="634846"/>
                  </a:lnTo>
                  <a:lnTo>
                    <a:pt x="131622" y="627945"/>
                  </a:lnTo>
                  <a:lnTo>
                    <a:pt x="132380" y="621045"/>
                  </a:lnTo>
                  <a:lnTo>
                    <a:pt x="133122" y="614144"/>
                  </a:lnTo>
                  <a:lnTo>
                    <a:pt x="133838" y="607244"/>
                  </a:lnTo>
                  <a:lnTo>
                    <a:pt x="134536" y="600343"/>
                  </a:lnTo>
                  <a:lnTo>
                    <a:pt x="135216" y="593443"/>
                  </a:lnTo>
                  <a:lnTo>
                    <a:pt x="135875" y="586542"/>
                  </a:lnTo>
                  <a:lnTo>
                    <a:pt x="136509" y="579642"/>
                  </a:lnTo>
                  <a:lnTo>
                    <a:pt x="137126" y="572741"/>
                  </a:lnTo>
                  <a:lnTo>
                    <a:pt x="137725" y="565841"/>
                  </a:lnTo>
                  <a:lnTo>
                    <a:pt x="138298" y="558940"/>
                  </a:lnTo>
                  <a:lnTo>
                    <a:pt x="138851" y="552040"/>
                  </a:lnTo>
                  <a:lnTo>
                    <a:pt x="139387" y="545139"/>
                  </a:lnTo>
                  <a:lnTo>
                    <a:pt x="139904" y="538239"/>
                  </a:lnTo>
                  <a:lnTo>
                    <a:pt x="140395" y="531338"/>
                  </a:lnTo>
                  <a:lnTo>
                    <a:pt x="140870" y="524438"/>
                  </a:lnTo>
                  <a:lnTo>
                    <a:pt x="141330" y="517537"/>
                  </a:lnTo>
                  <a:lnTo>
                    <a:pt x="141768" y="510637"/>
                  </a:lnTo>
                  <a:lnTo>
                    <a:pt x="142187" y="503736"/>
                  </a:lnTo>
                  <a:lnTo>
                    <a:pt x="142592" y="496836"/>
                  </a:lnTo>
                  <a:lnTo>
                    <a:pt x="142983" y="489935"/>
                  </a:lnTo>
                  <a:lnTo>
                    <a:pt x="143352" y="483035"/>
                  </a:lnTo>
                  <a:lnTo>
                    <a:pt x="143709" y="476134"/>
                  </a:lnTo>
                  <a:lnTo>
                    <a:pt x="144054" y="469234"/>
                  </a:lnTo>
                  <a:lnTo>
                    <a:pt x="144385" y="462333"/>
                  </a:lnTo>
                  <a:lnTo>
                    <a:pt x="144701" y="455433"/>
                  </a:lnTo>
                  <a:lnTo>
                    <a:pt x="145007" y="448532"/>
                  </a:lnTo>
                  <a:lnTo>
                    <a:pt x="145304" y="441632"/>
                  </a:lnTo>
                  <a:lnTo>
                    <a:pt x="145589" y="434731"/>
                  </a:lnTo>
                  <a:lnTo>
                    <a:pt x="145864" y="427831"/>
                  </a:lnTo>
                  <a:lnTo>
                    <a:pt x="146133" y="420930"/>
                  </a:lnTo>
                  <a:lnTo>
                    <a:pt x="146394" y="414030"/>
                  </a:lnTo>
                  <a:lnTo>
                    <a:pt x="146647" y="407129"/>
                  </a:lnTo>
                  <a:lnTo>
                    <a:pt x="146895" y="400229"/>
                  </a:lnTo>
                  <a:lnTo>
                    <a:pt x="147139" y="393328"/>
                  </a:lnTo>
                  <a:lnTo>
                    <a:pt x="147378" y="386428"/>
                  </a:lnTo>
                  <a:lnTo>
                    <a:pt x="147613" y="379527"/>
                  </a:lnTo>
                  <a:lnTo>
                    <a:pt x="147846" y="372627"/>
                  </a:lnTo>
                  <a:lnTo>
                    <a:pt x="148077" y="365726"/>
                  </a:lnTo>
                  <a:lnTo>
                    <a:pt x="148306" y="358826"/>
                  </a:lnTo>
                  <a:lnTo>
                    <a:pt x="148534" y="351925"/>
                  </a:lnTo>
                  <a:lnTo>
                    <a:pt x="148762" y="345025"/>
                  </a:lnTo>
                  <a:lnTo>
                    <a:pt x="148989" y="338124"/>
                  </a:lnTo>
                  <a:lnTo>
                    <a:pt x="149217" y="331224"/>
                  </a:lnTo>
                  <a:lnTo>
                    <a:pt x="149447" y="324323"/>
                  </a:lnTo>
                  <a:lnTo>
                    <a:pt x="149677" y="317423"/>
                  </a:lnTo>
                  <a:lnTo>
                    <a:pt x="149909" y="310522"/>
                  </a:lnTo>
                  <a:lnTo>
                    <a:pt x="150142" y="303622"/>
                  </a:lnTo>
                  <a:lnTo>
                    <a:pt x="150378" y="296721"/>
                  </a:lnTo>
                  <a:lnTo>
                    <a:pt x="150615" y="289821"/>
                  </a:lnTo>
                  <a:lnTo>
                    <a:pt x="150855" y="282920"/>
                  </a:lnTo>
                  <a:lnTo>
                    <a:pt x="151096" y="276020"/>
                  </a:lnTo>
                  <a:lnTo>
                    <a:pt x="151340" y="269119"/>
                  </a:lnTo>
                  <a:lnTo>
                    <a:pt x="151586" y="262219"/>
                  </a:lnTo>
                  <a:lnTo>
                    <a:pt x="151833" y="255318"/>
                  </a:lnTo>
                  <a:lnTo>
                    <a:pt x="152083" y="248418"/>
                  </a:lnTo>
                  <a:lnTo>
                    <a:pt x="152334" y="241517"/>
                  </a:lnTo>
                  <a:lnTo>
                    <a:pt x="152586" y="234617"/>
                  </a:lnTo>
                  <a:lnTo>
                    <a:pt x="152839" y="227716"/>
                  </a:lnTo>
                  <a:lnTo>
                    <a:pt x="153094" y="220816"/>
                  </a:lnTo>
                  <a:lnTo>
                    <a:pt x="153348" y="213915"/>
                  </a:lnTo>
                  <a:lnTo>
                    <a:pt x="153603" y="207015"/>
                  </a:lnTo>
                  <a:lnTo>
                    <a:pt x="153858" y="200114"/>
                  </a:lnTo>
                  <a:lnTo>
                    <a:pt x="154113" y="193214"/>
                  </a:lnTo>
                  <a:lnTo>
                    <a:pt x="154366" y="186313"/>
                  </a:lnTo>
                  <a:lnTo>
                    <a:pt x="154619" y="179413"/>
                  </a:lnTo>
                  <a:lnTo>
                    <a:pt x="154870" y="172512"/>
                  </a:lnTo>
                  <a:lnTo>
                    <a:pt x="155119" y="165612"/>
                  </a:lnTo>
                  <a:lnTo>
                    <a:pt x="155366" y="158711"/>
                  </a:lnTo>
                  <a:lnTo>
                    <a:pt x="155611" y="151811"/>
                  </a:lnTo>
                  <a:lnTo>
                    <a:pt x="155853" y="144910"/>
                  </a:lnTo>
                  <a:lnTo>
                    <a:pt x="156092" y="138010"/>
                  </a:lnTo>
                  <a:lnTo>
                    <a:pt x="156328" y="131109"/>
                  </a:lnTo>
                  <a:lnTo>
                    <a:pt x="156560" y="124209"/>
                  </a:lnTo>
                  <a:lnTo>
                    <a:pt x="156789" y="117308"/>
                  </a:lnTo>
                  <a:lnTo>
                    <a:pt x="157014" y="110408"/>
                  </a:lnTo>
                  <a:lnTo>
                    <a:pt x="157235" y="103507"/>
                  </a:lnTo>
                  <a:lnTo>
                    <a:pt x="157452" y="96607"/>
                  </a:lnTo>
                  <a:lnTo>
                    <a:pt x="157666" y="89706"/>
                  </a:lnTo>
                  <a:lnTo>
                    <a:pt x="157874" y="82806"/>
                  </a:lnTo>
                  <a:lnTo>
                    <a:pt x="158078" y="75905"/>
                  </a:lnTo>
                  <a:lnTo>
                    <a:pt x="158278" y="69005"/>
                  </a:lnTo>
                  <a:lnTo>
                    <a:pt x="158474" y="62104"/>
                  </a:lnTo>
                  <a:lnTo>
                    <a:pt x="158665" y="55204"/>
                  </a:lnTo>
                  <a:lnTo>
                    <a:pt x="158853" y="48303"/>
                  </a:lnTo>
                  <a:lnTo>
                    <a:pt x="159037" y="41403"/>
                  </a:lnTo>
                  <a:lnTo>
                    <a:pt x="159215" y="34502"/>
                  </a:lnTo>
                  <a:lnTo>
                    <a:pt x="159390" y="27602"/>
                  </a:lnTo>
                  <a:lnTo>
                    <a:pt x="159562" y="20701"/>
                  </a:lnTo>
                  <a:lnTo>
                    <a:pt x="159730" y="13801"/>
                  </a:lnTo>
                  <a:lnTo>
                    <a:pt x="159893" y="6900"/>
                  </a:lnTo>
                  <a:lnTo>
                    <a:pt x="160054" y="0"/>
                  </a:lnTo>
                  <a:lnTo>
                    <a:pt x="170120" y="0"/>
                  </a:lnTo>
                  <a:lnTo>
                    <a:pt x="170280" y="6900"/>
                  </a:lnTo>
                  <a:lnTo>
                    <a:pt x="170443" y="13801"/>
                  </a:lnTo>
                  <a:lnTo>
                    <a:pt x="170611" y="20701"/>
                  </a:lnTo>
                  <a:lnTo>
                    <a:pt x="170783" y="27602"/>
                  </a:lnTo>
                  <a:lnTo>
                    <a:pt x="170958" y="34502"/>
                  </a:lnTo>
                  <a:lnTo>
                    <a:pt x="171136" y="41403"/>
                  </a:lnTo>
                  <a:lnTo>
                    <a:pt x="171320" y="48303"/>
                  </a:lnTo>
                  <a:lnTo>
                    <a:pt x="171508" y="55204"/>
                  </a:lnTo>
                  <a:lnTo>
                    <a:pt x="171699" y="62104"/>
                  </a:lnTo>
                  <a:lnTo>
                    <a:pt x="171895" y="69005"/>
                  </a:lnTo>
                  <a:lnTo>
                    <a:pt x="172095" y="75905"/>
                  </a:lnTo>
                  <a:lnTo>
                    <a:pt x="172300" y="82806"/>
                  </a:lnTo>
                  <a:lnTo>
                    <a:pt x="172508" y="89706"/>
                  </a:lnTo>
                  <a:lnTo>
                    <a:pt x="172721" y="96607"/>
                  </a:lnTo>
                  <a:lnTo>
                    <a:pt x="172938" y="103507"/>
                  </a:lnTo>
                  <a:lnTo>
                    <a:pt x="173159" y="110408"/>
                  </a:lnTo>
                  <a:lnTo>
                    <a:pt x="173384" y="117308"/>
                  </a:lnTo>
                  <a:lnTo>
                    <a:pt x="173613" y="124209"/>
                  </a:lnTo>
                  <a:lnTo>
                    <a:pt x="173846" y="131109"/>
                  </a:lnTo>
                  <a:lnTo>
                    <a:pt x="174081" y="138010"/>
                  </a:lnTo>
                  <a:lnTo>
                    <a:pt x="174320" y="144910"/>
                  </a:lnTo>
                  <a:lnTo>
                    <a:pt x="174563" y="151811"/>
                  </a:lnTo>
                  <a:lnTo>
                    <a:pt x="174807" y="158711"/>
                  </a:lnTo>
                  <a:lnTo>
                    <a:pt x="175054" y="165612"/>
                  </a:lnTo>
                  <a:lnTo>
                    <a:pt x="175304" y="172512"/>
                  </a:lnTo>
                  <a:lnTo>
                    <a:pt x="175555" y="179413"/>
                  </a:lnTo>
                  <a:lnTo>
                    <a:pt x="175807" y="186313"/>
                  </a:lnTo>
                  <a:lnTo>
                    <a:pt x="176061" y="193214"/>
                  </a:lnTo>
                  <a:lnTo>
                    <a:pt x="176315" y="200114"/>
                  </a:lnTo>
                  <a:lnTo>
                    <a:pt x="176570" y="207015"/>
                  </a:lnTo>
                  <a:lnTo>
                    <a:pt x="176825" y="213915"/>
                  </a:lnTo>
                  <a:lnTo>
                    <a:pt x="177080" y="220816"/>
                  </a:lnTo>
                  <a:lnTo>
                    <a:pt x="177334" y="227716"/>
                  </a:lnTo>
                  <a:lnTo>
                    <a:pt x="177587" y="234617"/>
                  </a:lnTo>
                  <a:lnTo>
                    <a:pt x="177840" y="241517"/>
                  </a:lnTo>
                  <a:lnTo>
                    <a:pt x="178090" y="248418"/>
                  </a:lnTo>
                  <a:lnTo>
                    <a:pt x="178340" y="255318"/>
                  </a:lnTo>
                  <a:lnTo>
                    <a:pt x="178588" y="262219"/>
                  </a:lnTo>
                  <a:lnTo>
                    <a:pt x="178833" y="269119"/>
                  </a:lnTo>
                  <a:lnTo>
                    <a:pt x="179077" y="276020"/>
                  </a:lnTo>
                  <a:lnTo>
                    <a:pt x="179319" y="282920"/>
                  </a:lnTo>
                  <a:lnTo>
                    <a:pt x="179559" y="289821"/>
                  </a:lnTo>
                  <a:lnTo>
                    <a:pt x="179796" y="296721"/>
                  </a:lnTo>
                  <a:lnTo>
                    <a:pt x="180031" y="303622"/>
                  </a:lnTo>
                  <a:lnTo>
                    <a:pt x="180265" y="310522"/>
                  </a:lnTo>
                  <a:lnTo>
                    <a:pt x="180497" y="317423"/>
                  </a:lnTo>
                  <a:lnTo>
                    <a:pt x="180727" y="324323"/>
                  </a:lnTo>
                  <a:lnTo>
                    <a:pt x="180956" y="331224"/>
                  </a:lnTo>
                  <a:lnTo>
                    <a:pt x="181184" y="338124"/>
                  </a:lnTo>
                  <a:lnTo>
                    <a:pt x="181412" y="345025"/>
                  </a:lnTo>
                  <a:lnTo>
                    <a:pt x="181639" y="351925"/>
                  </a:lnTo>
                  <a:lnTo>
                    <a:pt x="181867" y="358826"/>
                  </a:lnTo>
                  <a:lnTo>
                    <a:pt x="182096" y="365726"/>
                  </a:lnTo>
                  <a:lnTo>
                    <a:pt x="182327" y="372627"/>
                  </a:lnTo>
                  <a:lnTo>
                    <a:pt x="182560" y="379527"/>
                  </a:lnTo>
                  <a:lnTo>
                    <a:pt x="182795" y="386428"/>
                  </a:lnTo>
                  <a:lnTo>
                    <a:pt x="183034" y="393328"/>
                  </a:lnTo>
                  <a:lnTo>
                    <a:pt x="183278" y="400229"/>
                  </a:lnTo>
                  <a:lnTo>
                    <a:pt x="183526" y="407129"/>
                  </a:lnTo>
                  <a:lnTo>
                    <a:pt x="183779" y="414030"/>
                  </a:lnTo>
                  <a:lnTo>
                    <a:pt x="184040" y="420930"/>
                  </a:lnTo>
                  <a:lnTo>
                    <a:pt x="184309" y="427831"/>
                  </a:lnTo>
                  <a:lnTo>
                    <a:pt x="184585" y="434731"/>
                  </a:lnTo>
                  <a:lnTo>
                    <a:pt x="184869" y="441632"/>
                  </a:lnTo>
                  <a:lnTo>
                    <a:pt x="185166" y="448532"/>
                  </a:lnTo>
                  <a:lnTo>
                    <a:pt x="185472" y="455433"/>
                  </a:lnTo>
                  <a:lnTo>
                    <a:pt x="185788" y="462333"/>
                  </a:lnTo>
                  <a:lnTo>
                    <a:pt x="186119" y="469234"/>
                  </a:lnTo>
                  <a:lnTo>
                    <a:pt x="186464" y="476134"/>
                  </a:lnTo>
                  <a:lnTo>
                    <a:pt x="186821" y="483035"/>
                  </a:lnTo>
                  <a:lnTo>
                    <a:pt x="187191" y="489935"/>
                  </a:lnTo>
                  <a:lnTo>
                    <a:pt x="187581" y="496836"/>
                  </a:lnTo>
                  <a:lnTo>
                    <a:pt x="187986" y="503736"/>
                  </a:lnTo>
                  <a:lnTo>
                    <a:pt x="188405" y="510637"/>
                  </a:lnTo>
                  <a:lnTo>
                    <a:pt x="188844" y="517537"/>
                  </a:lnTo>
                  <a:lnTo>
                    <a:pt x="189303" y="524438"/>
                  </a:lnTo>
                  <a:lnTo>
                    <a:pt x="189778" y="531338"/>
                  </a:lnTo>
                  <a:lnTo>
                    <a:pt x="190270" y="538239"/>
                  </a:lnTo>
                  <a:lnTo>
                    <a:pt x="190786" y="545139"/>
                  </a:lnTo>
                  <a:lnTo>
                    <a:pt x="191322" y="552040"/>
                  </a:lnTo>
                  <a:lnTo>
                    <a:pt x="191875" y="558940"/>
                  </a:lnTo>
                  <a:lnTo>
                    <a:pt x="192448" y="565841"/>
                  </a:lnTo>
                  <a:lnTo>
                    <a:pt x="193047" y="572741"/>
                  </a:lnTo>
                  <a:lnTo>
                    <a:pt x="193664" y="579642"/>
                  </a:lnTo>
                  <a:lnTo>
                    <a:pt x="194298" y="586542"/>
                  </a:lnTo>
                  <a:lnTo>
                    <a:pt x="194957" y="593443"/>
                  </a:lnTo>
                  <a:lnTo>
                    <a:pt x="195638" y="600343"/>
                  </a:lnTo>
                  <a:lnTo>
                    <a:pt x="196336" y="607244"/>
                  </a:lnTo>
                  <a:lnTo>
                    <a:pt x="197051" y="614144"/>
                  </a:lnTo>
                  <a:lnTo>
                    <a:pt x="197793" y="621045"/>
                  </a:lnTo>
                  <a:lnTo>
                    <a:pt x="198551" y="627945"/>
                  </a:lnTo>
                  <a:lnTo>
                    <a:pt x="199326" y="634846"/>
                  </a:lnTo>
                  <a:lnTo>
                    <a:pt x="200119" y="641746"/>
                  </a:lnTo>
                  <a:lnTo>
                    <a:pt x="200932" y="648647"/>
                  </a:lnTo>
                  <a:lnTo>
                    <a:pt x="201760" y="655547"/>
                  </a:lnTo>
                  <a:lnTo>
                    <a:pt x="202600" y="662448"/>
                  </a:lnTo>
                  <a:lnTo>
                    <a:pt x="203459" y="669348"/>
                  </a:lnTo>
                  <a:lnTo>
                    <a:pt x="204330" y="676249"/>
                  </a:lnTo>
                  <a:lnTo>
                    <a:pt x="205212" y="683149"/>
                  </a:lnTo>
                  <a:lnTo>
                    <a:pt x="206104" y="690050"/>
                  </a:lnTo>
                  <a:lnTo>
                    <a:pt x="207008" y="696950"/>
                  </a:lnTo>
                  <a:lnTo>
                    <a:pt x="207920" y="703851"/>
                  </a:lnTo>
                  <a:lnTo>
                    <a:pt x="208837" y="710751"/>
                  </a:lnTo>
                  <a:lnTo>
                    <a:pt x="209760" y="717652"/>
                  </a:lnTo>
                  <a:lnTo>
                    <a:pt x="210687" y="724552"/>
                  </a:lnTo>
                  <a:lnTo>
                    <a:pt x="211615" y="731453"/>
                  </a:lnTo>
                  <a:lnTo>
                    <a:pt x="212545" y="738353"/>
                  </a:lnTo>
                  <a:lnTo>
                    <a:pt x="213473" y="745254"/>
                  </a:lnTo>
                  <a:lnTo>
                    <a:pt x="214398" y="752154"/>
                  </a:lnTo>
                  <a:lnTo>
                    <a:pt x="215319" y="759055"/>
                  </a:lnTo>
                  <a:lnTo>
                    <a:pt x="216235" y="765955"/>
                  </a:lnTo>
                  <a:lnTo>
                    <a:pt x="217140" y="772856"/>
                  </a:lnTo>
                  <a:lnTo>
                    <a:pt x="218038" y="779756"/>
                  </a:lnTo>
                  <a:lnTo>
                    <a:pt x="218926" y="786657"/>
                  </a:lnTo>
                  <a:lnTo>
                    <a:pt x="219799" y="793557"/>
                  </a:lnTo>
                  <a:lnTo>
                    <a:pt x="220658" y="800458"/>
                  </a:lnTo>
                  <a:lnTo>
                    <a:pt x="221503" y="807358"/>
                  </a:lnTo>
                  <a:lnTo>
                    <a:pt x="222335" y="814259"/>
                  </a:lnTo>
                  <a:lnTo>
                    <a:pt x="223141" y="821159"/>
                  </a:lnTo>
                  <a:lnTo>
                    <a:pt x="223930" y="828060"/>
                  </a:lnTo>
                  <a:lnTo>
                    <a:pt x="224703" y="834960"/>
                  </a:lnTo>
                  <a:lnTo>
                    <a:pt x="225452" y="841861"/>
                  </a:lnTo>
                  <a:lnTo>
                    <a:pt x="226175" y="848761"/>
                  </a:lnTo>
                  <a:lnTo>
                    <a:pt x="226879" y="855662"/>
                  </a:lnTo>
                  <a:lnTo>
                    <a:pt x="227562" y="862562"/>
                  </a:lnTo>
                  <a:lnTo>
                    <a:pt x="228214" y="869463"/>
                  </a:lnTo>
                  <a:lnTo>
                    <a:pt x="228842" y="876363"/>
                  </a:lnTo>
                  <a:lnTo>
                    <a:pt x="229448" y="883264"/>
                  </a:lnTo>
                  <a:lnTo>
                    <a:pt x="230031" y="890164"/>
                  </a:lnTo>
                  <a:lnTo>
                    <a:pt x="230580" y="897065"/>
                  </a:lnTo>
                  <a:lnTo>
                    <a:pt x="231108" y="903965"/>
                  </a:lnTo>
                  <a:lnTo>
                    <a:pt x="231614" y="910866"/>
                  </a:lnTo>
                  <a:lnTo>
                    <a:pt x="232091" y="917766"/>
                  </a:lnTo>
                  <a:lnTo>
                    <a:pt x="232542" y="924667"/>
                  </a:lnTo>
                  <a:lnTo>
                    <a:pt x="232972" y="931567"/>
                  </a:lnTo>
                  <a:lnTo>
                    <a:pt x="233381" y="938468"/>
                  </a:lnTo>
                  <a:lnTo>
                    <a:pt x="233760" y="945369"/>
                  </a:lnTo>
                  <a:lnTo>
                    <a:pt x="234119" y="952269"/>
                  </a:lnTo>
                  <a:lnTo>
                    <a:pt x="234460" y="959170"/>
                  </a:lnTo>
                  <a:lnTo>
                    <a:pt x="234780" y="966070"/>
                  </a:lnTo>
                  <a:lnTo>
                    <a:pt x="235076" y="972971"/>
                  </a:lnTo>
                  <a:lnTo>
                    <a:pt x="235358" y="979871"/>
                  </a:lnTo>
                  <a:lnTo>
                    <a:pt x="235624" y="986772"/>
                  </a:lnTo>
                  <a:lnTo>
                    <a:pt x="235871" y="993672"/>
                  </a:lnTo>
                  <a:lnTo>
                    <a:pt x="236104" y="1000573"/>
                  </a:lnTo>
                  <a:lnTo>
                    <a:pt x="236325" y="1007473"/>
                  </a:lnTo>
                  <a:lnTo>
                    <a:pt x="236535" y="1014374"/>
                  </a:lnTo>
                  <a:lnTo>
                    <a:pt x="236731" y="1021274"/>
                  </a:lnTo>
                  <a:lnTo>
                    <a:pt x="236920" y="1028175"/>
                  </a:lnTo>
                  <a:lnTo>
                    <a:pt x="237101" y="1035075"/>
                  </a:lnTo>
                  <a:lnTo>
                    <a:pt x="237276" y="1041976"/>
                  </a:lnTo>
                  <a:lnTo>
                    <a:pt x="237445" y="1048876"/>
                  </a:lnTo>
                  <a:lnTo>
                    <a:pt x="237611" y="1055777"/>
                  </a:lnTo>
                  <a:lnTo>
                    <a:pt x="237776" y="1062677"/>
                  </a:lnTo>
                  <a:lnTo>
                    <a:pt x="237939" y="1069578"/>
                  </a:lnTo>
                  <a:lnTo>
                    <a:pt x="238104" y="1076478"/>
                  </a:lnTo>
                  <a:lnTo>
                    <a:pt x="238271" y="1083379"/>
                  </a:lnTo>
                  <a:lnTo>
                    <a:pt x="238441" y="1090279"/>
                  </a:lnTo>
                  <a:lnTo>
                    <a:pt x="238618" y="1097180"/>
                  </a:lnTo>
                  <a:lnTo>
                    <a:pt x="238801" y="1104080"/>
                  </a:lnTo>
                  <a:lnTo>
                    <a:pt x="238990" y="1110981"/>
                  </a:lnTo>
                  <a:lnTo>
                    <a:pt x="239191" y="1117881"/>
                  </a:lnTo>
                  <a:lnTo>
                    <a:pt x="239403" y="1124782"/>
                  </a:lnTo>
                  <a:lnTo>
                    <a:pt x="239627" y="1131682"/>
                  </a:lnTo>
                  <a:lnTo>
                    <a:pt x="239861" y="1138583"/>
                  </a:lnTo>
                  <a:lnTo>
                    <a:pt x="240116" y="1145483"/>
                  </a:lnTo>
                  <a:lnTo>
                    <a:pt x="240386" y="1152384"/>
                  </a:lnTo>
                  <a:lnTo>
                    <a:pt x="240670" y="1159284"/>
                  </a:lnTo>
                  <a:lnTo>
                    <a:pt x="240974" y="1166185"/>
                  </a:lnTo>
                  <a:lnTo>
                    <a:pt x="241303" y="1173085"/>
                  </a:lnTo>
                  <a:lnTo>
                    <a:pt x="241649" y="1179986"/>
                  </a:lnTo>
                  <a:lnTo>
                    <a:pt x="242015" y="1186886"/>
                  </a:lnTo>
                  <a:lnTo>
                    <a:pt x="242410" y="1193787"/>
                  </a:lnTo>
                  <a:lnTo>
                    <a:pt x="242830" y="1200687"/>
                  </a:lnTo>
                  <a:lnTo>
                    <a:pt x="243272" y="1207588"/>
                  </a:lnTo>
                  <a:lnTo>
                    <a:pt x="243738" y="1214488"/>
                  </a:lnTo>
                  <a:lnTo>
                    <a:pt x="244241" y="1221389"/>
                  </a:lnTo>
                  <a:lnTo>
                    <a:pt x="244769" y="1228289"/>
                  </a:lnTo>
                  <a:lnTo>
                    <a:pt x="245321" y="1235190"/>
                  </a:lnTo>
                  <a:lnTo>
                    <a:pt x="245907" y="1242090"/>
                  </a:lnTo>
                  <a:lnTo>
                    <a:pt x="246527" y="1248991"/>
                  </a:lnTo>
                  <a:lnTo>
                    <a:pt x="247174" y="1255891"/>
                  </a:lnTo>
                  <a:lnTo>
                    <a:pt x="247849" y="1262792"/>
                  </a:lnTo>
                  <a:lnTo>
                    <a:pt x="248565" y="1269692"/>
                  </a:lnTo>
                  <a:lnTo>
                    <a:pt x="249311" y="1276593"/>
                  </a:lnTo>
                  <a:lnTo>
                    <a:pt x="250085" y="1283493"/>
                  </a:lnTo>
                  <a:lnTo>
                    <a:pt x="250892" y="1290394"/>
                  </a:lnTo>
                  <a:lnTo>
                    <a:pt x="251739" y="1297294"/>
                  </a:lnTo>
                  <a:lnTo>
                    <a:pt x="252614" y="1304195"/>
                  </a:lnTo>
                  <a:lnTo>
                    <a:pt x="253517" y="1311095"/>
                  </a:lnTo>
                  <a:lnTo>
                    <a:pt x="254459" y="1317996"/>
                  </a:lnTo>
                  <a:lnTo>
                    <a:pt x="255433" y="1324896"/>
                  </a:lnTo>
                  <a:lnTo>
                    <a:pt x="256434" y="1331797"/>
                  </a:lnTo>
                  <a:lnTo>
                    <a:pt x="257462" y="1338697"/>
                  </a:lnTo>
                  <a:lnTo>
                    <a:pt x="258531" y="1345598"/>
                  </a:lnTo>
                  <a:lnTo>
                    <a:pt x="259624" y="1352498"/>
                  </a:lnTo>
                  <a:lnTo>
                    <a:pt x="260742" y="1359399"/>
                  </a:lnTo>
                  <a:lnTo>
                    <a:pt x="261889" y="1366299"/>
                  </a:lnTo>
                  <a:lnTo>
                    <a:pt x="263068" y="1373200"/>
                  </a:lnTo>
                  <a:lnTo>
                    <a:pt x="264267" y="1380100"/>
                  </a:lnTo>
                  <a:lnTo>
                    <a:pt x="265488" y="1387001"/>
                  </a:lnTo>
                  <a:lnTo>
                    <a:pt x="266738" y="1393901"/>
                  </a:lnTo>
                  <a:lnTo>
                    <a:pt x="268009" y="1400802"/>
                  </a:lnTo>
                  <a:lnTo>
                    <a:pt x="269297" y="1407702"/>
                  </a:lnTo>
                  <a:lnTo>
                    <a:pt x="270604" y="1414603"/>
                  </a:lnTo>
                  <a:lnTo>
                    <a:pt x="271934" y="1421503"/>
                  </a:lnTo>
                  <a:lnTo>
                    <a:pt x="273278" y="1428404"/>
                  </a:lnTo>
                  <a:lnTo>
                    <a:pt x="274635" y="1435304"/>
                  </a:lnTo>
                  <a:lnTo>
                    <a:pt x="276008" y="1442205"/>
                  </a:lnTo>
                  <a:lnTo>
                    <a:pt x="277394" y="1449105"/>
                  </a:lnTo>
                  <a:lnTo>
                    <a:pt x="278789" y="1456006"/>
                  </a:lnTo>
                  <a:lnTo>
                    <a:pt x="280193" y="1462906"/>
                  </a:lnTo>
                  <a:lnTo>
                    <a:pt x="281607" y="1469807"/>
                  </a:lnTo>
                  <a:lnTo>
                    <a:pt x="283027" y="1476707"/>
                  </a:lnTo>
                  <a:lnTo>
                    <a:pt x="284451" y="1483608"/>
                  </a:lnTo>
                  <a:lnTo>
                    <a:pt x="285879" y="1490508"/>
                  </a:lnTo>
                  <a:lnTo>
                    <a:pt x="287310" y="1497409"/>
                  </a:lnTo>
                  <a:lnTo>
                    <a:pt x="288742" y="1504309"/>
                  </a:lnTo>
                  <a:lnTo>
                    <a:pt x="290173" y="1511210"/>
                  </a:lnTo>
                  <a:lnTo>
                    <a:pt x="291602" y="1518110"/>
                  </a:lnTo>
                  <a:lnTo>
                    <a:pt x="293028" y="1525011"/>
                  </a:lnTo>
                  <a:lnTo>
                    <a:pt x="294449" y="1531911"/>
                  </a:lnTo>
                  <a:lnTo>
                    <a:pt x="295866" y="1538812"/>
                  </a:lnTo>
                  <a:lnTo>
                    <a:pt x="297272" y="1545712"/>
                  </a:lnTo>
                  <a:lnTo>
                    <a:pt x="298670" y="1552613"/>
                  </a:lnTo>
                  <a:lnTo>
                    <a:pt x="300059" y="1559513"/>
                  </a:lnTo>
                  <a:lnTo>
                    <a:pt x="301436" y="1566414"/>
                  </a:lnTo>
                  <a:lnTo>
                    <a:pt x="302798" y="1573314"/>
                  </a:lnTo>
                  <a:lnTo>
                    <a:pt x="304147" y="1580215"/>
                  </a:lnTo>
                  <a:lnTo>
                    <a:pt x="305482" y="1587115"/>
                  </a:lnTo>
                  <a:lnTo>
                    <a:pt x="306794" y="1594016"/>
                  </a:lnTo>
                  <a:lnTo>
                    <a:pt x="308088" y="1600916"/>
                  </a:lnTo>
                  <a:lnTo>
                    <a:pt x="309364" y="1607817"/>
                  </a:lnTo>
                  <a:lnTo>
                    <a:pt x="310619" y="1614717"/>
                  </a:lnTo>
                  <a:lnTo>
                    <a:pt x="311843" y="1621618"/>
                  </a:lnTo>
                  <a:lnTo>
                    <a:pt x="313045" y="1628518"/>
                  </a:lnTo>
                  <a:lnTo>
                    <a:pt x="314224" y="1635419"/>
                  </a:lnTo>
                  <a:lnTo>
                    <a:pt x="315370" y="1642319"/>
                  </a:lnTo>
                  <a:lnTo>
                    <a:pt x="316482" y="1649220"/>
                  </a:lnTo>
                  <a:lnTo>
                    <a:pt x="317567" y="1656120"/>
                  </a:lnTo>
                  <a:lnTo>
                    <a:pt x="318624" y="1663021"/>
                  </a:lnTo>
                  <a:lnTo>
                    <a:pt x="319631" y="1669921"/>
                  </a:lnTo>
                  <a:lnTo>
                    <a:pt x="320606" y="1676822"/>
                  </a:lnTo>
                  <a:lnTo>
                    <a:pt x="321547" y="1683722"/>
                  </a:lnTo>
                  <a:lnTo>
                    <a:pt x="322447" y="1690623"/>
                  </a:lnTo>
                  <a:lnTo>
                    <a:pt x="323296" y="1697523"/>
                  </a:lnTo>
                  <a:lnTo>
                    <a:pt x="324107" y="1704424"/>
                  </a:lnTo>
                  <a:lnTo>
                    <a:pt x="324880" y="1711324"/>
                  </a:lnTo>
                  <a:lnTo>
                    <a:pt x="325596" y="1718225"/>
                  </a:lnTo>
                  <a:lnTo>
                    <a:pt x="326263" y="1725125"/>
                  </a:lnTo>
                  <a:lnTo>
                    <a:pt x="326887" y="1732026"/>
                  </a:lnTo>
                  <a:lnTo>
                    <a:pt x="327466" y="1738926"/>
                  </a:lnTo>
                  <a:lnTo>
                    <a:pt x="327976" y="1745827"/>
                  </a:lnTo>
                  <a:lnTo>
                    <a:pt x="328440" y="1752727"/>
                  </a:lnTo>
                  <a:lnTo>
                    <a:pt x="328859" y="1759628"/>
                  </a:lnTo>
                  <a:lnTo>
                    <a:pt x="329217" y="1766528"/>
                  </a:lnTo>
                  <a:lnTo>
                    <a:pt x="329512" y="1773429"/>
                  </a:lnTo>
                  <a:lnTo>
                    <a:pt x="329759" y="1780329"/>
                  </a:lnTo>
                  <a:lnTo>
                    <a:pt x="329958" y="1787230"/>
                  </a:lnTo>
                  <a:lnTo>
                    <a:pt x="330081" y="1794130"/>
                  </a:lnTo>
                  <a:lnTo>
                    <a:pt x="330152" y="1801031"/>
                  </a:lnTo>
                  <a:lnTo>
                    <a:pt x="330174" y="1807931"/>
                  </a:lnTo>
                  <a:lnTo>
                    <a:pt x="330138" y="1814832"/>
                  </a:lnTo>
                  <a:lnTo>
                    <a:pt x="330031" y="1821732"/>
                  </a:lnTo>
                  <a:lnTo>
                    <a:pt x="329875" y="1828633"/>
                  </a:lnTo>
                  <a:lnTo>
                    <a:pt x="329670" y="1835533"/>
                  </a:lnTo>
                  <a:lnTo>
                    <a:pt x="329397" y="1842434"/>
                  </a:lnTo>
                  <a:lnTo>
                    <a:pt x="329066" y="1849334"/>
                  </a:lnTo>
                  <a:lnTo>
                    <a:pt x="328688" y="1856235"/>
                  </a:lnTo>
                  <a:lnTo>
                    <a:pt x="328262" y="1863135"/>
                  </a:lnTo>
                  <a:lnTo>
                    <a:pt x="327763" y="1870036"/>
                  </a:lnTo>
                  <a:lnTo>
                    <a:pt x="327218" y="1876936"/>
                  </a:lnTo>
                  <a:lnTo>
                    <a:pt x="326630" y="1883837"/>
                  </a:lnTo>
                  <a:lnTo>
                    <a:pt x="325986" y="1890738"/>
                  </a:lnTo>
                  <a:lnTo>
                    <a:pt x="325285" y="1897638"/>
                  </a:lnTo>
                  <a:lnTo>
                    <a:pt x="324542" y="1904539"/>
                  </a:lnTo>
                  <a:lnTo>
                    <a:pt x="323759" y="1911439"/>
                  </a:lnTo>
                  <a:lnTo>
                    <a:pt x="322917" y="1918340"/>
                  </a:lnTo>
                  <a:lnTo>
                    <a:pt x="322032" y="1925240"/>
                  </a:lnTo>
                  <a:lnTo>
                    <a:pt x="321111" y="1932141"/>
                  </a:lnTo>
                  <a:lnTo>
                    <a:pt x="320149" y="1939041"/>
                  </a:lnTo>
                  <a:lnTo>
                    <a:pt x="319134" y="1945942"/>
                  </a:lnTo>
                  <a:lnTo>
                    <a:pt x="318087" y="1952842"/>
                  </a:lnTo>
                  <a:lnTo>
                    <a:pt x="317007" y="1959743"/>
                  </a:lnTo>
                  <a:lnTo>
                    <a:pt x="315885" y="1966643"/>
                  </a:lnTo>
                  <a:lnTo>
                    <a:pt x="314725" y="1973544"/>
                  </a:lnTo>
                  <a:lnTo>
                    <a:pt x="313536" y="1980444"/>
                  </a:lnTo>
                  <a:lnTo>
                    <a:pt x="312318" y="1987345"/>
                  </a:lnTo>
                  <a:lnTo>
                    <a:pt x="311059" y="1994245"/>
                  </a:lnTo>
                  <a:lnTo>
                    <a:pt x="309774" y="2001146"/>
                  </a:lnTo>
                  <a:lnTo>
                    <a:pt x="308464" y="2008046"/>
                  </a:lnTo>
                  <a:lnTo>
                    <a:pt x="307126" y="2014947"/>
                  </a:lnTo>
                  <a:lnTo>
                    <a:pt x="305756" y="2021847"/>
                  </a:lnTo>
                  <a:lnTo>
                    <a:pt x="304365" y="2028748"/>
                  </a:lnTo>
                  <a:lnTo>
                    <a:pt x="302954" y="2035648"/>
                  </a:lnTo>
                  <a:lnTo>
                    <a:pt x="301514" y="2042549"/>
                  </a:lnTo>
                  <a:lnTo>
                    <a:pt x="300054" y="2049449"/>
                  </a:lnTo>
                  <a:lnTo>
                    <a:pt x="298576" y="2056350"/>
                  </a:lnTo>
                  <a:lnTo>
                    <a:pt x="297080" y="2063250"/>
                  </a:lnTo>
                  <a:lnTo>
                    <a:pt x="295561" y="2070151"/>
                  </a:lnTo>
                  <a:lnTo>
                    <a:pt x="294027" y="2077051"/>
                  </a:lnTo>
                  <a:lnTo>
                    <a:pt x="292479" y="2083952"/>
                  </a:lnTo>
                  <a:lnTo>
                    <a:pt x="290915" y="2090852"/>
                  </a:lnTo>
                  <a:lnTo>
                    <a:pt x="289335" y="2097753"/>
                  </a:lnTo>
                  <a:lnTo>
                    <a:pt x="287745" y="2104653"/>
                  </a:lnTo>
                  <a:lnTo>
                    <a:pt x="286145" y="2111554"/>
                  </a:lnTo>
                  <a:lnTo>
                    <a:pt x="284532" y="2118454"/>
                  </a:lnTo>
                  <a:lnTo>
                    <a:pt x="282910" y="2125355"/>
                  </a:lnTo>
                  <a:lnTo>
                    <a:pt x="281281" y="2132255"/>
                  </a:lnTo>
                  <a:lnTo>
                    <a:pt x="279646" y="2139156"/>
                  </a:lnTo>
                  <a:lnTo>
                    <a:pt x="278003" y="2146056"/>
                  </a:lnTo>
                  <a:lnTo>
                    <a:pt x="276357" y="2152957"/>
                  </a:lnTo>
                  <a:lnTo>
                    <a:pt x="274708" y="2159857"/>
                  </a:lnTo>
                  <a:lnTo>
                    <a:pt x="273057" y="2166758"/>
                  </a:lnTo>
                  <a:lnTo>
                    <a:pt x="271406" y="2173658"/>
                  </a:lnTo>
                  <a:lnTo>
                    <a:pt x="269755" y="2180559"/>
                  </a:lnTo>
                  <a:lnTo>
                    <a:pt x="268106" y="2187459"/>
                  </a:lnTo>
                  <a:lnTo>
                    <a:pt x="266462" y="2194360"/>
                  </a:lnTo>
                  <a:lnTo>
                    <a:pt x="264822" y="2201260"/>
                  </a:lnTo>
                  <a:lnTo>
                    <a:pt x="263188" y="2208161"/>
                  </a:lnTo>
                  <a:lnTo>
                    <a:pt x="261562" y="2215061"/>
                  </a:lnTo>
                  <a:lnTo>
                    <a:pt x="259947" y="2221962"/>
                  </a:lnTo>
                  <a:lnTo>
                    <a:pt x="258341" y="2228862"/>
                  </a:lnTo>
                  <a:lnTo>
                    <a:pt x="256746" y="2235763"/>
                  </a:lnTo>
                  <a:lnTo>
                    <a:pt x="255167" y="2242663"/>
                  </a:lnTo>
                  <a:lnTo>
                    <a:pt x="253603" y="2249564"/>
                  </a:lnTo>
                  <a:lnTo>
                    <a:pt x="252053" y="2256464"/>
                  </a:lnTo>
                  <a:lnTo>
                    <a:pt x="250519" y="2263365"/>
                  </a:lnTo>
                  <a:lnTo>
                    <a:pt x="249010" y="2270265"/>
                  </a:lnTo>
                  <a:lnTo>
                    <a:pt x="247519" y="2277166"/>
                  </a:lnTo>
                  <a:lnTo>
                    <a:pt x="246046" y="2284066"/>
                  </a:lnTo>
                  <a:lnTo>
                    <a:pt x="244598" y="2290967"/>
                  </a:lnTo>
                  <a:lnTo>
                    <a:pt x="243177" y="2297867"/>
                  </a:lnTo>
                  <a:lnTo>
                    <a:pt x="241777" y="2304768"/>
                  </a:lnTo>
                  <a:lnTo>
                    <a:pt x="240399" y="2311668"/>
                  </a:lnTo>
                  <a:lnTo>
                    <a:pt x="239057" y="2318569"/>
                  </a:lnTo>
                  <a:lnTo>
                    <a:pt x="237740" y="2325469"/>
                  </a:lnTo>
                  <a:lnTo>
                    <a:pt x="236447" y="2332370"/>
                  </a:lnTo>
                  <a:lnTo>
                    <a:pt x="235183" y="2339270"/>
                  </a:lnTo>
                  <a:lnTo>
                    <a:pt x="233955" y="2346171"/>
                  </a:lnTo>
                  <a:lnTo>
                    <a:pt x="232753" y="2353071"/>
                  </a:lnTo>
                  <a:lnTo>
                    <a:pt x="231576" y="2359972"/>
                  </a:lnTo>
                  <a:lnTo>
                    <a:pt x="230436" y="2366872"/>
                  </a:lnTo>
                  <a:lnTo>
                    <a:pt x="229328" y="2373773"/>
                  </a:lnTo>
                  <a:lnTo>
                    <a:pt x="228245" y="2380673"/>
                  </a:lnTo>
                  <a:lnTo>
                    <a:pt x="227189" y="2387574"/>
                  </a:lnTo>
                  <a:lnTo>
                    <a:pt x="226173" y="2394474"/>
                  </a:lnTo>
                  <a:lnTo>
                    <a:pt x="225183" y="2401375"/>
                  </a:lnTo>
                  <a:lnTo>
                    <a:pt x="224218" y="2408275"/>
                  </a:lnTo>
                  <a:lnTo>
                    <a:pt x="223283" y="2415176"/>
                  </a:lnTo>
                  <a:lnTo>
                    <a:pt x="222381" y="2422076"/>
                  </a:lnTo>
                  <a:lnTo>
                    <a:pt x="221502" y="2428977"/>
                  </a:lnTo>
                  <a:lnTo>
                    <a:pt x="220645" y="2435877"/>
                  </a:lnTo>
                  <a:lnTo>
                    <a:pt x="219821" y="2442778"/>
                  </a:lnTo>
                  <a:lnTo>
                    <a:pt x="219019" y="2449678"/>
                  </a:lnTo>
                  <a:lnTo>
                    <a:pt x="218238" y="2456579"/>
                  </a:lnTo>
                  <a:lnTo>
                    <a:pt x="217478" y="2463479"/>
                  </a:lnTo>
                  <a:lnTo>
                    <a:pt x="216744" y="2470380"/>
                  </a:lnTo>
                  <a:lnTo>
                    <a:pt x="216027" y="2477280"/>
                  </a:lnTo>
                  <a:lnTo>
                    <a:pt x="215326" y="2484181"/>
                  </a:lnTo>
                  <a:lnTo>
                    <a:pt x="214644" y="2491081"/>
                  </a:lnTo>
                  <a:lnTo>
                    <a:pt x="213980" y="2497982"/>
                  </a:lnTo>
                  <a:lnTo>
                    <a:pt x="213328" y="2504882"/>
                  </a:lnTo>
                  <a:lnTo>
                    <a:pt x="212687" y="2511783"/>
                  </a:lnTo>
                  <a:lnTo>
                    <a:pt x="212063" y="2518683"/>
                  </a:lnTo>
                  <a:lnTo>
                    <a:pt x="211448" y="2525584"/>
                  </a:lnTo>
                  <a:lnTo>
                    <a:pt x="210841" y="2532484"/>
                  </a:lnTo>
                  <a:lnTo>
                    <a:pt x="210244" y="2539385"/>
                  </a:lnTo>
                  <a:lnTo>
                    <a:pt x="209654" y="2546285"/>
                  </a:lnTo>
                  <a:lnTo>
                    <a:pt x="209070" y="2553186"/>
                  </a:lnTo>
                  <a:lnTo>
                    <a:pt x="208491" y="2560086"/>
                  </a:lnTo>
                  <a:lnTo>
                    <a:pt x="207917" y="2566987"/>
                  </a:lnTo>
                  <a:lnTo>
                    <a:pt x="207347" y="2573887"/>
                  </a:lnTo>
                  <a:lnTo>
                    <a:pt x="206779" y="2580788"/>
                  </a:lnTo>
                  <a:lnTo>
                    <a:pt x="206213" y="2587688"/>
                  </a:lnTo>
                  <a:lnTo>
                    <a:pt x="205649" y="2594589"/>
                  </a:lnTo>
                  <a:lnTo>
                    <a:pt x="205086" y="2601489"/>
                  </a:lnTo>
                  <a:lnTo>
                    <a:pt x="204524" y="2608390"/>
                  </a:lnTo>
                  <a:lnTo>
                    <a:pt x="203962" y="2615290"/>
                  </a:lnTo>
                  <a:lnTo>
                    <a:pt x="203400" y="2622191"/>
                  </a:lnTo>
                  <a:lnTo>
                    <a:pt x="202838" y="2629091"/>
                  </a:lnTo>
                  <a:lnTo>
                    <a:pt x="202276" y="2635992"/>
                  </a:lnTo>
                  <a:lnTo>
                    <a:pt x="201714" y="2642892"/>
                  </a:lnTo>
                  <a:lnTo>
                    <a:pt x="201152" y="2649793"/>
                  </a:lnTo>
                  <a:lnTo>
                    <a:pt x="200590" y="2656693"/>
                  </a:lnTo>
                  <a:lnTo>
                    <a:pt x="200029" y="2663594"/>
                  </a:lnTo>
                  <a:lnTo>
                    <a:pt x="199469" y="2670494"/>
                  </a:lnTo>
                  <a:lnTo>
                    <a:pt x="198909" y="2677395"/>
                  </a:lnTo>
                  <a:lnTo>
                    <a:pt x="198351" y="2684295"/>
                  </a:lnTo>
                  <a:lnTo>
                    <a:pt x="197795" y="2691196"/>
                  </a:lnTo>
                  <a:lnTo>
                    <a:pt x="197241" y="2698096"/>
                  </a:lnTo>
                  <a:lnTo>
                    <a:pt x="196691" y="2704997"/>
                  </a:lnTo>
                  <a:lnTo>
                    <a:pt x="196143" y="2711897"/>
                  </a:lnTo>
                  <a:lnTo>
                    <a:pt x="195600" y="2718798"/>
                  </a:lnTo>
                  <a:lnTo>
                    <a:pt x="195062" y="2725698"/>
                  </a:lnTo>
                  <a:lnTo>
                    <a:pt x="194528" y="2732599"/>
                  </a:lnTo>
                  <a:lnTo>
                    <a:pt x="194000" y="2739499"/>
                  </a:lnTo>
                  <a:lnTo>
                    <a:pt x="193479" y="2746400"/>
                  </a:lnTo>
                  <a:lnTo>
                    <a:pt x="192965" y="2753300"/>
                  </a:lnTo>
                  <a:lnTo>
                    <a:pt x="192457" y="2760201"/>
                  </a:lnTo>
                  <a:lnTo>
                    <a:pt x="191958" y="2767101"/>
                  </a:lnTo>
                  <a:lnTo>
                    <a:pt x="191468" y="2774002"/>
                  </a:lnTo>
                  <a:lnTo>
                    <a:pt x="190986" y="2780902"/>
                  </a:lnTo>
                  <a:lnTo>
                    <a:pt x="190512" y="2787803"/>
                  </a:lnTo>
                  <a:lnTo>
                    <a:pt x="190051" y="2794703"/>
                  </a:lnTo>
                  <a:lnTo>
                    <a:pt x="189599" y="2801604"/>
                  </a:lnTo>
                  <a:lnTo>
                    <a:pt x="189155" y="2808504"/>
                  </a:lnTo>
                  <a:lnTo>
                    <a:pt x="188724" y="2815405"/>
                  </a:lnTo>
                  <a:lnTo>
                    <a:pt x="188304" y="2822305"/>
                  </a:lnTo>
                  <a:lnTo>
                    <a:pt x="187894" y="2829206"/>
                  </a:lnTo>
                  <a:lnTo>
                    <a:pt x="187493" y="2836107"/>
                  </a:lnTo>
                  <a:lnTo>
                    <a:pt x="187108" y="2843007"/>
                  </a:lnTo>
                  <a:lnTo>
                    <a:pt x="186732" y="2849908"/>
                  </a:lnTo>
                  <a:lnTo>
                    <a:pt x="186366" y="2856808"/>
                  </a:lnTo>
                  <a:lnTo>
                    <a:pt x="186011" y="2863709"/>
                  </a:lnTo>
                  <a:lnTo>
                    <a:pt x="185670" y="2870609"/>
                  </a:lnTo>
                  <a:lnTo>
                    <a:pt x="185337" y="2877510"/>
                  </a:lnTo>
                  <a:lnTo>
                    <a:pt x="185014" y="2884410"/>
                  </a:lnTo>
                  <a:lnTo>
                    <a:pt x="184704" y="2891311"/>
                  </a:lnTo>
                  <a:lnTo>
                    <a:pt x="184404" y="2898211"/>
                  </a:lnTo>
                  <a:lnTo>
                    <a:pt x="184113" y="2905112"/>
                  </a:lnTo>
                  <a:lnTo>
                    <a:pt x="183829" y="2912012"/>
                  </a:lnTo>
                  <a:lnTo>
                    <a:pt x="183559" y="2918913"/>
                  </a:lnTo>
                  <a:lnTo>
                    <a:pt x="183296" y="2925813"/>
                  </a:lnTo>
                  <a:lnTo>
                    <a:pt x="183040" y="2932714"/>
                  </a:lnTo>
                  <a:lnTo>
                    <a:pt x="182792" y="2939614"/>
                  </a:lnTo>
                  <a:lnTo>
                    <a:pt x="182554" y="2946515"/>
                  </a:lnTo>
                  <a:lnTo>
                    <a:pt x="182321" y="2953415"/>
                  </a:lnTo>
                  <a:lnTo>
                    <a:pt x="182094" y="2960316"/>
                  </a:lnTo>
                  <a:lnTo>
                    <a:pt x="181876" y="2967216"/>
                  </a:lnTo>
                  <a:lnTo>
                    <a:pt x="181662" y="2974117"/>
                  </a:lnTo>
                  <a:lnTo>
                    <a:pt x="181454" y="2981017"/>
                  </a:lnTo>
                  <a:lnTo>
                    <a:pt x="181250" y="2987918"/>
                  </a:lnTo>
                  <a:lnTo>
                    <a:pt x="181052" y="2994818"/>
                  </a:lnTo>
                  <a:lnTo>
                    <a:pt x="180858" y="3001719"/>
                  </a:lnTo>
                  <a:lnTo>
                    <a:pt x="180667" y="3008619"/>
                  </a:lnTo>
                  <a:lnTo>
                    <a:pt x="180479" y="3015520"/>
                  </a:lnTo>
                  <a:lnTo>
                    <a:pt x="180295" y="3022420"/>
                  </a:lnTo>
                  <a:lnTo>
                    <a:pt x="180114" y="3029321"/>
                  </a:lnTo>
                  <a:lnTo>
                    <a:pt x="179935" y="3036221"/>
                  </a:lnTo>
                  <a:lnTo>
                    <a:pt x="179758" y="3043122"/>
                  </a:lnTo>
                  <a:lnTo>
                    <a:pt x="179583" y="3050022"/>
                  </a:lnTo>
                  <a:lnTo>
                    <a:pt x="179410" y="3056923"/>
                  </a:lnTo>
                  <a:lnTo>
                    <a:pt x="179239" y="3063823"/>
                  </a:lnTo>
                  <a:lnTo>
                    <a:pt x="179069" y="3070724"/>
                  </a:lnTo>
                  <a:lnTo>
                    <a:pt x="178900" y="3077624"/>
                  </a:lnTo>
                  <a:lnTo>
                    <a:pt x="178732" y="3084525"/>
                  </a:lnTo>
                  <a:lnTo>
                    <a:pt x="178566" y="3091425"/>
                  </a:lnTo>
                  <a:lnTo>
                    <a:pt x="178401" y="3098326"/>
                  </a:lnTo>
                  <a:lnTo>
                    <a:pt x="178236" y="3105226"/>
                  </a:lnTo>
                  <a:lnTo>
                    <a:pt x="178073" y="3112127"/>
                  </a:lnTo>
                  <a:lnTo>
                    <a:pt x="177911" y="3119027"/>
                  </a:lnTo>
                  <a:lnTo>
                    <a:pt x="177751" y="3125928"/>
                  </a:lnTo>
                  <a:lnTo>
                    <a:pt x="177591" y="3132828"/>
                  </a:lnTo>
                  <a:lnTo>
                    <a:pt x="177433" y="3139729"/>
                  </a:lnTo>
                  <a:lnTo>
                    <a:pt x="177277" y="3146629"/>
                  </a:lnTo>
                  <a:lnTo>
                    <a:pt x="177122" y="3153530"/>
                  </a:lnTo>
                  <a:lnTo>
                    <a:pt x="176969" y="3160430"/>
                  </a:lnTo>
                  <a:lnTo>
                    <a:pt x="176818" y="3167331"/>
                  </a:lnTo>
                  <a:lnTo>
                    <a:pt x="176670" y="3174231"/>
                  </a:lnTo>
                  <a:lnTo>
                    <a:pt x="176523" y="3181132"/>
                  </a:lnTo>
                  <a:lnTo>
                    <a:pt x="176379" y="3188032"/>
                  </a:lnTo>
                  <a:lnTo>
                    <a:pt x="176238" y="3194933"/>
                  </a:lnTo>
                  <a:lnTo>
                    <a:pt x="176099" y="3201833"/>
                  </a:lnTo>
                  <a:lnTo>
                    <a:pt x="175963" y="3208734"/>
                  </a:lnTo>
                  <a:lnTo>
                    <a:pt x="175830" y="3215634"/>
                  </a:lnTo>
                  <a:lnTo>
                    <a:pt x="175701" y="3222535"/>
                  </a:lnTo>
                  <a:lnTo>
                    <a:pt x="175574" y="3229435"/>
                  </a:lnTo>
                  <a:lnTo>
                    <a:pt x="175450" y="3236336"/>
                  </a:lnTo>
                  <a:lnTo>
                    <a:pt x="175331" y="3243236"/>
                  </a:lnTo>
                  <a:lnTo>
                    <a:pt x="175215" y="3250137"/>
                  </a:lnTo>
                  <a:lnTo>
                    <a:pt x="175102" y="3257037"/>
                  </a:lnTo>
                  <a:lnTo>
                    <a:pt x="174992" y="3263938"/>
                  </a:lnTo>
                  <a:lnTo>
                    <a:pt x="174887" y="3270838"/>
                  </a:lnTo>
                  <a:lnTo>
                    <a:pt x="174784" y="3277739"/>
                  </a:lnTo>
                  <a:lnTo>
                    <a:pt x="174684" y="3284639"/>
                  </a:lnTo>
                  <a:lnTo>
                    <a:pt x="174588" y="3291540"/>
                  </a:lnTo>
                  <a:lnTo>
                    <a:pt x="174496" y="3298440"/>
                  </a:lnTo>
                  <a:lnTo>
                    <a:pt x="174405" y="3305341"/>
                  </a:lnTo>
                  <a:lnTo>
                    <a:pt x="174317" y="3312241"/>
                  </a:lnTo>
                  <a:lnTo>
                    <a:pt x="174233" y="3319142"/>
                  </a:lnTo>
                  <a:lnTo>
                    <a:pt x="174150" y="3326042"/>
                  </a:lnTo>
                  <a:lnTo>
                    <a:pt x="174070" y="3332943"/>
                  </a:lnTo>
                  <a:lnTo>
                    <a:pt x="173991" y="3339843"/>
                  </a:lnTo>
                  <a:lnTo>
                    <a:pt x="173914" y="3346744"/>
                  </a:lnTo>
                  <a:lnTo>
                    <a:pt x="173838" y="3353644"/>
                  </a:lnTo>
                  <a:lnTo>
                    <a:pt x="173762" y="3360545"/>
                  </a:lnTo>
                  <a:lnTo>
                    <a:pt x="173688" y="3367445"/>
                  </a:lnTo>
                  <a:lnTo>
                    <a:pt x="173614" y="3374346"/>
                  </a:lnTo>
                  <a:lnTo>
                    <a:pt x="173539" y="3381246"/>
                  </a:lnTo>
                  <a:lnTo>
                    <a:pt x="173465" y="3388147"/>
                  </a:lnTo>
                  <a:lnTo>
                    <a:pt x="173389" y="3395047"/>
                  </a:lnTo>
                  <a:lnTo>
                    <a:pt x="173313" y="3401948"/>
                  </a:lnTo>
                  <a:lnTo>
                    <a:pt x="173235" y="3408848"/>
                  </a:lnTo>
                  <a:lnTo>
                    <a:pt x="173156" y="3415749"/>
                  </a:lnTo>
                  <a:lnTo>
                    <a:pt x="173074" y="3422649"/>
                  </a:lnTo>
                  <a:lnTo>
                    <a:pt x="172991" y="3429550"/>
                  </a:lnTo>
                  <a:lnTo>
                    <a:pt x="172905" y="3436450"/>
                  </a:lnTo>
                  <a:lnTo>
                    <a:pt x="172816" y="3443351"/>
                  </a:lnTo>
                  <a:lnTo>
                    <a:pt x="172724" y="3450251"/>
                  </a:lnTo>
                  <a:lnTo>
                    <a:pt x="172630" y="3457152"/>
                  </a:lnTo>
                  <a:lnTo>
                    <a:pt x="172532" y="3464052"/>
                  </a:lnTo>
                  <a:lnTo>
                    <a:pt x="172430" y="3470953"/>
                  </a:lnTo>
                  <a:lnTo>
                    <a:pt x="172325" y="3477853"/>
                  </a:lnTo>
                  <a:lnTo>
                    <a:pt x="172216" y="3484754"/>
                  </a:lnTo>
                  <a:lnTo>
                    <a:pt x="172103" y="3491654"/>
                  </a:lnTo>
                  <a:lnTo>
                    <a:pt x="171987" y="3498555"/>
                  </a:lnTo>
                  <a:lnTo>
                    <a:pt x="171867" y="3505455"/>
                  </a:lnTo>
                  <a:lnTo>
                    <a:pt x="171743" y="3512356"/>
                  </a:lnTo>
                  <a:lnTo>
                    <a:pt x="171615" y="3519256"/>
                  </a:lnTo>
                  <a:lnTo>
                    <a:pt x="171484" y="3526157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5594444" y="3054570"/>
              <a:ext cx="0" cy="260769"/>
            </a:xfrm>
            <a:custGeom>
              <a:avLst/>
              <a:gdLst/>
              <a:ahLst/>
              <a:cxnLst/>
              <a:rect l="0" t="0" r="0" b="0"/>
              <a:pathLst>
                <a:path h="260769">
                  <a:moveTo>
                    <a:pt x="0" y="2607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5594444" y="4026379"/>
              <a:ext cx="0" cy="190694"/>
            </a:xfrm>
            <a:custGeom>
              <a:avLst/>
              <a:gdLst/>
              <a:ahLst/>
              <a:cxnLst/>
              <a:rect l="0" t="0" r="0" b="0"/>
              <a:pathLst>
                <a:path h="190694">
                  <a:moveTo>
                    <a:pt x="0" y="0"/>
                  </a:moveTo>
                  <a:lnTo>
                    <a:pt x="0" y="1906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5"/>
            <p:cNvSpPr/>
            <p:nvPr/>
          </p:nvSpPr>
          <p:spPr>
            <a:xfrm>
              <a:off x="5571617" y="3315339"/>
              <a:ext cx="45652" cy="711039"/>
            </a:xfrm>
            <a:custGeom>
              <a:avLst/>
              <a:gdLst/>
              <a:ahLst/>
              <a:cxnLst/>
              <a:rect l="0" t="0" r="0" b="0"/>
              <a:pathLst>
                <a:path w="45652" h="711039">
                  <a:moveTo>
                    <a:pt x="0" y="0"/>
                  </a:moveTo>
                  <a:lnTo>
                    <a:pt x="0" y="711039"/>
                  </a:lnTo>
                  <a:lnTo>
                    <a:pt x="45652" y="711039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5571617" y="3509127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6050969" y="2585214"/>
              <a:ext cx="0" cy="983137"/>
            </a:xfrm>
            <a:custGeom>
              <a:avLst/>
              <a:gdLst/>
              <a:ahLst/>
              <a:cxnLst/>
              <a:rect l="0" t="0" r="0" b="0"/>
              <a:pathLst>
                <a:path h="983137">
                  <a:moveTo>
                    <a:pt x="0" y="9831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6050969" y="4278700"/>
              <a:ext cx="0" cy="1053437"/>
            </a:xfrm>
            <a:custGeom>
              <a:avLst/>
              <a:gdLst/>
              <a:ahLst/>
              <a:cxnLst/>
              <a:rect l="0" t="0" r="0" b="0"/>
              <a:pathLst>
                <a:path h="1053437">
                  <a:moveTo>
                    <a:pt x="0" y="0"/>
                  </a:moveTo>
                  <a:lnTo>
                    <a:pt x="0" y="10534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59"/>
            <p:cNvSpPr/>
            <p:nvPr/>
          </p:nvSpPr>
          <p:spPr>
            <a:xfrm>
              <a:off x="6028143" y="3568352"/>
              <a:ext cx="45652" cy="710348"/>
            </a:xfrm>
            <a:custGeom>
              <a:avLst/>
              <a:gdLst/>
              <a:ahLst/>
              <a:cxnLst/>
              <a:rect l="0" t="0" r="0" b="0"/>
              <a:pathLst>
                <a:path w="45652" h="710348">
                  <a:moveTo>
                    <a:pt x="0" y="0"/>
                  </a:moveTo>
                  <a:lnTo>
                    <a:pt x="0" y="710348"/>
                  </a:lnTo>
                  <a:lnTo>
                    <a:pt x="45652" y="710348"/>
                  </a:lnTo>
                  <a:lnTo>
                    <a:pt x="456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6028143" y="3982386"/>
              <a:ext cx="45652" cy="0"/>
            </a:xfrm>
            <a:custGeom>
              <a:avLst/>
              <a:gdLst/>
              <a:ahLst/>
              <a:cxnLst/>
              <a:rect l="0" t="0" r="0" b="0"/>
              <a:pathLst>
                <a:path w="45652">
                  <a:moveTo>
                    <a:pt x="0" y="0"/>
                  </a:moveTo>
                  <a:lnTo>
                    <a:pt x="4565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1"/>
            <p:cNvSpPr/>
            <p:nvPr/>
          </p:nvSpPr>
          <p:spPr>
            <a:xfrm>
              <a:off x="5795425" y="1350039"/>
              <a:ext cx="54561" cy="427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5594444" y="1440155"/>
              <a:ext cx="0" cy="105784"/>
            </a:xfrm>
            <a:custGeom>
              <a:avLst/>
              <a:gdLst/>
              <a:ahLst/>
              <a:cxnLst/>
              <a:rect l="0" t="0" r="0" b="0"/>
              <a:pathLst>
                <a:path h="105784">
                  <a:moveTo>
                    <a:pt x="0" y="105784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5594444" y="1440155"/>
              <a:ext cx="456525" cy="0"/>
            </a:xfrm>
            <a:custGeom>
              <a:avLst/>
              <a:gdLst/>
              <a:ahLst/>
              <a:cxnLst/>
              <a:rect l="0" t="0" r="0" b="0"/>
              <a:pathLst>
                <a:path w="456525">
                  <a:moveTo>
                    <a:pt x="0" y="0"/>
                  </a:moveTo>
                  <a:lnTo>
                    <a:pt x="456525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6050969" y="1440155"/>
              <a:ext cx="0" cy="105784"/>
            </a:xfrm>
            <a:custGeom>
              <a:avLst/>
              <a:gdLst/>
              <a:ahLst/>
              <a:cxnLst/>
              <a:rect l="0" t="0" r="0" b="0"/>
              <a:pathLst>
                <a:path h="105784">
                  <a:moveTo>
                    <a:pt x="0" y="0"/>
                  </a:moveTo>
                  <a:lnTo>
                    <a:pt x="0" y="105784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5"/>
            <p:cNvSpPr/>
            <p:nvPr/>
          </p:nvSpPr>
          <p:spPr>
            <a:xfrm>
              <a:off x="1689157" y="1062447"/>
              <a:ext cx="521731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Fumarate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529261" y="1038218"/>
              <a:ext cx="1355526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Phosphoenolpyruvic acid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996467" y="1038218"/>
              <a:ext cx="1138475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Argininosuccinic acid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517668" y="1062447"/>
              <a:ext cx="610076" cy="8870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1447846" y="5964508"/>
              <a:ext cx="1004355" cy="0"/>
            </a:xfrm>
            <a:custGeom>
              <a:avLst/>
              <a:gdLst/>
              <a:ahLst/>
              <a:cxnLst/>
              <a:rect l="0" t="0" r="0" b="0"/>
              <a:pathLst>
                <a:path w="1004355">
                  <a:moveTo>
                    <a:pt x="0" y="0"/>
                  </a:moveTo>
                  <a:lnTo>
                    <a:pt x="1004355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1721761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2178286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2"/>
            <p:cNvSpPr/>
            <p:nvPr/>
          </p:nvSpPr>
          <p:spPr>
            <a:xfrm>
              <a:off x="1491285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971594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2704847" y="5964508"/>
              <a:ext cx="1004355" cy="0"/>
            </a:xfrm>
            <a:custGeom>
              <a:avLst/>
              <a:gdLst/>
              <a:ahLst/>
              <a:cxnLst/>
              <a:rect l="0" t="0" r="0" b="0"/>
              <a:pathLst>
                <a:path w="1004355">
                  <a:moveTo>
                    <a:pt x="0" y="0"/>
                  </a:moveTo>
                  <a:lnTo>
                    <a:pt x="1004355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2978762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3435287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7"/>
            <p:cNvSpPr/>
            <p:nvPr/>
          </p:nvSpPr>
          <p:spPr>
            <a:xfrm>
              <a:off x="2748287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228595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4063527" y="5964508"/>
              <a:ext cx="1004355" cy="0"/>
            </a:xfrm>
            <a:custGeom>
              <a:avLst/>
              <a:gdLst/>
              <a:ahLst/>
              <a:cxnLst/>
              <a:rect l="0" t="0" r="0" b="0"/>
              <a:pathLst>
                <a:path w="1004355">
                  <a:moveTo>
                    <a:pt x="0" y="0"/>
                  </a:moveTo>
                  <a:lnTo>
                    <a:pt x="1004355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4337442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4793968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tx82"/>
            <p:cNvSpPr/>
            <p:nvPr/>
          </p:nvSpPr>
          <p:spPr>
            <a:xfrm>
              <a:off x="4106967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87275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320528" y="5964508"/>
              <a:ext cx="1004355" cy="0"/>
            </a:xfrm>
            <a:custGeom>
              <a:avLst/>
              <a:gdLst/>
              <a:ahLst/>
              <a:cxnLst/>
              <a:rect l="0" t="0" r="0" b="0"/>
              <a:pathLst>
                <a:path w="1004355">
                  <a:moveTo>
                    <a:pt x="0" y="0"/>
                  </a:moveTo>
                  <a:lnTo>
                    <a:pt x="1004355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5594444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6050969" y="5964508"/>
              <a:ext cx="0" cy="37957"/>
            </a:xfrm>
            <a:custGeom>
              <a:avLst/>
              <a:gdLst/>
              <a:ahLst/>
              <a:cxnLst/>
              <a:rect l="0" t="0" r="0" b="0"/>
              <a:pathLst>
                <a:path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tx87"/>
            <p:cNvSpPr/>
            <p:nvPr/>
          </p:nvSpPr>
          <p:spPr>
            <a:xfrm>
              <a:off x="5363968" y="6007174"/>
              <a:ext cx="460950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844276" y="6008603"/>
              <a:ext cx="413385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320528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tx90"/>
            <p:cNvSpPr/>
            <p:nvPr/>
          </p:nvSpPr>
          <p:spPr>
            <a:xfrm>
              <a:off x="5143798" y="5074800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184399" y="3940248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184399" y="2808672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84399" y="1675966"/>
              <a:ext cx="6780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282571" y="511879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5282571" y="3985730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5282571" y="285266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5282571" y="1719602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4063527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tx99"/>
            <p:cNvSpPr/>
            <p:nvPr/>
          </p:nvSpPr>
          <p:spPr>
            <a:xfrm>
              <a:off x="3785118" y="508031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825718" y="3759213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825718" y="2438113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4025570" y="51257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4025570" y="380469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4025570" y="248359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2704847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tx106"/>
            <p:cNvSpPr/>
            <p:nvPr/>
          </p:nvSpPr>
          <p:spPr>
            <a:xfrm>
              <a:off x="2528117" y="4930712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568717" y="3834653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568717" y="2741572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568717" y="1647359"/>
              <a:ext cx="67806" cy="87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1" name="pl110"/>
            <p:cNvSpPr/>
            <p:nvPr/>
          </p:nvSpPr>
          <p:spPr>
            <a:xfrm>
              <a:off x="2666889" y="497470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2666889" y="388013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2666889" y="2785565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2666889" y="1690996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1447846" y="1224710"/>
              <a:ext cx="0" cy="4739798"/>
            </a:xfrm>
            <a:custGeom>
              <a:avLst/>
              <a:gdLst/>
              <a:ahLst/>
              <a:cxnLst/>
              <a:rect l="0" t="0" r="0" b="0"/>
              <a:pathLst>
                <a:path h="4739798">
                  <a:moveTo>
                    <a:pt x="0" y="4739798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tx115"/>
            <p:cNvSpPr/>
            <p:nvPr/>
          </p:nvSpPr>
          <p:spPr>
            <a:xfrm>
              <a:off x="1169436" y="5063195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210036" y="3762802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210036" y="2462408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409888" y="5108677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9"/>
            <p:cNvSpPr/>
            <p:nvPr/>
          </p:nvSpPr>
          <p:spPr>
            <a:xfrm>
              <a:off x="1409888" y="3808283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0"/>
            <p:cNvSpPr/>
            <p:nvPr/>
          </p:nvSpPr>
          <p:spPr>
            <a:xfrm>
              <a:off x="1409888" y="2507889"/>
              <a:ext cx="37957" cy="0"/>
            </a:xfrm>
            <a:custGeom>
              <a:avLst/>
              <a:gdLst/>
              <a:ahLst/>
              <a:cxnLst/>
              <a:rect l="0" t="0" r="0" b="0"/>
              <a:pathLst>
                <a:path w="37957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6775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全屏显示(4:3)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2025-06-05T15:28:09Z</dcterms:modified>
  <cp:category/>
</cp:coreProperties>
</file>