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6566" y="983989"/>
              <a:ext cx="4924644" cy="49835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369153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894322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957635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751732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598686" y="45536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75538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672560" y="52366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444806" y="46926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976831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813192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265426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989143" y="49954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829570" y="3951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570888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448908" y="41545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184099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436521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623993" y="53731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28542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534896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367774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40355" y="52966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642764" y="42515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655823" y="3385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89260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06965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01577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47773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17638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10499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70818" y="52366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8445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99105" y="44664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476611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85144" y="4971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993432" y="44664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347862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00636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167918" y="46926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97808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637316" y="4436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94333" y="4436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77300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794058" y="45820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54811" y="43146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940077" y="3951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151467" y="53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823065" y="5256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5814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73110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16273" y="4971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276055" y="53916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1213" y="53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062211" y="244368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9769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148977" y="54454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68667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855116" y="33448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387115" y="56414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7465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88336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039024" y="56534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282170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06734" y="35054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84651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445334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076448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304859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6079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2720" y="54454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07802" y="31780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17258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57832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89903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74038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868521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312209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1018" y="48240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022561" y="46992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49707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4136" y="239405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548242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387115" y="55053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387115" y="30267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214110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073908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3182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52008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196901" y="3844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350740" y="51952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935932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79899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58341" y="51952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47100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919503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8923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121513" y="56678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27890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47093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22798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49420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83309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50973" y="5131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06744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414826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441899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46805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85318" y="54098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280948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00231" y="45536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04714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32538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2948" y="46379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24273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446443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50293" y="42195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489786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499123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4870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704417" y="41214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478879" y="5578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4904" y="5131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7313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20582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15372" y="36219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850967" y="116536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00" y="5256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4582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7115" y="34766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14287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71008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2056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8240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65477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85206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44786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77404" y="51741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82333" y="48240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071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14842" y="37349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30723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82562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030339" y="46101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87115" y="32155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78556" y="47195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0507" y="45820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11144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456784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70441" y="48493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25112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863746" y="45248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37001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1120" y="36599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06828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99170" y="44958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247316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93605" y="43763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45007" y="51549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336536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99218" y="50418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385548" y="38084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38072" y="50418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20477" y="47983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53877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9217" y="47983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387115" y="50041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278106" y="5109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86084" y="5216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433287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387115" y="53543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801783" y="33329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654677" y="3844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1183" y="5216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027805" y="213890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230220" y="50826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387115" y="52936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904028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44469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791473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405214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54932" y="5593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526431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34567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357965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86623" y="52257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19624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585262" y="549051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33397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432267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406566" y="3185384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  <a:lnTo>
                    <a:pt x="4924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481006" y="2448707"/>
              <a:ext cx="54244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75044" y="2505006"/>
              <a:ext cx="113909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Adenosine triphosphate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3625175" y="1295703"/>
              <a:ext cx="29536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738198" y="1996699"/>
              <a:ext cx="915990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6-methyladenosine</a:t>
              </a:r>
            </a:p>
          </p:txBody>
        </p:sp>
        <p:sp>
          <p:nvSpPr>
            <p:cNvPr id="201" name="pl200"/>
            <p:cNvSpPr/>
            <p:nvPr/>
          </p:nvSpPr>
          <p:spPr>
            <a:xfrm>
              <a:off x="1406566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1148183" y="569364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1148183" y="4711484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1148183" y="3729325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148183" y="274716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148183" y="176500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7" name="pl206"/>
            <p:cNvSpPr/>
            <p:nvPr/>
          </p:nvSpPr>
          <p:spPr>
            <a:xfrm>
              <a:off x="1352566" y="5741019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52566" y="4758860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52566" y="3776702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52566" y="2794543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52566" y="1812385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406566" y="5967544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739619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085943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432267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778591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1630199" y="6047457"/>
              <a:ext cx="218839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976523" y="6047457"/>
              <a:ext cx="218839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4343993" y="604745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5690317" y="604745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3278744" y="6170706"/>
              <a:ext cx="118028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log10(After/Before)</a:t>
              </a:r>
            </a:p>
          </p:txBody>
        </p:sp>
        <p:sp>
          <p:nvSpPr>
            <p:cNvPr id="222" name="tx221"/>
            <p:cNvSpPr/>
            <p:nvPr/>
          </p:nvSpPr>
          <p:spPr>
            <a:xfrm rot="-5400000">
              <a:off x="552508" y="3410214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2025-06-13T14:55:28Z</dcterms:modified>
  <cp:category/>
</cp:coreProperties>
</file>