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253" y="983989"/>
              <a:ext cx="4903957" cy="48968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23486" y="3482831"/>
              <a:ext cx="0" cy="671848"/>
            </a:xfrm>
            <a:custGeom>
              <a:avLst/>
              <a:pathLst>
                <a:path w="0" h="671848">
                  <a:moveTo>
                    <a:pt x="0" y="6718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23486" y="4826527"/>
              <a:ext cx="0" cy="447898"/>
            </a:xfrm>
            <a:custGeom>
              <a:avLst/>
              <a:pathLst>
                <a:path w="0" h="447898">
                  <a:moveTo>
                    <a:pt x="0" y="0"/>
                  </a:moveTo>
                  <a:lnTo>
                    <a:pt x="0" y="4478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777535" y="4154679"/>
              <a:ext cx="291902" cy="671848"/>
            </a:xfrm>
            <a:custGeom>
              <a:avLst/>
              <a:pathLst>
                <a:path w="291902" h="671848">
                  <a:moveTo>
                    <a:pt x="0" y="0"/>
                  </a:moveTo>
                  <a:lnTo>
                    <a:pt x="0" y="671848"/>
                  </a:lnTo>
                  <a:lnTo>
                    <a:pt x="291902" y="671848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77535" y="4602577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2150" y="3034932"/>
              <a:ext cx="0" cy="531879"/>
            </a:xfrm>
            <a:custGeom>
              <a:avLst/>
              <a:pathLst>
                <a:path w="0" h="531879">
                  <a:moveTo>
                    <a:pt x="0" y="5318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32150" y="4154679"/>
              <a:ext cx="0" cy="783822"/>
            </a:xfrm>
            <a:custGeom>
              <a:avLst/>
              <a:pathLst>
                <a:path w="0" h="783822">
                  <a:moveTo>
                    <a:pt x="0" y="0"/>
                  </a:moveTo>
                  <a:lnTo>
                    <a:pt x="0" y="783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186198" y="3566812"/>
              <a:ext cx="291902" cy="587867"/>
            </a:xfrm>
            <a:custGeom>
              <a:avLst/>
              <a:pathLst>
                <a:path w="291902" h="587867">
                  <a:moveTo>
                    <a:pt x="0" y="0"/>
                  </a:moveTo>
                  <a:lnTo>
                    <a:pt x="0" y="587867"/>
                  </a:lnTo>
                  <a:lnTo>
                    <a:pt x="291902" y="587867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86198" y="3818755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066269" y="340720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095" y="3810890"/>
              <a:ext cx="0" cy="492513"/>
            </a:xfrm>
            <a:custGeom>
              <a:avLst/>
              <a:pathLst>
                <a:path w="0" h="492513">
                  <a:moveTo>
                    <a:pt x="0" y="4925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91095" y="4682260"/>
              <a:ext cx="0" cy="37885"/>
            </a:xfrm>
            <a:custGeom>
              <a:avLst/>
              <a:pathLst>
                <a:path w="0" h="37885">
                  <a:moveTo>
                    <a:pt x="0" y="0"/>
                  </a:moveTo>
                  <a:lnTo>
                    <a:pt x="0" y="37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945144" y="4303403"/>
              <a:ext cx="291902" cy="378856"/>
            </a:xfrm>
            <a:custGeom>
              <a:avLst/>
              <a:pathLst>
                <a:path w="291902" h="378856">
                  <a:moveTo>
                    <a:pt x="0" y="0"/>
                  </a:moveTo>
                  <a:lnTo>
                    <a:pt x="0" y="378856"/>
                  </a:lnTo>
                  <a:lnTo>
                    <a:pt x="291902" y="378856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45144" y="4568603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99759" y="2598548"/>
              <a:ext cx="0" cy="795599"/>
            </a:xfrm>
            <a:custGeom>
              <a:avLst/>
              <a:pathLst>
                <a:path w="0" h="795599">
                  <a:moveTo>
                    <a:pt x="0" y="795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99759" y="4530717"/>
              <a:ext cx="0" cy="189428"/>
            </a:xfrm>
            <a:custGeom>
              <a:avLst/>
              <a:pathLst>
                <a:path w="0" h="189428">
                  <a:moveTo>
                    <a:pt x="0" y="0"/>
                  </a:moveTo>
                  <a:lnTo>
                    <a:pt x="0" y="189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353807" y="3394147"/>
              <a:ext cx="291902" cy="1136570"/>
            </a:xfrm>
            <a:custGeom>
              <a:avLst/>
              <a:pathLst>
                <a:path w="291902" h="1136570">
                  <a:moveTo>
                    <a:pt x="0" y="0"/>
                  </a:moveTo>
                  <a:lnTo>
                    <a:pt x="0" y="1136570"/>
                  </a:lnTo>
                  <a:lnTo>
                    <a:pt x="291902" y="1136570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53807" y="4303403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233879" y="334860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233879" y="334860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233879" y="355862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233879" y="376864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58704" y="4003489"/>
              <a:ext cx="0" cy="315028"/>
            </a:xfrm>
            <a:custGeom>
              <a:avLst/>
              <a:pathLst>
                <a:path w="0" h="315028">
                  <a:moveTo>
                    <a:pt x="0" y="3150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58704" y="4633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4112753" y="4318517"/>
              <a:ext cx="291902" cy="315028"/>
            </a:xfrm>
            <a:custGeom>
              <a:avLst/>
              <a:pathLst>
                <a:path w="291902" h="315028">
                  <a:moveTo>
                    <a:pt x="0" y="0"/>
                  </a:moveTo>
                  <a:lnTo>
                    <a:pt x="0" y="315028"/>
                  </a:lnTo>
                  <a:lnTo>
                    <a:pt x="291902" y="315028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12753" y="4633545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642542" y="250853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667368" y="2953395"/>
              <a:ext cx="0" cy="945084"/>
            </a:xfrm>
            <a:custGeom>
              <a:avLst/>
              <a:pathLst>
                <a:path w="0" h="945084">
                  <a:moveTo>
                    <a:pt x="0" y="945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667368" y="4633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4521416" y="3898480"/>
              <a:ext cx="291902" cy="735065"/>
            </a:xfrm>
            <a:custGeom>
              <a:avLst/>
              <a:pathLst>
                <a:path w="291902" h="735065">
                  <a:moveTo>
                    <a:pt x="0" y="0"/>
                  </a:moveTo>
                  <a:lnTo>
                    <a:pt x="0" y="735065"/>
                  </a:lnTo>
                  <a:lnTo>
                    <a:pt x="291902" y="735065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21416" y="4318517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401488" y="343544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426313" y="3992383"/>
              <a:ext cx="0" cy="293609"/>
            </a:xfrm>
            <a:custGeom>
              <a:avLst/>
              <a:pathLst>
                <a:path w="0" h="293609">
                  <a:moveTo>
                    <a:pt x="0" y="293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426313" y="4486008"/>
              <a:ext cx="0" cy="38482"/>
            </a:xfrm>
            <a:custGeom>
              <a:avLst/>
              <a:pathLst>
                <a:path w="0" h="38482">
                  <a:moveTo>
                    <a:pt x="0" y="0"/>
                  </a:moveTo>
                  <a:lnTo>
                    <a:pt x="0" y="384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5280362" y="4285992"/>
              <a:ext cx="291902" cy="200015"/>
            </a:xfrm>
            <a:custGeom>
              <a:avLst/>
              <a:pathLst>
                <a:path w="291902" h="200015">
                  <a:moveTo>
                    <a:pt x="0" y="0"/>
                  </a:moveTo>
                  <a:lnTo>
                    <a:pt x="0" y="200015"/>
                  </a:lnTo>
                  <a:lnTo>
                    <a:pt x="291902" y="200015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280362" y="4429471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810151" y="77491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810151" y="385353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834977" y="4087402"/>
              <a:ext cx="0" cy="166283"/>
            </a:xfrm>
            <a:custGeom>
              <a:avLst/>
              <a:pathLst>
                <a:path w="0" h="166283">
                  <a:moveTo>
                    <a:pt x="0" y="166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834977" y="4489143"/>
              <a:ext cx="0" cy="35347"/>
            </a:xfrm>
            <a:custGeom>
              <a:avLst/>
              <a:pathLst>
                <a:path w="0" h="35347">
                  <a:moveTo>
                    <a:pt x="0" y="0"/>
                  </a:moveTo>
                  <a:lnTo>
                    <a:pt x="0" y="353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5689025" y="4253686"/>
              <a:ext cx="291902" cy="235457"/>
            </a:xfrm>
            <a:custGeom>
              <a:avLst/>
              <a:pathLst>
                <a:path w="291902" h="235457">
                  <a:moveTo>
                    <a:pt x="0" y="0"/>
                  </a:moveTo>
                  <a:lnTo>
                    <a:pt x="0" y="235457"/>
                  </a:lnTo>
                  <a:lnTo>
                    <a:pt x="291902" y="235457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689025" y="4401440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318304" y="412985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9669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38560" y="482409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1124" y="390590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39059" y="457775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63499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40655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47704" y="356997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54332" y="480170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8082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67942" y="37939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857746" y="502565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48731" y="435380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366146" y="412985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14065" y="34580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52462" y="390590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03010" y="502565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95717" y="34580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893919" y="345800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58148" y="457775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31182" y="52495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57550" y="37939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13425" y="43538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56769" y="34580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348064" y="412985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897104" y="480170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99640" y="480170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865127" y="457775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23886" y="368195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826816" y="457775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72412" y="52495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47570" y="356997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8175" y="480170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88262" y="390590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11959" y="43538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0295" y="34580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56539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12447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37396" y="491367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247107" y="412985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823974" y="480170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01962" y="301010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85000" y="368195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62711" y="52495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33881" y="457775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54060" y="43538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07919" y="41298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76499" y="431646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138397" y="454377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057428" y="454377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29736" y="348297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149169" y="461954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99728" y="42406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073691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36008" y="30283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068672" y="454377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045882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1831" y="446800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021479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60130" y="439223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08594" y="41649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2962" y="42406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126829" y="44680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79233" y="44680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15320" y="46953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09976" y="431646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53007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062834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16192" y="461954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57713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541813" y="30283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98037" y="431646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79228" y="46953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93454" y="40891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7372" y="4392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08918" y="295257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04840" y="41649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036762" y="42406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1234" y="287680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47226" y="461954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114831" y="378606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21902" y="42406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59513" y="257372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63099" y="454377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86247" y="461954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0646" y="461954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01329" y="439223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996856" y="461954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485128" y="42406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486529" y="46953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26531" y="4392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02824" y="401337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87987" y="34072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032082" y="454377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582485" y="41886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18215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266217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96523" y="313858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259971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20779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208846" y="33486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79431" y="292856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285030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170522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76645" y="397866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75368" y="33486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82410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79607" y="355862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39401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173318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188952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614684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188856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6467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17728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81031" y="439870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281535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690435" y="250853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01904" y="397866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234686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9973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261038" y="418868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82532" y="292856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96402" y="397866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264363" y="355862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714696" y="41886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97559" y="439870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153336" y="376864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231129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24176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300131" y="418868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60399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678102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728478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173406" y="439870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5655" y="46087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579716" y="41886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179162" y="439870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231043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50195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13455" y="46087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848917" y="406257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36241" y="438564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407304" y="430962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764529" y="4423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362285" y="34354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385879" y="400556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431121" y="44426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844046" y="440464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396885" y="449966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479194" y="429062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727557" y="448066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468228" y="396755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773492" y="446298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783555" y="4423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828611" y="449966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462683" y="441661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75187" y="432863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38577" y="77491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326567" y="440464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24202" y="44426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49100" y="415759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755912" y="449928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468447" y="404357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818005" y="423361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778163" y="421460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433596" y="44607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895754" y="435466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354163" y="425261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825083" y="421460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409691" y="448066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336229" y="446165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891461" y="448066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752813" y="423361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327160" y="448066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408837" y="446165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831076" y="385353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356222" y="4423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324954" y="448066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809356" y="432863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17307" y="434421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327743" y="449434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895370" y="446830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57170" y="439856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430276" y="40796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96617" y="435010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314426" y="426971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382162" y="440464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2022351" y="1318464"/>
              <a:ext cx="210934" cy="55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260271" y="1318464"/>
              <a:ext cx="70311" cy="55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4367626" y="1275589"/>
              <a:ext cx="190820" cy="97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5535235" y="1275589"/>
              <a:ext cx="190820" cy="97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427253" y="983989"/>
              <a:ext cx="0" cy="4896888"/>
            </a:xfrm>
            <a:custGeom>
              <a:avLst/>
              <a:pathLst>
                <a:path w="0" h="4896888">
                  <a:moveTo>
                    <a:pt x="0" y="4896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1195237" y="5311319"/>
              <a:ext cx="169385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1258675" y="4196064"/>
              <a:ext cx="105947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1258675" y="3085461"/>
              <a:ext cx="105947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1258675" y="1973089"/>
              <a:ext cx="105947" cy="13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pl244"/>
            <p:cNvSpPr/>
            <p:nvPr/>
          </p:nvSpPr>
          <p:spPr>
            <a:xfrm>
              <a:off x="1392458" y="5380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392458" y="4267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392458" y="3154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392458" y="2041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27253" y="5880877"/>
              <a:ext cx="4903957" cy="0"/>
            </a:xfrm>
            <a:custGeom>
              <a:avLst/>
              <a:pathLst>
                <a:path w="4903957" h="0">
                  <a:moveTo>
                    <a:pt x="0" y="0"/>
                  </a:moveTo>
                  <a:lnTo>
                    <a:pt x="4903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27818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295427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463036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630645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937225" y="5938856"/>
              <a:ext cx="381186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VAS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3120833" y="5938856"/>
              <a:ext cx="349187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TJC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4283094" y="5938856"/>
              <a:ext cx="359885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SJC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5429541" y="5938856"/>
              <a:ext cx="40220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CRP</a:t>
              </a:r>
            </a:p>
          </p:txBody>
        </p:sp>
        <p:sp>
          <p:nvSpPr>
            <p:cNvPr id="258" name="tx257"/>
            <p:cNvSpPr/>
            <p:nvPr/>
          </p:nvSpPr>
          <p:spPr>
            <a:xfrm rot="-5400000">
              <a:off x="504436" y="3361926"/>
              <a:ext cx="1090817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Scaled value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2024-09-23T18:51:10Z</dcterms:modified>
  <cp:category/>
</cp:coreProperties>
</file>