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7253" y="983989"/>
              <a:ext cx="4903957" cy="48968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923486" y="3352822"/>
              <a:ext cx="0" cy="832530"/>
            </a:xfrm>
            <a:custGeom>
              <a:avLst/>
              <a:pathLst>
                <a:path w="0" h="832530">
                  <a:moveTo>
                    <a:pt x="0" y="83253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923486" y="4889802"/>
              <a:ext cx="0" cy="768489"/>
            </a:xfrm>
            <a:custGeom>
              <a:avLst/>
              <a:pathLst>
                <a:path w="0" h="768489">
                  <a:moveTo>
                    <a:pt x="0" y="0"/>
                  </a:moveTo>
                  <a:lnTo>
                    <a:pt x="0" y="7684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1777535" y="4185353"/>
              <a:ext cx="291902" cy="704448"/>
            </a:xfrm>
            <a:custGeom>
              <a:avLst/>
              <a:pathLst>
                <a:path w="291902" h="704448">
                  <a:moveTo>
                    <a:pt x="0" y="0"/>
                  </a:moveTo>
                  <a:lnTo>
                    <a:pt x="0" y="704448"/>
                  </a:lnTo>
                  <a:lnTo>
                    <a:pt x="291902" y="704448"/>
                  </a:lnTo>
                  <a:lnTo>
                    <a:pt x="291902" y="0"/>
                  </a:lnTo>
                  <a:close/>
                </a:path>
              </a:pathLst>
            </a:custGeom>
            <a:solidFill>
              <a:srgbClr val="21908C">
                <a:alpha val="1176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777535" y="4633638"/>
              <a:ext cx="291902" cy="0"/>
            </a:xfrm>
            <a:custGeom>
              <a:avLst/>
              <a:pathLst>
                <a:path w="291902" h="0">
                  <a:moveTo>
                    <a:pt x="0" y="0"/>
                  </a:moveTo>
                  <a:lnTo>
                    <a:pt x="291902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32150" y="3096659"/>
              <a:ext cx="0" cy="563559"/>
            </a:xfrm>
            <a:custGeom>
              <a:avLst/>
              <a:pathLst>
                <a:path w="0" h="563559">
                  <a:moveTo>
                    <a:pt x="0" y="5635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332150" y="4569597"/>
              <a:ext cx="0" cy="832530"/>
            </a:xfrm>
            <a:custGeom>
              <a:avLst/>
              <a:pathLst>
                <a:path w="0" h="832530">
                  <a:moveTo>
                    <a:pt x="0" y="0"/>
                  </a:moveTo>
                  <a:lnTo>
                    <a:pt x="0" y="8325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2"/>
            <p:cNvSpPr/>
            <p:nvPr/>
          </p:nvSpPr>
          <p:spPr>
            <a:xfrm>
              <a:off x="2186198" y="3660218"/>
              <a:ext cx="291902" cy="909379"/>
            </a:xfrm>
            <a:custGeom>
              <a:avLst/>
              <a:pathLst>
                <a:path w="291902" h="909379">
                  <a:moveTo>
                    <a:pt x="0" y="0"/>
                  </a:moveTo>
                  <a:lnTo>
                    <a:pt x="0" y="909379"/>
                  </a:lnTo>
                  <a:lnTo>
                    <a:pt x="291902" y="909379"/>
                  </a:lnTo>
                  <a:lnTo>
                    <a:pt x="291902" y="0"/>
                  </a:lnTo>
                  <a:close/>
                </a:path>
              </a:pathLst>
            </a:custGeom>
            <a:solidFill>
              <a:srgbClr val="FDE725">
                <a:alpha val="1176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86198" y="4377475"/>
              <a:ext cx="291902" cy="0"/>
            </a:xfrm>
            <a:custGeom>
              <a:avLst/>
              <a:pathLst>
                <a:path w="291902" h="0">
                  <a:moveTo>
                    <a:pt x="0" y="0"/>
                  </a:moveTo>
                  <a:lnTo>
                    <a:pt x="291902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3066269" y="383684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3066269" y="2933666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3066269" y="3590522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3066269" y="3590522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3066269" y="2769452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091095" y="4025883"/>
              <a:ext cx="0" cy="533695"/>
            </a:xfrm>
            <a:custGeom>
              <a:avLst/>
              <a:pathLst>
                <a:path w="0" h="533695">
                  <a:moveTo>
                    <a:pt x="0" y="5336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091095" y="492906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945144" y="4559579"/>
              <a:ext cx="291902" cy="369481"/>
            </a:xfrm>
            <a:custGeom>
              <a:avLst/>
              <a:pathLst>
                <a:path w="291902" h="369481">
                  <a:moveTo>
                    <a:pt x="0" y="0"/>
                  </a:moveTo>
                  <a:lnTo>
                    <a:pt x="0" y="369481"/>
                  </a:lnTo>
                  <a:lnTo>
                    <a:pt x="291902" y="369481"/>
                  </a:lnTo>
                  <a:lnTo>
                    <a:pt x="291902" y="0"/>
                  </a:lnTo>
                  <a:close/>
                </a:path>
              </a:pathLst>
            </a:custGeom>
            <a:solidFill>
              <a:srgbClr val="21908C">
                <a:alpha val="1176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45144" y="4764846"/>
              <a:ext cx="291902" cy="0"/>
            </a:xfrm>
            <a:custGeom>
              <a:avLst/>
              <a:pathLst>
                <a:path w="291902" h="0">
                  <a:moveTo>
                    <a:pt x="0" y="0"/>
                  </a:moveTo>
                  <a:lnTo>
                    <a:pt x="291902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474933" y="2933666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474933" y="2769452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474933" y="268734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474933" y="260523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499759" y="3122706"/>
              <a:ext cx="0" cy="985284"/>
            </a:xfrm>
            <a:custGeom>
              <a:avLst/>
              <a:pathLst>
                <a:path w="0" h="985284">
                  <a:moveTo>
                    <a:pt x="0" y="9852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499759" y="4764846"/>
              <a:ext cx="0" cy="164214"/>
            </a:xfrm>
            <a:custGeom>
              <a:avLst/>
              <a:pathLst>
                <a:path w="0" h="164214">
                  <a:moveTo>
                    <a:pt x="0" y="0"/>
                  </a:moveTo>
                  <a:lnTo>
                    <a:pt x="0" y="1642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3353807" y="4107990"/>
              <a:ext cx="291902" cy="656856"/>
            </a:xfrm>
            <a:custGeom>
              <a:avLst/>
              <a:pathLst>
                <a:path w="291902" h="656856">
                  <a:moveTo>
                    <a:pt x="0" y="0"/>
                  </a:moveTo>
                  <a:lnTo>
                    <a:pt x="0" y="656856"/>
                  </a:lnTo>
                  <a:lnTo>
                    <a:pt x="291902" y="656856"/>
                  </a:lnTo>
                  <a:lnTo>
                    <a:pt x="291902" y="0"/>
                  </a:lnTo>
                  <a:close/>
                </a:path>
              </a:pathLst>
            </a:custGeom>
            <a:solidFill>
              <a:srgbClr val="FDE725">
                <a:alpha val="1176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353807" y="4559579"/>
              <a:ext cx="291902" cy="0"/>
            </a:xfrm>
            <a:custGeom>
              <a:avLst/>
              <a:pathLst>
                <a:path w="291902" h="0">
                  <a:moveTo>
                    <a:pt x="0" y="0"/>
                  </a:moveTo>
                  <a:lnTo>
                    <a:pt x="291902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233879" y="368333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233879" y="383215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258704" y="4154605"/>
              <a:ext cx="0" cy="297629"/>
            </a:xfrm>
            <a:custGeom>
              <a:avLst/>
              <a:pathLst>
                <a:path w="0" h="297629">
                  <a:moveTo>
                    <a:pt x="0" y="2976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258704" y="474986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5"/>
            <p:cNvSpPr/>
            <p:nvPr/>
          </p:nvSpPr>
          <p:spPr>
            <a:xfrm>
              <a:off x="4112753" y="4452235"/>
              <a:ext cx="291902" cy="297629"/>
            </a:xfrm>
            <a:custGeom>
              <a:avLst/>
              <a:pathLst>
                <a:path w="291902" h="297629">
                  <a:moveTo>
                    <a:pt x="0" y="0"/>
                  </a:moveTo>
                  <a:lnTo>
                    <a:pt x="0" y="297629"/>
                  </a:lnTo>
                  <a:lnTo>
                    <a:pt x="291902" y="297629"/>
                  </a:lnTo>
                  <a:lnTo>
                    <a:pt x="291902" y="0"/>
                  </a:lnTo>
                  <a:close/>
                </a:path>
              </a:pathLst>
            </a:custGeom>
            <a:solidFill>
              <a:srgbClr val="21908C">
                <a:alpha val="1176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112753" y="4749865"/>
              <a:ext cx="291902" cy="0"/>
            </a:xfrm>
            <a:custGeom>
              <a:avLst/>
              <a:pathLst>
                <a:path w="291902" h="0">
                  <a:moveTo>
                    <a:pt x="0" y="0"/>
                  </a:moveTo>
                  <a:lnTo>
                    <a:pt x="291902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642542" y="2790446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642542" y="130229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4642542" y="145111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667368" y="3410531"/>
              <a:ext cx="0" cy="781277"/>
            </a:xfrm>
            <a:custGeom>
              <a:avLst/>
              <a:pathLst>
                <a:path w="0" h="781277">
                  <a:moveTo>
                    <a:pt x="0" y="7812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667368" y="474986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2"/>
            <p:cNvSpPr/>
            <p:nvPr/>
          </p:nvSpPr>
          <p:spPr>
            <a:xfrm>
              <a:off x="4521416" y="4191809"/>
              <a:ext cx="291902" cy="558055"/>
            </a:xfrm>
            <a:custGeom>
              <a:avLst/>
              <a:pathLst>
                <a:path w="291902" h="558055">
                  <a:moveTo>
                    <a:pt x="0" y="0"/>
                  </a:moveTo>
                  <a:lnTo>
                    <a:pt x="0" y="558055"/>
                  </a:lnTo>
                  <a:lnTo>
                    <a:pt x="291902" y="558055"/>
                  </a:lnTo>
                  <a:lnTo>
                    <a:pt x="291902" y="0"/>
                  </a:lnTo>
                  <a:close/>
                </a:path>
              </a:pathLst>
            </a:custGeom>
            <a:solidFill>
              <a:srgbClr val="FDE725">
                <a:alpha val="1176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521416" y="4601050"/>
              <a:ext cx="291902" cy="0"/>
            </a:xfrm>
            <a:custGeom>
              <a:avLst/>
              <a:pathLst>
                <a:path w="291902" h="0">
                  <a:moveTo>
                    <a:pt x="0" y="0"/>
                  </a:moveTo>
                  <a:lnTo>
                    <a:pt x="291902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401488" y="409815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401488" y="3700589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401488" y="405138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5401488" y="393445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5401488" y="2816582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5426313" y="4403621"/>
              <a:ext cx="0" cy="116932"/>
            </a:xfrm>
            <a:custGeom>
              <a:avLst/>
              <a:pathLst>
                <a:path w="0" h="116932">
                  <a:moveTo>
                    <a:pt x="0" y="11693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5426313" y="4754417"/>
              <a:ext cx="0" cy="46772"/>
            </a:xfrm>
            <a:custGeom>
              <a:avLst/>
              <a:pathLst>
                <a:path w="0" h="46772">
                  <a:moveTo>
                    <a:pt x="0" y="0"/>
                  </a:moveTo>
                  <a:lnTo>
                    <a:pt x="0" y="467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5280362" y="4520553"/>
              <a:ext cx="291902" cy="233864"/>
            </a:xfrm>
            <a:custGeom>
              <a:avLst/>
              <a:pathLst>
                <a:path w="291902" h="233864">
                  <a:moveTo>
                    <a:pt x="0" y="0"/>
                  </a:moveTo>
                  <a:lnTo>
                    <a:pt x="0" y="233864"/>
                  </a:lnTo>
                  <a:lnTo>
                    <a:pt x="291902" y="233864"/>
                  </a:lnTo>
                  <a:lnTo>
                    <a:pt x="291902" y="0"/>
                  </a:lnTo>
                  <a:close/>
                </a:path>
              </a:pathLst>
            </a:custGeom>
            <a:solidFill>
              <a:srgbClr val="21908C">
                <a:alpha val="1176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280362" y="4660872"/>
              <a:ext cx="291902" cy="0"/>
            </a:xfrm>
            <a:custGeom>
              <a:avLst/>
              <a:pathLst>
                <a:path w="291902" h="0">
                  <a:moveTo>
                    <a:pt x="0" y="0"/>
                  </a:moveTo>
                  <a:lnTo>
                    <a:pt x="291902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810151" y="299899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810151" y="363510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810151" y="157242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810151" y="166597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810151" y="292883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834977" y="4146371"/>
              <a:ext cx="0" cy="200538"/>
            </a:xfrm>
            <a:custGeom>
              <a:avLst/>
              <a:pathLst>
                <a:path w="0" h="200538">
                  <a:moveTo>
                    <a:pt x="0" y="20053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834977" y="4731031"/>
              <a:ext cx="0" cy="70159"/>
            </a:xfrm>
            <a:custGeom>
              <a:avLst/>
              <a:pathLst>
                <a:path w="0" h="70159">
                  <a:moveTo>
                    <a:pt x="0" y="0"/>
                  </a:moveTo>
                  <a:lnTo>
                    <a:pt x="0" y="701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5689025" y="4346909"/>
              <a:ext cx="291902" cy="384121"/>
            </a:xfrm>
            <a:custGeom>
              <a:avLst/>
              <a:pathLst>
                <a:path w="291902" h="384121">
                  <a:moveTo>
                    <a:pt x="0" y="0"/>
                  </a:moveTo>
                  <a:lnTo>
                    <a:pt x="0" y="384121"/>
                  </a:lnTo>
                  <a:lnTo>
                    <a:pt x="291902" y="384121"/>
                  </a:lnTo>
                  <a:lnTo>
                    <a:pt x="291902" y="0"/>
                  </a:lnTo>
                  <a:close/>
                </a:path>
              </a:pathLst>
            </a:custGeom>
            <a:solidFill>
              <a:srgbClr val="FDE725">
                <a:alpha val="1176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5689025" y="4646840"/>
              <a:ext cx="291902" cy="0"/>
            </a:xfrm>
            <a:custGeom>
              <a:avLst/>
              <a:pathLst>
                <a:path w="291902" h="0">
                  <a:moveTo>
                    <a:pt x="0" y="0"/>
                  </a:moveTo>
                  <a:lnTo>
                    <a:pt x="291902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982215" y="3840323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328468" y="3071833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925312" y="4096486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820609" y="4096486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944543" y="512113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878663" y="4864976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69784" y="435264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864506" y="358415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82841" y="4864976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44166" y="435264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331918" y="4608812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310858" y="3071833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335802" y="3840323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938190" y="358415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953653" y="4864976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1850837" y="512113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1851383" y="5633465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1877686" y="4096486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1838443" y="4608812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354325" y="358415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320695" y="358415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1900094" y="435264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1875406" y="4736894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285476" y="512113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1859153" y="435264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266802" y="3789090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338901" y="4608812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1977405" y="4608812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1827499" y="512113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1868145" y="3327996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1852724" y="4096486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1927050" y="4608812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1899573" y="435264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1918819" y="435264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264761" y="3327996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355703" y="435264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1937280" y="512113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236942" y="4096486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273412" y="358415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301144" y="4096486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873795" y="5377302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251356" y="4608812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18839" y="5582233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284048" y="435264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358034" y="435264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343040" y="3071833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287858" y="435264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88801" y="435264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88432" y="435264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1979832" y="4608812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1838740" y="512113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1889853" y="4608812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262315" y="5377302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1824276" y="5582233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1929213" y="4096486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1895032" y="3840323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242267" y="435264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1877499" y="435264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324894" y="435264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1957542" y="4608812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1850817" y="4864976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1813972" y="435264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332767" y="5377302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229357" y="5377302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303612" y="435264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1817903" y="4864976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1823807" y="4096486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1936919" y="512113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2332941" y="4096486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334577" y="358415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1922912" y="4864976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1965039" y="4224567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2385303" y="512113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072643" y="4904234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458127" y="4411592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111183" y="3836843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079684" y="4904234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981544" y="4740020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3071405" y="4740020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3068074" y="4740020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3119734" y="4822127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997929" y="4657913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3046135" y="4740020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466904" y="4740020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3395406" y="3097880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3394906" y="3426308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129008" y="4904234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3145446" y="2933666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039847" y="4904234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131725" y="4904234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3112822" y="4575806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079472" y="4001057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3544858" y="2933666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408035" y="2769452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063175" y="4575806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050118" y="3590522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546700" y="4247378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3120573" y="4904234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3500405" y="4329485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3425777" y="4822127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004929" y="4329485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3084719" y="4740020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3078537" y="3590522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116324" y="4740020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081457" y="4904234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3029872" y="2769452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082697" y="4411592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3551449" y="367262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421882" y="4740020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3134038" y="4575806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3453234" y="4822127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470407" y="4575806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457372" y="449369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119037" y="4657913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491569" y="4904234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062890" y="4904234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556620" y="4740020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426697" y="4083164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408021" y="2687345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483175" y="4740020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439671" y="4083164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488655" y="4740020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124103" y="4575806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2984305" y="4657913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040027" y="449369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481625" y="4657913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117010" y="4904234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2983907" y="449369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3126531" y="4904234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3476817" y="4740020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3079729" y="4575806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3465898" y="449369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3108974" y="4822127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3025065" y="4657913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3059051" y="4904234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3423499" y="4657913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3462263" y="4822127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3493236" y="4411592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3133223" y="4904234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3129649" y="4575806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3031286" y="4904234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3454631" y="4657913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3471706" y="2605238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3023745" y="4904234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3057434" y="4329485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3540111" y="4740020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4279143" y="442740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4682299" y="412977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4182056" y="3683335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4156358" y="472503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4220859" y="472503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4279461" y="472503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4157920" y="4576224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4148368" y="472503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4297628" y="4278594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4167207" y="472503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4629664" y="442740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4595206" y="3385705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4672894" y="3832150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4238792" y="472503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4297388" y="472503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4300102" y="442740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4256508" y="412977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4283876" y="472503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4205447" y="472503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4715784" y="2790446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4606390" y="442740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4259146" y="442740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4187435" y="472503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4675339" y="4278594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4163329" y="472503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4652169" y="3980965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4686327" y="4576224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4192070" y="442740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4199084" y="4576224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4238850" y="442740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4259087" y="472503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4174215" y="472503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4276602" y="472503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4184583" y="472503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4678322" y="3980965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675175" y="4576224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228003" y="472503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599544" y="472503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630186" y="4576224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669427" y="472503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249380" y="472503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722396" y="472503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301600" y="412977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58964" y="472503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561887" y="472503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622282" y="1302298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634815" y="442740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635447" y="4576224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657021" y="1451113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4180650" y="442740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4280940" y="4576224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4149540" y="4576224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4649605" y="472503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4196987" y="472503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4165132" y="442740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4195308" y="472503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4714833" y="472503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4281406" y="412977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4597075" y="442740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4187198" y="3832150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4240657" y="472503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4250974" y="472503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4602416" y="4576224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4558727" y="4576224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4684612" y="472503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4285119" y="472503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4250462" y="472503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4299106" y="472503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4623188" y="472503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4573345" y="472503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4254007" y="4576224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4245114" y="472503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4656311" y="472503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5408715" y="4729592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5856402" y="4308636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5381412" y="461265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5355862" y="4098158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5461516" y="444193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5337926" y="4706205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5326501" y="4378795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5392705" y="4659432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5384137" y="4519114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5359886" y="4729592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5774092" y="4661771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5888731" y="458295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5872579" y="4706205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5438694" y="461265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5402068" y="4495727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5482173" y="4427907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5353427" y="4729592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5360618" y="370058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5482713" y="4495727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5835524" y="4121545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5782816" y="4776364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5430260" y="4495727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5480132" y="4636046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5756883" y="4659432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342277" y="4051385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5873364" y="4565887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5790000" y="4752978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314632" y="3934453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5319414" y="4752978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5318204" y="4542500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437277" y="4706205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5327964" y="4495727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5372095" y="4776364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462253" y="469193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5817896" y="4362425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5866721" y="2998997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5407407" y="4729592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5830005" y="3635107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5819066" y="4589273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5841286" y="4659432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5422019" y="4636046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5734684" y="4168317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5378140" y="4589273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5864862" y="4636046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5728018" y="4706205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5794954" y="1572425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5847209" y="4706205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5853336" y="477542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5750524" y="1665971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5356924" y="4709713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5342091" y="4649844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5483301" y="4659432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5783529" y="4729592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5360238" y="4752978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5476337" y="4706205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5449665" y="4729592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5750196" y="4659432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5384208" y="4752978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5858627" y="2928837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5326844" y="2816582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5462116" y="4729592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5420594" y="4735204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5780065" y="4574773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5847986" y="4607982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5871897" y="4700125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5480815" y="456120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5479281" y="4530807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5420299" y="4717197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5891507" y="4741051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5765634" y="4734737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5382486" y="474759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5356588" y="4505082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  <a:ln w="9000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3"/>
            <p:cNvSpPr/>
            <p:nvPr/>
          </p:nvSpPr>
          <p:spPr>
            <a:xfrm>
              <a:off x="5822885" y="4488711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tx354"/>
            <p:cNvSpPr/>
            <p:nvPr/>
          </p:nvSpPr>
          <p:spPr>
            <a:xfrm>
              <a:off x="2092662" y="1151525"/>
              <a:ext cx="70311" cy="550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*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260271" y="1151525"/>
              <a:ext cx="70311" cy="550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*</a:t>
              </a:r>
            </a:p>
          </p:txBody>
        </p:sp>
        <p:sp>
          <p:nvSpPr>
            <p:cNvPr id="357" name="tx356"/>
            <p:cNvSpPr/>
            <p:nvPr/>
          </p:nvSpPr>
          <p:spPr>
            <a:xfrm>
              <a:off x="4427880" y="1151525"/>
              <a:ext cx="70311" cy="550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*</a:t>
              </a:r>
            </a:p>
          </p:txBody>
        </p:sp>
        <p:sp>
          <p:nvSpPr>
            <p:cNvPr id="358" name="tx357"/>
            <p:cNvSpPr/>
            <p:nvPr/>
          </p:nvSpPr>
          <p:spPr>
            <a:xfrm>
              <a:off x="5535235" y="1108650"/>
              <a:ext cx="190820" cy="979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</a:t>
              </a:r>
            </a:p>
          </p:txBody>
        </p:sp>
        <p:sp>
          <p:nvSpPr>
            <p:cNvPr id="359" name="pl358"/>
            <p:cNvSpPr/>
            <p:nvPr/>
          </p:nvSpPr>
          <p:spPr>
            <a:xfrm>
              <a:off x="1427253" y="983989"/>
              <a:ext cx="0" cy="4896888"/>
            </a:xfrm>
            <a:custGeom>
              <a:avLst/>
              <a:pathLst>
                <a:path w="0" h="4896888">
                  <a:moveTo>
                    <a:pt x="0" y="489688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tx359"/>
            <p:cNvSpPr/>
            <p:nvPr/>
          </p:nvSpPr>
          <p:spPr>
            <a:xfrm>
              <a:off x="1195237" y="5617713"/>
              <a:ext cx="169385" cy="136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361" name="tx360"/>
            <p:cNvSpPr/>
            <p:nvPr/>
          </p:nvSpPr>
          <p:spPr>
            <a:xfrm>
              <a:off x="1258675" y="4370977"/>
              <a:ext cx="105947" cy="139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62" name="tx361"/>
            <p:cNvSpPr/>
            <p:nvPr/>
          </p:nvSpPr>
          <p:spPr>
            <a:xfrm>
              <a:off x="1258675" y="3128891"/>
              <a:ext cx="105947" cy="136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63" name="tx362"/>
            <p:cNvSpPr/>
            <p:nvPr/>
          </p:nvSpPr>
          <p:spPr>
            <a:xfrm>
              <a:off x="1258675" y="1885039"/>
              <a:ext cx="105947" cy="1363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64" name="pl363"/>
            <p:cNvSpPr/>
            <p:nvPr/>
          </p:nvSpPr>
          <p:spPr>
            <a:xfrm>
              <a:off x="1392458" y="56864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1392458" y="44420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1392458" y="31976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1392458" y="19532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1427253" y="5880877"/>
              <a:ext cx="4903957" cy="0"/>
            </a:xfrm>
            <a:custGeom>
              <a:avLst/>
              <a:pathLst>
                <a:path w="4903957" h="0">
                  <a:moveTo>
                    <a:pt x="0" y="0"/>
                  </a:moveTo>
                  <a:lnTo>
                    <a:pt x="49039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127818" y="588087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295427" y="588087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4463036" y="588087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5630645" y="588087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tx372"/>
            <p:cNvSpPr/>
            <p:nvPr/>
          </p:nvSpPr>
          <p:spPr>
            <a:xfrm>
              <a:off x="1937225" y="5938856"/>
              <a:ext cx="381186" cy="141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VAS</a:t>
              </a:r>
            </a:p>
          </p:txBody>
        </p:sp>
        <p:sp>
          <p:nvSpPr>
            <p:cNvPr id="374" name="tx373"/>
            <p:cNvSpPr/>
            <p:nvPr/>
          </p:nvSpPr>
          <p:spPr>
            <a:xfrm>
              <a:off x="3120833" y="5938856"/>
              <a:ext cx="349187" cy="141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TJC</a:t>
              </a:r>
            </a:p>
          </p:txBody>
        </p:sp>
        <p:sp>
          <p:nvSpPr>
            <p:cNvPr id="375" name="tx374"/>
            <p:cNvSpPr/>
            <p:nvPr/>
          </p:nvSpPr>
          <p:spPr>
            <a:xfrm>
              <a:off x="4283094" y="5938856"/>
              <a:ext cx="359885" cy="141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SJC</a:t>
              </a:r>
            </a:p>
          </p:txBody>
        </p:sp>
        <p:sp>
          <p:nvSpPr>
            <p:cNvPr id="376" name="tx375"/>
            <p:cNvSpPr/>
            <p:nvPr/>
          </p:nvSpPr>
          <p:spPr>
            <a:xfrm>
              <a:off x="5429541" y="5938856"/>
              <a:ext cx="402208" cy="141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CRP</a:t>
              </a:r>
            </a:p>
          </p:txBody>
        </p:sp>
        <p:sp>
          <p:nvSpPr>
            <p:cNvPr id="377" name="tx376"/>
            <p:cNvSpPr/>
            <p:nvPr/>
          </p:nvSpPr>
          <p:spPr>
            <a:xfrm rot="-5400000">
              <a:off x="504436" y="3361926"/>
              <a:ext cx="1090817" cy="141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Scaled value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2024-09-23T18:51:43Z</dcterms:modified>
  <cp:category/>
</cp:coreProperties>
</file>