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32" y="3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/>
          </a:p>
        </p:txBody>
      </p:sp>
      <p:grpSp>
        <p:nvGrpSpPr>
          <p:cNvPr id="3" name="组合 2"/>
          <p:cNvGrpSpPr/>
          <p:nvPr/>
        </p:nvGrpSpPr>
        <p:grpSpPr>
          <a:xfrm>
            <a:off x="1043608" y="274638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575709" y="983989"/>
              <a:ext cx="3510937" cy="48968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2054473" y="2208211"/>
              <a:ext cx="957528" cy="2301537"/>
            </a:xfrm>
            <a:custGeom>
              <a:avLst/>
              <a:gdLst/>
              <a:ahLst/>
              <a:cxnLst/>
              <a:rect l="0" t="0" r="0" b="0"/>
              <a:pathLst>
                <a:path w="957528" h="2301537">
                  <a:moveTo>
                    <a:pt x="405054" y="2301537"/>
                  </a:moveTo>
                  <a:lnTo>
                    <a:pt x="404215" y="2297033"/>
                  </a:lnTo>
                  <a:lnTo>
                    <a:pt x="403377" y="2292529"/>
                  </a:lnTo>
                  <a:lnTo>
                    <a:pt x="402544" y="2288025"/>
                  </a:lnTo>
                  <a:lnTo>
                    <a:pt x="401710" y="2283521"/>
                  </a:lnTo>
                  <a:lnTo>
                    <a:pt x="400881" y="2279017"/>
                  </a:lnTo>
                  <a:lnTo>
                    <a:pt x="400053" y="2274513"/>
                  </a:lnTo>
                  <a:lnTo>
                    <a:pt x="399229" y="2270009"/>
                  </a:lnTo>
                  <a:lnTo>
                    <a:pt x="398406" y="2265505"/>
                  </a:lnTo>
                  <a:lnTo>
                    <a:pt x="397587" y="2261001"/>
                  </a:lnTo>
                  <a:lnTo>
                    <a:pt x="396770" y="2256497"/>
                  </a:lnTo>
                  <a:lnTo>
                    <a:pt x="395955" y="2251993"/>
                  </a:lnTo>
                  <a:lnTo>
                    <a:pt x="395145" y="2247489"/>
                  </a:lnTo>
                  <a:lnTo>
                    <a:pt x="394335" y="2242985"/>
                  </a:lnTo>
                  <a:lnTo>
                    <a:pt x="393531" y="2238481"/>
                  </a:lnTo>
                  <a:lnTo>
                    <a:pt x="392727" y="2233977"/>
                  </a:lnTo>
                  <a:lnTo>
                    <a:pt x="391928" y="2229473"/>
                  </a:lnTo>
                  <a:lnTo>
                    <a:pt x="391130" y="2224969"/>
                  </a:lnTo>
                  <a:lnTo>
                    <a:pt x="390336" y="2220465"/>
                  </a:lnTo>
                  <a:lnTo>
                    <a:pt x="389543" y="2215961"/>
                  </a:lnTo>
                  <a:lnTo>
                    <a:pt x="388754" y="2211457"/>
                  </a:lnTo>
                  <a:lnTo>
                    <a:pt x="387967" y="2206953"/>
                  </a:lnTo>
                  <a:lnTo>
                    <a:pt x="387183" y="2202449"/>
                  </a:lnTo>
                  <a:lnTo>
                    <a:pt x="386401" y="2197945"/>
                  </a:lnTo>
                  <a:lnTo>
                    <a:pt x="385620" y="2193441"/>
                  </a:lnTo>
                  <a:lnTo>
                    <a:pt x="384843" y="2188937"/>
                  </a:lnTo>
                  <a:lnTo>
                    <a:pt x="384066" y="2184433"/>
                  </a:lnTo>
                  <a:lnTo>
                    <a:pt x="383292" y="2179929"/>
                  </a:lnTo>
                  <a:lnTo>
                    <a:pt x="382519" y="2175425"/>
                  </a:lnTo>
                  <a:lnTo>
                    <a:pt x="381748" y="2170921"/>
                  </a:lnTo>
                  <a:lnTo>
                    <a:pt x="380978" y="2166418"/>
                  </a:lnTo>
                  <a:lnTo>
                    <a:pt x="380209" y="2161914"/>
                  </a:lnTo>
                  <a:lnTo>
                    <a:pt x="379440" y="2157410"/>
                  </a:lnTo>
                  <a:lnTo>
                    <a:pt x="378672" y="2152906"/>
                  </a:lnTo>
                  <a:lnTo>
                    <a:pt x="377904" y="2148402"/>
                  </a:lnTo>
                  <a:lnTo>
                    <a:pt x="377137" y="2143898"/>
                  </a:lnTo>
                  <a:lnTo>
                    <a:pt x="376368" y="2139394"/>
                  </a:lnTo>
                  <a:lnTo>
                    <a:pt x="375600" y="2134890"/>
                  </a:lnTo>
                  <a:lnTo>
                    <a:pt x="374830" y="2130386"/>
                  </a:lnTo>
                  <a:lnTo>
                    <a:pt x="374059" y="2125882"/>
                  </a:lnTo>
                  <a:lnTo>
                    <a:pt x="373286" y="2121378"/>
                  </a:lnTo>
                  <a:lnTo>
                    <a:pt x="372512" y="2116874"/>
                  </a:lnTo>
                  <a:lnTo>
                    <a:pt x="371734" y="2112370"/>
                  </a:lnTo>
                  <a:lnTo>
                    <a:pt x="370955" y="2107866"/>
                  </a:lnTo>
                  <a:lnTo>
                    <a:pt x="370171" y="2103362"/>
                  </a:lnTo>
                  <a:lnTo>
                    <a:pt x="369385" y="2098858"/>
                  </a:lnTo>
                  <a:lnTo>
                    <a:pt x="368594" y="2094354"/>
                  </a:lnTo>
                  <a:lnTo>
                    <a:pt x="367799" y="2089850"/>
                  </a:lnTo>
                  <a:lnTo>
                    <a:pt x="366999" y="2085346"/>
                  </a:lnTo>
                  <a:lnTo>
                    <a:pt x="366192" y="2080842"/>
                  </a:lnTo>
                  <a:lnTo>
                    <a:pt x="365382" y="2076338"/>
                  </a:lnTo>
                  <a:lnTo>
                    <a:pt x="364562" y="2071834"/>
                  </a:lnTo>
                  <a:lnTo>
                    <a:pt x="363739" y="2067330"/>
                  </a:lnTo>
                  <a:lnTo>
                    <a:pt x="362904" y="2062826"/>
                  </a:lnTo>
                  <a:lnTo>
                    <a:pt x="362066" y="2058322"/>
                  </a:lnTo>
                  <a:lnTo>
                    <a:pt x="361213" y="2053818"/>
                  </a:lnTo>
                  <a:lnTo>
                    <a:pt x="360356" y="2049314"/>
                  </a:lnTo>
                  <a:lnTo>
                    <a:pt x="359485" y="2044810"/>
                  </a:lnTo>
                  <a:lnTo>
                    <a:pt x="358607" y="2040306"/>
                  </a:lnTo>
                  <a:lnTo>
                    <a:pt x="357715" y="2035802"/>
                  </a:lnTo>
                  <a:lnTo>
                    <a:pt x="356813" y="2031298"/>
                  </a:lnTo>
                  <a:lnTo>
                    <a:pt x="355899" y="2026794"/>
                  </a:lnTo>
                  <a:lnTo>
                    <a:pt x="354970" y="2022290"/>
                  </a:lnTo>
                  <a:lnTo>
                    <a:pt x="354031" y="2017786"/>
                  </a:lnTo>
                  <a:lnTo>
                    <a:pt x="353072" y="2013282"/>
                  </a:lnTo>
                  <a:lnTo>
                    <a:pt x="352106" y="2008778"/>
                  </a:lnTo>
                  <a:lnTo>
                    <a:pt x="351114" y="2004274"/>
                  </a:lnTo>
                  <a:lnTo>
                    <a:pt x="350117" y="1999770"/>
                  </a:lnTo>
                  <a:lnTo>
                    <a:pt x="349090" y="1995266"/>
                  </a:lnTo>
                  <a:lnTo>
                    <a:pt x="348056" y="1990762"/>
                  </a:lnTo>
                  <a:lnTo>
                    <a:pt x="346994" y="1986258"/>
                  </a:lnTo>
                  <a:lnTo>
                    <a:pt x="345921" y="1981754"/>
                  </a:lnTo>
                  <a:lnTo>
                    <a:pt x="344822" y="1977250"/>
                  </a:lnTo>
                  <a:lnTo>
                    <a:pt x="343705" y="1972746"/>
                  </a:lnTo>
                  <a:lnTo>
                    <a:pt x="342567" y="1968242"/>
                  </a:lnTo>
                  <a:lnTo>
                    <a:pt x="341403" y="1963738"/>
                  </a:lnTo>
                  <a:lnTo>
                    <a:pt x="340223" y="1959234"/>
                  </a:lnTo>
                  <a:lnTo>
                    <a:pt x="339009" y="1954730"/>
                  </a:lnTo>
                  <a:lnTo>
                    <a:pt x="337784" y="1950226"/>
                  </a:lnTo>
                  <a:lnTo>
                    <a:pt x="336518" y="1945722"/>
                  </a:lnTo>
                  <a:lnTo>
                    <a:pt x="335244" y="1941218"/>
                  </a:lnTo>
                  <a:lnTo>
                    <a:pt x="333922" y="1936714"/>
                  </a:lnTo>
                  <a:lnTo>
                    <a:pt x="332591" y="1932210"/>
                  </a:lnTo>
                  <a:lnTo>
                    <a:pt x="331217" y="1927706"/>
                  </a:lnTo>
                  <a:lnTo>
                    <a:pt x="329826" y="1923202"/>
                  </a:lnTo>
                  <a:lnTo>
                    <a:pt x="328397" y="1918698"/>
                  </a:lnTo>
                  <a:lnTo>
                    <a:pt x="326942" y="1914194"/>
                  </a:lnTo>
                  <a:lnTo>
                    <a:pt x="325456" y="1909690"/>
                  </a:lnTo>
                  <a:lnTo>
                    <a:pt x="323935" y="1905186"/>
                  </a:lnTo>
                  <a:lnTo>
                    <a:pt x="322389" y="1900682"/>
                  </a:lnTo>
                  <a:lnTo>
                    <a:pt x="320798" y="1896178"/>
                  </a:lnTo>
                  <a:lnTo>
                    <a:pt x="319191" y="1891674"/>
                  </a:lnTo>
                  <a:lnTo>
                    <a:pt x="317527" y="1887170"/>
                  </a:lnTo>
                  <a:lnTo>
                    <a:pt x="315854" y="1882666"/>
                  </a:lnTo>
                  <a:lnTo>
                    <a:pt x="314118" y="1878162"/>
                  </a:lnTo>
                  <a:lnTo>
                    <a:pt x="312369" y="1873658"/>
                  </a:lnTo>
                  <a:lnTo>
                    <a:pt x="310564" y="1869154"/>
                  </a:lnTo>
                  <a:lnTo>
                    <a:pt x="308738" y="1864650"/>
                  </a:lnTo>
                  <a:lnTo>
                    <a:pt x="306864" y="1860146"/>
                  </a:lnTo>
                  <a:lnTo>
                    <a:pt x="304957" y="1855642"/>
                  </a:lnTo>
                  <a:lnTo>
                    <a:pt x="303011" y="1851138"/>
                  </a:lnTo>
                  <a:lnTo>
                    <a:pt x="301022" y="1846634"/>
                  </a:lnTo>
                  <a:lnTo>
                    <a:pt x="299004" y="1842130"/>
                  </a:lnTo>
                  <a:lnTo>
                    <a:pt x="296931" y="1837626"/>
                  </a:lnTo>
                  <a:lnTo>
                    <a:pt x="294839" y="1833122"/>
                  </a:lnTo>
                  <a:lnTo>
                    <a:pt x="292681" y="1828618"/>
                  </a:lnTo>
                  <a:lnTo>
                    <a:pt x="290512" y="1824114"/>
                  </a:lnTo>
                  <a:lnTo>
                    <a:pt x="288269" y="1819610"/>
                  </a:lnTo>
                  <a:lnTo>
                    <a:pt x="286014" y="1815106"/>
                  </a:lnTo>
                  <a:lnTo>
                    <a:pt x="283695" y="1810602"/>
                  </a:lnTo>
                  <a:lnTo>
                    <a:pt x="281352" y="1806098"/>
                  </a:lnTo>
                  <a:lnTo>
                    <a:pt x="278956" y="1801595"/>
                  </a:lnTo>
                  <a:lnTo>
                    <a:pt x="276525" y="1797091"/>
                  </a:lnTo>
                  <a:lnTo>
                    <a:pt x="274053" y="1792587"/>
                  </a:lnTo>
                  <a:lnTo>
                    <a:pt x="271535" y="1788083"/>
                  </a:lnTo>
                  <a:lnTo>
                    <a:pt x="268985" y="1783579"/>
                  </a:lnTo>
                  <a:lnTo>
                    <a:pt x="266380" y="1779075"/>
                  </a:lnTo>
                  <a:lnTo>
                    <a:pt x="263755" y="1774571"/>
                  </a:lnTo>
                  <a:lnTo>
                    <a:pt x="261063" y="1770067"/>
                  </a:lnTo>
                  <a:lnTo>
                    <a:pt x="258360" y="1765563"/>
                  </a:lnTo>
                  <a:lnTo>
                    <a:pt x="255585" y="1761059"/>
                  </a:lnTo>
                  <a:lnTo>
                    <a:pt x="252798" y="1756555"/>
                  </a:lnTo>
                  <a:lnTo>
                    <a:pt x="249950" y="1752051"/>
                  </a:lnTo>
                  <a:lnTo>
                    <a:pt x="247079" y="1747547"/>
                  </a:lnTo>
                  <a:lnTo>
                    <a:pt x="244160" y="1743043"/>
                  </a:lnTo>
                  <a:lnTo>
                    <a:pt x="241209" y="1738539"/>
                  </a:lnTo>
                  <a:lnTo>
                    <a:pt x="238220" y="1734035"/>
                  </a:lnTo>
                  <a:lnTo>
                    <a:pt x="235191" y="1729531"/>
                  </a:lnTo>
                  <a:lnTo>
                    <a:pt x="232135" y="1725027"/>
                  </a:lnTo>
                  <a:lnTo>
                    <a:pt x="229031" y="1720523"/>
                  </a:lnTo>
                  <a:lnTo>
                    <a:pt x="225910" y="1716019"/>
                  </a:lnTo>
                  <a:lnTo>
                    <a:pt x="222736" y="1711515"/>
                  </a:lnTo>
                  <a:lnTo>
                    <a:pt x="219552" y="1707011"/>
                  </a:lnTo>
                  <a:lnTo>
                    <a:pt x="216311" y="1702507"/>
                  </a:lnTo>
                  <a:lnTo>
                    <a:pt x="213062" y="1698003"/>
                  </a:lnTo>
                  <a:lnTo>
                    <a:pt x="209766" y="1693499"/>
                  </a:lnTo>
                  <a:lnTo>
                    <a:pt x="206456" y="1688995"/>
                  </a:lnTo>
                  <a:lnTo>
                    <a:pt x="203109" y="1684491"/>
                  </a:lnTo>
                  <a:lnTo>
                    <a:pt x="199742" y="1679987"/>
                  </a:lnTo>
                  <a:lnTo>
                    <a:pt x="196349" y="1675483"/>
                  </a:lnTo>
                  <a:lnTo>
                    <a:pt x="192931" y="1670979"/>
                  </a:lnTo>
                  <a:lnTo>
                    <a:pt x="189496" y="1666475"/>
                  </a:lnTo>
                  <a:lnTo>
                    <a:pt x="186034" y="1661971"/>
                  </a:lnTo>
                  <a:lnTo>
                    <a:pt x="182562" y="1657467"/>
                  </a:lnTo>
                  <a:lnTo>
                    <a:pt x="179061" y="1652963"/>
                  </a:lnTo>
                  <a:lnTo>
                    <a:pt x="175556" y="1648459"/>
                  </a:lnTo>
                  <a:lnTo>
                    <a:pt x="172024" y="1643955"/>
                  </a:lnTo>
                  <a:lnTo>
                    <a:pt x="168489" y="1639451"/>
                  </a:lnTo>
                  <a:lnTo>
                    <a:pt x="164937" y="1634947"/>
                  </a:lnTo>
                  <a:lnTo>
                    <a:pt x="161379" y="1630443"/>
                  </a:lnTo>
                  <a:lnTo>
                    <a:pt x="157811" y="1625939"/>
                  </a:lnTo>
                  <a:lnTo>
                    <a:pt x="154238" y="1621435"/>
                  </a:lnTo>
                  <a:lnTo>
                    <a:pt x="150661" y="1616931"/>
                  </a:lnTo>
                  <a:lnTo>
                    <a:pt x="147081" y="1612427"/>
                  </a:lnTo>
                  <a:lnTo>
                    <a:pt x="143501" y="1607923"/>
                  </a:lnTo>
                  <a:lnTo>
                    <a:pt x="139923" y="1603419"/>
                  </a:lnTo>
                  <a:lnTo>
                    <a:pt x="136345" y="1598915"/>
                  </a:lnTo>
                  <a:lnTo>
                    <a:pt x="132777" y="1594411"/>
                  </a:lnTo>
                  <a:lnTo>
                    <a:pt x="129210" y="1589907"/>
                  </a:lnTo>
                  <a:lnTo>
                    <a:pt x="125660" y="1585403"/>
                  </a:lnTo>
                  <a:lnTo>
                    <a:pt x="122113" y="1580899"/>
                  </a:lnTo>
                  <a:lnTo>
                    <a:pt x="118587" y="1576395"/>
                  </a:lnTo>
                  <a:lnTo>
                    <a:pt x="115070" y="1571891"/>
                  </a:lnTo>
                  <a:lnTo>
                    <a:pt x="111574" y="1567387"/>
                  </a:lnTo>
                  <a:lnTo>
                    <a:pt x="108096" y="1562883"/>
                  </a:lnTo>
                  <a:lnTo>
                    <a:pt x="104638" y="1558379"/>
                  </a:lnTo>
                  <a:lnTo>
                    <a:pt x="101207" y="1553875"/>
                  </a:lnTo>
                  <a:lnTo>
                    <a:pt x="97794" y="1549371"/>
                  </a:lnTo>
                  <a:lnTo>
                    <a:pt x="94420" y="1544867"/>
                  </a:lnTo>
                  <a:lnTo>
                    <a:pt x="91059" y="1540363"/>
                  </a:lnTo>
                  <a:lnTo>
                    <a:pt x="87751" y="1535859"/>
                  </a:lnTo>
                  <a:lnTo>
                    <a:pt x="84451" y="1531355"/>
                  </a:lnTo>
                  <a:lnTo>
                    <a:pt x="81216" y="1526851"/>
                  </a:lnTo>
                  <a:lnTo>
                    <a:pt x="77994" y="1522347"/>
                  </a:lnTo>
                  <a:lnTo>
                    <a:pt x="74833" y="1517843"/>
                  </a:lnTo>
                  <a:lnTo>
                    <a:pt x="71696" y="1513339"/>
                  </a:lnTo>
                  <a:lnTo>
                    <a:pt x="68616" y="1508835"/>
                  </a:lnTo>
                  <a:lnTo>
                    <a:pt x="65574" y="1504331"/>
                  </a:lnTo>
                  <a:lnTo>
                    <a:pt x="62582" y="1499827"/>
                  </a:lnTo>
                  <a:lnTo>
                    <a:pt x="59644" y="1495323"/>
                  </a:lnTo>
                  <a:lnTo>
                    <a:pt x="56746" y="1490819"/>
                  </a:lnTo>
                  <a:lnTo>
                    <a:pt x="53920" y="1486315"/>
                  </a:lnTo>
                  <a:lnTo>
                    <a:pt x="51123" y="1481811"/>
                  </a:lnTo>
                  <a:lnTo>
                    <a:pt x="48418" y="1477307"/>
                  </a:lnTo>
                  <a:lnTo>
                    <a:pt x="45729" y="1472803"/>
                  </a:lnTo>
                  <a:lnTo>
                    <a:pt x="43151" y="1468299"/>
                  </a:lnTo>
                  <a:lnTo>
                    <a:pt x="40593" y="1463795"/>
                  </a:lnTo>
                  <a:lnTo>
                    <a:pt x="38134" y="1459291"/>
                  </a:lnTo>
                  <a:lnTo>
                    <a:pt x="35713" y="1454787"/>
                  </a:lnTo>
                  <a:lnTo>
                    <a:pt x="33380" y="1450283"/>
                  </a:lnTo>
                  <a:lnTo>
                    <a:pt x="31104" y="1445779"/>
                  </a:lnTo>
                  <a:lnTo>
                    <a:pt x="28900" y="1441276"/>
                  </a:lnTo>
                  <a:lnTo>
                    <a:pt x="26776" y="1436772"/>
                  </a:lnTo>
                  <a:lnTo>
                    <a:pt x="24708" y="1432268"/>
                  </a:lnTo>
                  <a:lnTo>
                    <a:pt x="22741" y="1427764"/>
                  </a:lnTo>
                  <a:lnTo>
                    <a:pt x="20812" y="1423260"/>
                  </a:lnTo>
                  <a:lnTo>
                    <a:pt x="19009" y="1418756"/>
                  </a:lnTo>
                  <a:lnTo>
                    <a:pt x="17226" y="1414252"/>
                  </a:lnTo>
                  <a:lnTo>
                    <a:pt x="15590" y="1409748"/>
                  </a:lnTo>
                  <a:lnTo>
                    <a:pt x="13977" y="1405244"/>
                  </a:lnTo>
                  <a:lnTo>
                    <a:pt x="12492" y="1400740"/>
                  </a:lnTo>
                  <a:lnTo>
                    <a:pt x="11053" y="1396236"/>
                  </a:lnTo>
                  <a:lnTo>
                    <a:pt x="9723" y="1391732"/>
                  </a:lnTo>
                  <a:lnTo>
                    <a:pt x="8462" y="1387228"/>
                  </a:lnTo>
                  <a:lnTo>
                    <a:pt x="7289" y="1382724"/>
                  </a:lnTo>
                  <a:lnTo>
                    <a:pt x="6209" y="1378220"/>
                  </a:lnTo>
                  <a:lnTo>
                    <a:pt x="5196" y="1373716"/>
                  </a:lnTo>
                  <a:lnTo>
                    <a:pt x="4300" y="1369212"/>
                  </a:lnTo>
                  <a:lnTo>
                    <a:pt x="3449" y="1364708"/>
                  </a:lnTo>
                  <a:lnTo>
                    <a:pt x="2738" y="1360204"/>
                  </a:lnTo>
                  <a:lnTo>
                    <a:pt x="2051" y="1355700"/>
                  </a:lnTo>
                  <a:lnTo>
                    <a:pt x="1526" y="1351196"/>
                  </a:lnTo>
                  <a:lnTo>
                    <a:pt x="1026" y="1346692"/>
                  </a:lnTo>
                  <a:lnTo>
                    <a:pt x="666" y="1342188"/>
                  </a:lnTo>
                  <a:lnTo>
                    <a:pt x="353" y="1337684"/>
                  </a:lnTo>
                  <a:lnTo>
                    <a:pt x="157" y="1333180"/>
                  </a:lnTo>
                  <a:lnTo>
                    <a:pt x="32" y="1328676"/>
                  </a:lnTo>
                  <a:lnTo>
                    <a:pt x="0" y="1324172"/>
                  </a:lnTo>
                  <a:lnTo>
                    <a:pt x="61" y="1319668"/>
                  </a:lnTo>
                  <a:lnTo>
                    <a:pt x="192" y="1315164"/>
                  </a:lnTo>
                  <a:lnTo>
                    <a:pt x="438" y="1310660"/>
                  </a:lnTo>
                  <a:lnTo>
                    <a:pt x="730" y="1306156"/>
                  </a:lnTo>
                  <a:lnTo>
                    <a:pt x="1160" y="1301652"/>
                  </a:lnTo>
                  <a:lnTo>
                    <a:pt x="1613" y="1297148"/>
                  </a:lnTo>
                  <a:lnTo>
                    <a:pt x="2222" y="1292644"/>
                  </a:lnTo>
                  <a:lnTo>
                    <a:pt x="2854" y="1288140"/>
                  </a:lnTo>
                  <a:lnTo>
                    <a:pt x="3617" y="1283636"/>
                  </a:lnTo>
                  <a:lnTo>
                    <a:pt x="4425" y="1279132"/>
                  </a:lnTo>
                  <a:lnTo>
                    <a:pt x="5340" y="1274628"/>
                  </a:lnTo>
                  <a:lnTo>
                    <a:pt x="6320" y="1270124"/>
                  </a:lnTo>
                  <a:lnTo>
                    <a:pt x="7383" y="1265620"/>
                  </a:lnTo>
                  <a:lnTo>
                    <a:pt x="8530" y="1261116"/>
                  </a:lnTo>
                  <a:lnTo>
                    <a:pt x="9737" y="1256612"/>
                  </a:lnTo>
                  <a:lnTo>
                    <a:pt x="11045" y="1252108"/>
                  </a:lnTo>
                  <a:lnTo>
                    <a:pt x="12393" y="1247604"/>
                  </a:lnTo>
                  <a:lnTo>
                    <a:pt x="13857" y="1243100"/>
                  </a:lnTo>
                  <a:lnTo>
                    <a:pt x="15340" y="1238596"/>
                  </a:lnTo>
                  <a:lnTo>
                    <a:pt x="16953" y="1234092"/>
                  </a:lnTo>
                  <a:lnTo>
                    <a:pt x="18584" y="1229588"/>
                  </a:lnTo>
                  <a:lnTo>
                    <a:pt x="20322" y="1225084"/>
                  </a:lnTo>
                  <a:lnTo>
                    <a:pt x="22095" y="1220580"/>
                  </a:lnTo>
                  <a:lnTo>
                    <a:pt x="23952" y="1216076"/>
                  </a:lnTo>
                  <a:lnTo>
                    <a:pt x="25859" y="1211572"/>
                  </a:lnTo>
                  <a:lnTo>
                    <a:pt x="27830" y="1207068"/>
                  </a:lnTo>
                  <a:lnTo>
                    <a:pt x="29863" y="1202564"/>
                  </a:lnTo>
                  <a:lnTo>
                    <a:pt x="31942" y="1198060"/>
                  </a:lnTo>
                  <a:lnTo>
                    <a:pt x="34094" y="1193556"/>
                  </a:lnTo>
                  <a:lnTo>
                    <a:pt x="36274" y="1189052"/>
                  </a:lnTo>
                  <a:lnTo>
                    <a:pt x="38536" y="1184548"/>
                  </a:lnTo>
                  <a:lnTo>
                    <a:pt x="40811" y="1180044"/>
                  </a:lnTo>
                  <a:lnTo>
                    <a:pt x="43175" y="1175540"/>
                  </a:lnTo>
                  <a:lnTo>
                    <a:pt x="45550" y="1171036"/>
                  </a:lnTo>
                  <a:lnTo>
                    <a:pt x="47995" y="1166532"/>
                  </a:lnTo>
                  <a:lnTo>
                    <a:pt x="50461" y="1162028"/>
                  </a:lnTo>
                  <a:lnTo>
                    <a:pt x="52981" y="1157524"/>
                  </a:lnTo>
                  <a:lnTo>
                    <a:pt x="55530" y="1153020"/>
                  </a:lnTo>
                  <a:lnTo>
                    <a:pt x="58117" y="1148516"/>
                  </a:lnTo>
                  <a:lnTo>
                    <a:pt x="60739" y="1144012"/>
                  </a:lnTo>
                  <a:lnTo>
                    <a:pt x="63387" y="1139508"/>
                  </a:lnTo>
                  <a:lnTo>
                    <a:pt x="66074" y="1135004"/>
                  </a:lnTo>
                  <a:lnTo>
                    <a:pt x="68776" y="1130500"/>
                  </a:lnTo>
                  <a:lnTo>
                    <a:pt x="71518" y="1125996"/>
                  </a:lnTo>
                  <a:lnTo>
                    <a:pt x="74267" y="1121492"/>
                  </a:lnTo>
                  <a:lnTo>
                    <a:pt x="77055" y="1116988"/>
                  </a:lnTo>
                  <a:lnTo>
                    <a:pt x="79848" y="1112484"/>
                  </a:lnTo>
                  <a:lnTo>
                    <a:pt x="82669" y="1107980"/>
                  </a:lnTo>
                  <a:lnTo>
                    <a:pt x="85498" y="1103476"/>
                  </a:lnTo>
                  <a:lnTo>
                    <a:pt x="88346" y="1098972"/>
                  </a:lnTo>
                  <a:lnTo>
                    <a:pt x="91201" y="1094468"/>
                  </a:lnTo>
                  <a:lnTo>
                    <a:pt x="94068" y="1089964"/>
                  </a:lnTo>
                  <a:lnTo>
                    <a:pt x="96942" y="1085460"/>
                  </a:lnTo>
                  <a:lnTo>
                    <a:pt x="99821" y="1080957"/>
                  </a:lnTo>
                  <a:lnTo>
                    <a:pt x="102705" y="1076453"/>
                  </a:lnTo>
                  <a:lnTo>
                    <a:pt x="105590" y="1071949"/>
                  </a:lnTo>
                  <a:lnTo>
                    <a:pt x="108476" y="1067445"/>
                  </a:lnTo>
                  <a:lnTo>
                    <a:pt x="111361" y="1062941"/>
                  </a:lnTo>
                  <a:lnTo>
                    <a:pt x="114241" y="1058437"/>
                  </a:lnTo>
                  <a:lnTo>
                    <a:pt x="117118" y="1053933"/>
                  </a:lnTo>
                  <a:lnTo>
                    <a:pt x="119985" y="1049429"/>
                  </a:lnTo>
                  <a:lnTo>
                    <a:pt x="122848" y="1044925"/>
                  </a:lnTo>
                  <a:lnTo>
                    <a:pt x="125697" y="1040421"/>
                  </a:lnTo>
                  <a:lnTo>
                    <a:pt x="128537" y="1035917"/>
                  </a:lnTo>
                  <a:lnTo>
                    <a:pt x="131363" y="1031413"/>
                  </a:lnTo>
                  <a:lnTo>
                    <a:pt x="134174" y="1026909"/>
                  </a:lnTo>
                  <a:lnTo>
                    <a:pt x="136972" y="1022405"/>
                  </a:lnTo>
                  <a:lnTo>
                    <a:pt x="139746" y="1017901"/>
                  </a:lnTo>
                  <a:lnTo>
                    <a:pt x="142511" y="1013397"/>
                  </a:lnTo>
                  <a:lnTo>
                    <a:pt x="145244" y="1008893"/>
                  </a:lnTo>
                  <a:lnTo>
                    <a:pt x="147971" y="1004389"/>
                  </a:lnTo>
                  <a:lnTo>
                    <a:pt x="150656" y="999885"/>
                  </a:lnTo>
                  <a:lnTo>
                    <a:pt x="153334" y="995381"/>
                  </a:lnTo>
                  <a:lnTo>
                    <a:pt x="155973" y="990877"/>
                  </a:lnTo>
                  <a:lnTo>
                    <a:pt x="158597" y="986373"/>
                  </a:lnTo>
                  <a:lnTo>
                    <a:pt x="161186" y="981869"/>
                  </a:lnTo>
                  <a:lnTo>
                    <a:pt x="163752" y="977365"/>
                  </a:lnTo>
                  <a:lnTo>
                    <a:pt x="166287" y="972861"/>
                  </a:lnTo>
                  <a:lnTo>
                    <a:pt x="168790" y="968357"/>
                  </a:lnTo>
                  <a:lnTo>
                    <a:pt x="171268" y="963853"/>
                  </a:lnTo>
                  <a:lnTo>
                    <a:pt x="173704" y="959349"/>
                  </a:lnTo>
                  <a:lnTo>
                    <a:pt x="176123" y="954845"/>
                  </a:lnTo>
                  <a:lnTo>
                    <a:pt x="178490" y="950341"/>
                  </a:lnTo>
                  <a:lnTo>
                    <a:pt x="180846" y="945837"/>
                  </a:lnTo>
                  <a:lnTo>
                    <a:pt x="183139" y="941333"/>
                  </a:lnTo>
                  <a:lnTo>
                    <a:pt x="185423" y="936829"/>
                  </a:lnTo>
                  <a:lnTo>
                    <a:pt x="187649" y="932325"/>
                  </a:lnTo>
                  <a:lnTo>
                    <a:pt x="189857" y="927821"/>
                  </a:lnTo>
                  <a:lnTo>
                    <a:pt x="192015" y="923317"/>
                  </a:lnTo>
                  <a:lnTo>
                    <a:pt x="194145" y="918813"/>
                  </a:lnTo>
                  <a:lnTo>
                    <a:pt x="196234" y="914309"/>
                  </a:lnTo>
                  <a:lnTo>
                    <a:pt x="198283" y="909805"/>
                  </a:lnTo>
                  <a:lnTo>
                    <a:pt x="200302" y="905301"/>
                  </a:lnTo>
                  <a:lnTo>
                    <a:pt x="202271" y="900797"/>
                  </a:lnTo>
                  <a:lnTo>
                    <a:pt x="204218" y="896293"/>
                  </a:lnTo>
                  <a:lnTo>
                    <a:pt x="206105" y="891789"/>
                  </a:lnTo>
                  <a:lnTo>
                    <a:pt x="207981" y="887285"/>
                  </a:lnTo>
                  <a:lnTo>
                    <a:pt x="209785" y="882781"/>
                  </a:lnTo>
                  <a:lnTo>
                    <a:pt x="211579" y="878277"/>
                  </a:lnTo>
                  <a:lnTo>
                    <a:pt x="213311" y="873773"/>
                  </a:lnTo>
                  <a:lnTo>
                    <a:pt x="215022" y="869269"/>
                  </a:lnTo>
                  <a:lnTo>
                    <a:pt x="216682" y="864765"/>
                  </a:lnTo>
                  <a:lnTo>
                    <a:pt x="218311" y="860261"/>
                  </a:lnTo>
                  <a:lnTo>
                    <a:pt x="219899" y="855757"/>
                  </a:lnTo>
                  <a:lnTo>
                    <a:pt x="221447" y="851253"/>
                  </a:lnTo>
                  <a:lnTo>
                    <a:pt x="222963" y="846749"/>
                  </a:lnTo>
                  <a:lnTo>
                    <a:pt x="224430" y="842245"/>
                  </a:lnTo>
                  <a:lnTo>
                    <a:pt x="225876" y="837741"/>
                  </a:lnTo>
                  <a:lnTo>
                    <a:pt x="227263" y="833237"/>
                  </a:lnTo>
                  <a:lnTo>
                    <a:pt x="228639" y="828733"/>
                  </a:lnTo>
                  <a:lnTo>
                    <a:pt x="229948" y="824229"/>
                  </a:lnTo>
                  <a:lnTo>
                    <a:pt x="231247" y="819725"/>
                  </a:lnTo>
                  <a:lnTo>
                    <a:pt x="232488" y="815221"/>
                  </a:lnTo>
                  <a:lnTo>
                    <a:pt x="233711" y="810717"/>
                  </a:lnTo>
                  <a:lnTo>
                    <a:pt x="234885" y="806213"/>
                  </a:lnTo>
                  <a:lnTo>
                    <a:pt x="236033" y="801709"/>
                  </a:lnTo>
                  <a:lnTo>
                    <a:pt x="237143" y="797205"/>
                  </a:lnTo>
                  <a:lnTo>
                    <a:pt x="238219" y="792701"/>
                  </a:lnTo>
                  <a:lnTo>
                    <a:pt x="239266" y="788197"/>
                  </a:lnTo>
                  <a:lnTo>
                    <a:pt x="240270" y="783693"/>
                  </a:lnTo>
                  <a:lnTo>
                    <a:pt x="241256" y="779189"/>
                  </a:lnTo>
                  <a:lnTo>
                    <a:pt x="242192" y="774685"/>
                  </a:lnTo>
                  <a:lnTo>
                    <a:pt x="243118" y="770181"/>
                  </a:lnTo>
                  <a:lnTo>
                    <a:pt x="243988" y="765677"/>
                  </a:lnTo>
                  <a:lnTo>
                    <a:pt x="244849" y="761173"/>
                  </a:lnTo>
                  <a:lnTo>
                    <a:pt x="245662" y="756669"/>
                  </a:lnTo>
                  <a:lnTo>
                    <a:pt x="246460" y="752165"/>
                  </a:lnTo>
                  <a:lnTo>
                    <a:pt x="247219" y="747661"/>
                  </a:lnTo>
                  <a:lnTo>
                    <a:pt x="247956" y="743157"/>
                  </a:lnTo>
                  <a:lnTo>
                    <a:pt x="248663" y="738653"/>
                  </a:lnTo>
                  <a:lnTo>
                    <a:pt x="249342" y="734149"/>
                  </a:lnTo>
                  <a:lnTo>
                    <a:pt x="249999" y="729645"/>
                  </a:lnTo>
                  <a:lnTo>
                    <a:pt x="250622" y="725141"/>
                  </a:lnTo>
                  <a:lnTo>
                    <a:pt x="251231" y="720638"/>
                  </a:lnTo>
                  <a:lnTo>
                    <a:pt x="251801" y="716134"/>
                  </a:lnTo>
                  <a:lnTo>
                    <a:pt x="252363" y="711630"/>
                  </a:lnTo>
                  <a:lnTo>
                    <a:pt x="252883" y="707126"/>
                  </a:lnTo>
                  <a:lnTo>
                    <a:pt x="253396" y="702622"/>
                  </a:lnTo>
                  <a:lnTo>
                    <a:pt x="253873" y="698118"/>
                  </a:lnTo>
                  <a:lnTo>
                    <a:pt x="254338" y="693614"/>
                  </a:lnTo>
                  <a:lnTo>
                    <a:pt x="254775" y="689110"/>
                  </a:lnTo>
                  <a:lnTo>
                    <a:pt x="255196" y="684606"/>
                  </a:lnTo>
                  <a:lnTo>
                    <a:pt x="255595" y="680102"/>
                  </a:lnTo>
                  <a:lnTo>
                    <a:pt x="255974" y="675598"/>
                  </a:lnTo>
                  <a:lnTo>
                    <a:pt x="256336" y="671094"/>
                  </a:lnTo>
                  <a:lnTo>
                    <a:pt x="256675" y="666590"/>
                  </a:lnTo>
                  <a:lnTo>
                    <a:pt x="257004" y="662086"/>
                  </a:lnTo>
                  <a:lnTo>
                    <a:pt x="257306" y="657582"/>
                  </a:lnTo>
                  <a:lnTo>
                    <a:pt x="257603" y="653078"/>
                  </a:lnTo>
                  <a:lnTo>
                    <a:pt x="257870" y="648574"/>
                  </a:lnTo>
                  <a:lnTo>
                    <a:pt x="258134" y="644070"/>
                  </a:lnTo>
                  <a:lnTo>
                    <a:pt x="258372" y="639566"/>
                  </a:lnTo>
                  <a:lnTo>
                    <a:pt x="258604" y="635062"/>
                  </a:lnTo>
                  <a:lnTo>
                    <a:pt x="258816" y="630558"/>
                  </a:lnTo>
                  <a:lnTo>
                    <a:pt x="259019" y="626054"/>
                  </a:lnTo>
                  <a:lnTo>
                    <a:pt x="259207" y="621550"/>
                  </a:lnTo>
                  <a:lnTo>
                    <a:pt x="259382" y="617046"/>
                  </a:lnTo>
                  <a:lnTo>
                    <a:pt x="259548" y="612542"/>
                  </a:lnTo>
                  <a:lnTo>
                    <a:pt x="259699" y="608038"/>
                  </a:lnTo>
                  <a:lnTo>
                    <a:pt x="259845" y="603534"/>
                  </a:lnTo>
                  <a:lnTo>
                    <a:pt x="259974" y="599030"/>
                  </a:lnTo>
                  <a:lnTo>
                    <a:pt x="260100" y="594526"/>
                  </a:lnTo>
                  <a:lnTo>
                    <a:pt x="260210" y="590022"/>
                  </a:lnTo>
                  <a:lnTo>
                    <a:pt x="260318" y="585518"/>
                  </a:lnTo>
                  <a:lnTo>
                    <a:pt x="260412" y="581014"/>
                  </a:lnTo>
                  <a:lnTo>
                    <a:pt x="260503" y="576510"/>
                  </a:lnTo>
                  <a:lnTo>
                    <a:pt x="260584" y="572006"/>
                  </a:lnTo>
                  <a:lnTo>
                    <a:pt x="260660" y="567502"/>
                  </a:lnTo>
                  <a:lnTo>
                    <a:pt x="260730" y="562998"/>
                  </a:lnTo>
                  <a:lnTo>
                    <a:pt x="260794" y="558494"/>
                  </a:lnTo>
                  <a:lnTo>
                    <a:pt x="260854" y="553990"/>
                  </a:lnTo>
                  <a:lnTo>
                    <a:pt x="260908" y="549486"/>
                  </a:lnTo>
                  <a:lnTo>
                    <a:pt x="260960" y="544982"/>
                  </a:lnTo>
                  <a:lnTo>
                    <a:pt x="261007" y="540478"/>
                  </a:lnTo>
                  <a:lnTo>
                    <a:pt x="261052" y="535974"/>
                  </a:lnTo>
                  <a:lnTo>
                    <a:pt x="261094" y="531470"/>
                  </a:lnTo>
                  <a:lnTo>
                    <a:pt x="261135" y="526966"/>
                  </a:lnTo>
                  <a:lnTo>
                    <a:pt x="261173" y="522462"/>
                  </a:lnTo>
                  <a:lnTo>
                    <a:pt x="261211" y="517958"/>
                  </a:lnTo>
                  <a:lnTo>
                    <a:pt x="261249" y="513454"/>
                  </a:lnTo>
                  <a:lnTo>
                    <a:pt x="261287" y="508950"/>
                  </a:lnTo>
                  <a:lnTo>
                    <a:pt x="261325" y="504446"/>
                  </a:lnTo>
                  <a:lnTo>
                    <a:pt x="261365" y="499942"/>
                  </a:lnTo>
                  <a:lnTo>
                    <a:pt x="261405" y="495438"/>
                  </a:lnTo>
                  <a:lnTo>
                    <a:pt x="261449" y="490934"/>
                  </a:lnTo>
                  <a:lnTo>
                    <a:pt x="261494" y="486430"/>
                  </a:lnTo>
                  <a:lnTo>
                    <a:pt x="261544" y="481926"/>
                  </a:lnTo>
                  <a:lnTo>
                    <a:pt x="261595" y="477422"/>
                  </a:lnTo>
                  <a:lnTo>
                    <a:pt x="261654" y="472918"/>
                  </a:lnTo>
                  <a:lnTo>
                    <a:pt x="261714" y="468414"/>
                  </a:lnTo>
                  <a:lnTo>
                    <a:pt x="261782" y="463910"/>
                  </a:lnTo>
                  <a:lnTo>
                    <a:pt x="261853" y="459406"/>
                  </a:lnTo>
                  <a:lnTo>
                    <a:pt x="261932" y="454902"/>
                  </a:lnTo>
                  <a:lnTo>
                    <a:pt x="262017" y="450398"/>
                  </a:lnTo>
                  <a:lnTo>
                    <a:pt x="262109" y="445894"/>
                  </a:lnTo>
                  <a:lnTo>
                    <a:pt x="262209" y="441390"/>
                  </a:lnTo>
                  <a:lnTo>
                    <a:pt x="262316" y="436886"/>
                  </a:lnTo>
                  <a:lnTo>
                    <a:pt x="262434" y="432382"/>
                  </a:lnTo>
                  <a:lnTo>
                    <a:pt x="262557" y="427878"/>
                  </a:lnTo>
                  <a:lnTo>
                    <a:pt x="262695" y="423374"/>
                  </a:lnTo>
                  <a:lnTo>
                    <a:pt x="262835" y="418870"/>
                  </a:lnTo>
                  <a:lnTo>
                    <a:pt x="262995" y="414366"/>
                  </a:lnTo>
                  <a:lnTo>
                    <a:pt x="263158" y="409862"/>
                  </a:lnTo>
                  <a:lnTo>
                    <a:pt x="263339" y="405358"/>
                  </a:lnTo>
                  <a:lnTo>
                    <a:pt x="263526" y="400854"/>
                  </a:lnTo>
                  <a:lnTo>
                    <a:pt x="263731" y="396350"/>
                  </a:lnTo>
                  <a:lnTo>
                    <a:pt x="263944" y="391846"/>
                  </a:lnTo>
                  <a:lnTo>
                    <a:pt x="264173" y="387342"/>
                  </a:lnTo>
                  <a:lnTo>
                    <a:pt x="264415" y="382838"/>
                  </a:lnTo>
                  <a:lnTo>
                    <a:pt x="264669" y="378334"/>
                  </a:lnTo>
                  <a:lnTo>
                    <a:pt x="264941" y="373830"/>
                  </a:lnTo>
                  <a:lnTo>
                    <a:pt x="265223" y="369326"/>
                  </a:lnTo>
                  <a:lnTo>
                    <a:pt x="265527" y="364822"/>
                  </a:lnTo>
                  <a:lnTo>
                    <a:pt x="265837" y="360319"/>
                  </a:lnTo>
                  <a:lnTo>
                    <a:pt x="266176" y="355815"/>
                  </a:lnTo>
                  <a:lnTo>
                    <a:pt x="266519" y="351311"/>
                  </a:lnTo>
                  <a:lnTo>
                    <a:pt x="266890" y="346807"/>
                  </a:lnTo>
                  <a:lnTo>
                    <a:pt x="267270" y="342303"/>
                  </a:lnTo>
                  <a:lnTo>
                    <a:pt x="267673" y="337799"/>
                  </a:lnTo>
                  <a:lnTo>
                    <a:pt x="268090" y="333295"/>
                  </a:lnTo>
                  <a:lnTo>
                    <a:pt x="268527" y="328791"/>
                  </a:lnTo>
                  <a:lnTo>
                    <a:pt x="268983" y="324287"/>
                  </a:lnTo>
                  <a:lnTo>
                    <a:pt x="269455" y="319783"/>
                  </a:lnTo>
                  <a:lnTo>
                    <a:pt x="269952" y="315279"/>
                  </a:lnTo>
                  <a:lnTo>
                    <a:pt x="270460" y="310775"/>
                  </a:lnTo>
                  <a:lnTo>
                    <a:pt x="270998" y="306271"/>
                  </a:lnTo>
                  <a:lnTo>
                    <a:pt x="271542" y="301767"/>
                  </a:lnTo>
                  <a:lnTo>
                    <a:pt x="272123" y="297263"/>
                  </a:lnTo>
                  <a:lnTo>
                    <a:pt x="272710" y="292759"/>
                  </a:lnTo>
                  <a:lnTo>
                    <a:pt x="273331" y="288255"/>
                  </a:lnTo>
                  <a:lnTo>
                    <a:pt x="273961" y="283751"/>
                  </a:lnTo>
                  <a:lnTo>
                    <a:pt x="274621" y="279247"/>
                  </a:lnTo>
                  <a:lnTo>
                    <a:pt x="275296" y="274743"/>
                  </a:lnTo>
                  <a:lnTo>
                    <a:pt x="275996" y="270239"/>
                  </a:lnTo>
                  <a:lnTo>
                    <a:pt x="276717" y="265735"/>
                  </a:lnTo>
                  <a:lnTo>
                    <a:pt x="277457" y="261231"/>
                  </a:lnTo>
                  <a:lnTo>
                    <a:pt x="278224" y="256727"/>
                  </a:lnTo>
                  <a:lnTo>
                    <a:pt x="279004" y="252223"/>
                  </a:lnTo>
                  <a:lnTo>
                    <a:pt x="279818" y="247719"/>
                  </a:lnTo>
                  <a:lnTo>
                    <a:pt x="280639" y="243215"/>
                  </a:lnTo>
                  <a:lnTo>
                    <a:pt x="281500" y="238711"/>
                  </a:lnTo>
                  <a:lnTo>
                    <a:pt x="282366" y="234207"/>
                  </a:lnTo>
                  <a:lnTo>
                    <a:pt x="283270" y="229703"/>
                  </a:lnTo>
                  <a:lnTo>
                    <a:pt x="284183" y="225199"/>
                  </a:lnTo>
                  <a:lnTo>
                    <a:pt x="285128" y="220695"/>
                  </a:lnTo>
                  <a:lnTo>
                    <a:pt x="286088" y="216191"/>
                  </a:lnTo>
                  <a:lnTo>
                    <a:pt x="287073" y="211687"/>
                  </a:lnTo>
                  <a:lnTo>
                    <a:pt x="288080" y="207183"/>
                  </a:lnTo>
                  <a:lnTo>
                    <a:pt x="289106" y="202679"/>
                  </a:lnTo>
                  <a:lnTo>
                    <a:pt x="290160" y="198175"/>
                  </a:lnTo>
                  <a:lnTo>
                    <a:pt x="291226" y="193671"/>
                  </a:lnTo>
                  <a:lnTo>
                    <a:pt x="292325" y="189167"/>
                  </a:lnTo>
                  <a:lnTo>
                    <a:pt x="293431" y="184663"/>
                  </a:lnTo>
                  <a:lnTo>
                    <a:pt x="294575" y="180159"/>
                  </a:lnTo>
                  <a:lnTo>
                    <a:pt x="295724" y="175655"/>
                  </a:lnTo>
                  <a:lnTo>
                    <a:pt x="296908" y="171151"/>
                  </a:lnTo>
                  <a:lnTo>
                    <a:pt x="298101" y="166647"/>
                  </a:lnTo>
                  <a:lnTo>
                    <a:pt x="299323" y="162143"/>
                  </a:lnTo>
                  <a:lnTo>
                    <a:pt x="300559" y="157639"/>
                  </a:lnTo>
                  <a:lnTo>
                    <a:pt x="301818" y="153135"/>
                  </a:lnTo>
                  <a:lnTo>
                    <a:pt x="303095" y="148631"/>
                  </a:lnTo>
                  <a:lnTo>
                    <a:pt x="304389" y="144127"/>
                  </a:lnTo>
                  <a:lnTo>
                    <a:pt x="305707" y="139623"/>
                  </a:lnTo>
                  <a:lnTo>
                    <a:pt x="307036" y="135119"/>
                  </a:lnTo>
                  <a:lnTo>
                    <a:pt x="308393" y="130615"/>
                  </a:lnTo>
                  <a:lnTo>
                    <a:pt x="309755" y="126111"/>
                  </a:lnTo>
                  <a:lnTo>
                    <a:pt x="311149" y="121607"/>
                  </a:lnTo>
                  <a:lnTo>
                    <a:pt x="312547" y="117103"/>
                  </a:lnTo>
                  <a:lnTo>
                    <a:pt x="313972" y="112599"/>
                  </a:lnTo>
                  <a:lnTo>
                    <a:pt x="315405" y="108095"/>
                  </a:lnTo>
                  <a:lnTo>
                    <a:pt x="316860" y="103591"/>
                  </a:lnTo>
                  <a:lnTo>
                    <a:pt x="318326" y="99087"/>
                  </a:lnTo>
                  <a:lnTo>
                    <a:pt x="319809" y="94583"/>
                  </a:lnTo>
                  <a:lnTo>
                    <a:pt x="321306" y="90079"/>
                  </a:lnTo>
                  <a:lnTo>
                    <a:pt x="322815" y="85575"/>
                  </a:lnTo>
                  <a:lnTo>
                    <a:pt x="324341" y="81071"/>
                  </a:lnTo>
                  <a:lnTo>
                    <a:pt x="325875" y="76567"/>
                  </a:lnTo>
                  <a:lnTo>
                    <a:pt x="327427" y="72063"/>
                  </a:lnTo>
                  <a:lnTo>
                    <a:pt x="328984" y="67559"/>
                  </a:lnTo>
                  <a:lnTo>
                    <a:pt x="330561" y="63055"/>
                  </a:lnTo>
                  <a:lnTo>
                    <a:pt x="332140" y="58551"/>
                  </a:lnTo>
                  <a:lnTo>
                    <a:pt x="333737" y="54047"/>
                  </a:lnTo>
                  <a:lnTo>
                    <a:pt x="335338" y="49543"/>
                  </a:lnTo>
                  <a:lnTo>
                    <a:pt x="336953" y="45039"/>
                  </a:lnTo>
                  <a:lnTo>
                    <a:pt x="338573" y="40535"/>
                  </a:lnTo>
                  <a:lnTo>
                    <a:pt x="340202" y="36031"/>
                  </a:lnTo>
                  <a:lnTo>
                    <a:pt x="341839" y="31527"/>
                  </a:lnTo>
                  <a:lnTo>
                    <a:pt x="343482" y="27023"/>
                  </a:lnTo>
                  <a:lnTo>
                    <a:pt x="345133" y="22519"/>
                  </a:lnTo>
                  <a:lnTo>
                    <a:pt x="346787" y="18015"/>
                  </a:lnTo>
                  <a:lnTo>
                    <a:pt x="348449" y="13511"/>
                  </a:lnTo>
                  <a:lnTo>
                    <a:pt x="350113" y="9007"/>
                  </a:lnTo>
                  <a:lnTo>
                    <a:pt x="351784" y="4503"/>
                  </a:lnTo>
                  <a:lnTo>
                    <a:pt x="353456" y="0"/>
                  </a:lnTo>
                  <a:lnTo>
                    <a:pt x="604071" y="0"/>
                  </a:lnTo>
                  <a:lnTo>
                    <a:pt x="605743" y="4503"/>
                  </a:lnTo>
                  <a:lnTo>
                    <a:pt x="607414" y="9007"/>
                  </a:lnTo>
                  <a:lnTo>
                    <a:pt x="609078" y="13511"/>
                  </a:lnTo>
                  <a:lnTo>
                    <a:pt x="610740" y="18015"/>
                  </a:lnTo>
                  <a:lnTo>
                    <a:pt x="612395" y="22519"/>
                  </a:lnTo>
                  <a:lnTo>
                    <a:pt x="614045" y="27023"/>
                  </a:lnTo>
                  <a:lnTo>
                    <a:pt x="615688" y="31527"/>
                  </a:lnTo>
                  <a:lnTo>
                    <a:pt x="617325" y="36031"/>
                  </a:lnTo>
                  <a:lnTo>
                    <a:pt x="618955" y="40535"/>
                  </a:lnTo>
                  <a:lnTo>
                    <a:pt x="620575" y="45039"/>
                  </a:lnTo>
                  <a:lnTo>
                    <a:pt x="622189" y="49543"/>
                  </a:lnTo>
                  <a:lnTo>
                    <a:pt x="623790" y="54047"/>
                  </a:lnTo>
                  <a:lnTo>
                    <a:pt x="625387" y="58551"/>
                  </a:lnTo>
                  <a:lnTo>
                    <a:pt x="626967" y="63055"/>
                  </a:lnTo>
                  <a:lnTo>
                    <a:pt x="628544" y="67559"/>
                  </a:lnTo>
                  <a:lnTo>
                    <a:pt x="630100" y="72063"/>
                  </a:lnTo>
                  <a:lnTo>
                    <a:pt x="631653" y="76567"/>
                  </a:lnTo>
                  <a:lnTo>
                    <a:pt x="633186" y="81071"/>
                  </a:lnTo>
                  <a:lnTo>
                    <a:pt x="634712" y="85575"/>
                  </a:lnTo>
                  <a:lnTo>
                    <a:pt x="636221" y="90079"/>
                  </a:lnTo>
                  <a:lnTo>
                    <a:pt x="637718" y="94583"/>
                  </a:lnTo>
                  <a:lnTo>
                    <a:pt x="639201" y="99087"/>
                  </a:lnTo>
                  <a:lnTo>
                    <a:pt x="640667" y="103591"/>
                  </a:lnTo>
                  <a:lnTo>
                    <a:pt x="642122" y="108095"/>
                  </a:lnTo>
                  <a:lnTo>
                    <a:pt x="643555" y="112599"/>
                  </a:lnTo>
                  <a:lnTo>
                    <a:pt x="644981" y="117103"/>
                  </a:lnTo>
                  <a:lnTo>
                    <a:pt x="646379" y="121607"/>
                  </a:lnTo>
                  <a:lnTo>
                    <a:pt x="647772" y="126111"/>
                  </a:lnTo>
                  <a:lnTo>
                    <a:pt x="649135" y="130615"/>
                  </a:lnTo>
                  <a:lnTo>
                    <a:pt x="650491" y="135119"/>
                  </a:lnTo>
                  <a:lnTo>
                    <a:pt x="651820" y="139623"/>
                  </a:lnTo>
                  <a:lnTo>
                    <a:pt x="653138" y="144127"/>
                  </a:lnTo>
                  <a:lnTo>
                    <a:pt x="654432" y="148631"/>
                  </a:lnTo>
                  <a:lnTo>
                    <a:pt x="655710" y="153135"/>
                  </a:lnTo>
                  <a:lnTo>
                    <a:pt x="656968" y="157639"/>
                  </a:lnTo>
                  <a:lnTo>
                    <a:pt x="658204" y="162143"/>
                  </a:lnTo>
                  <a:lnTo>
                    <a:pt x="659426" y="166647"/>
                  </a:lnTo>
                  <a:lnTo>
                    <a:pt x="660619" y="171151"/>
                  </a:lnTo>
                  <a:lnTo>
                    <a:pt x="661803" y="175655"/>
                  </a:lnTo>
                  <a:lnTo>
                    <a:pt x="662952" y="180159"/>
                  </a:lnTo>
                  <a:lnTo>
                    <a:pt x="664096" y="184663"/>
                  </a:lnTo>
                  <a:lnTo>
                    <a:pt x="665202" y="189167"/>
                  </a:lnTo>
                  <a:lnTo>
                    <a:pt x="666301" y="193671"/>
                  </a:lnTo>
                  <a:lnTo>
                    <a:pt x="667368" y="198175"/>
                  </a:lnTo>
                  <a:lnTo>
                    <a:pt x="668421" y="202679"/>
                  </a:lnTo>
                  <a:lnTo>
                    <a:pt x="669447" y="207183"/>
                  </a:lnTo>
                  <a:lnTo>
                    <a:pt x="670454" y="211687"/>
                  </a:lnTo>
                  <a:lnTo>
                    <a:pt x="671439" y="216191"/>
                  </a:lnTo>
                  <a:lnTo>
                    <a:pt x="672400" y="220695"/>
                  </a:lnTo>
                  <a:lnTo>
                    <a:pt x="673344" y="225199"/>
                  </a:lnTo>
                  <a:lnTo>
                    <a:pt x="674258" y="229703"/>
                  </a:lnTo>
                  <a:lnTo>
                    <a:pt x="675161" y="234207"/>
                  </a:lnTo>
                  <a:lnTo>
                    <a:pt x="676028" y="238711"/>
                  </a:lnTo>
                  <a:lnTo>
                    <a:pt x="676888" y="243215"/>
                  </a:lnTo>
                  <a:lnTo>
                    <a:pt x="677709" y="247719"/>
                  </a:lnTo>
                  <a:lnTo>
                    <a:pt x="678523" y="252223"/>
                  </a:lnTo>
                  <a:lnTo>
                    <a:pt x="679304" y="256727"/>
                  </a:lnTo>
                  <a:lnTo>
                    <a:pt x="680071" y="261231"/>
                  </a:lnTo>
                  <a:lnTo>
                    <a:pt x="680811" y="265735"/>
                  </a:lnTo>
                  <a:lnTo>
                    <a:pt x="681532" y="270239"/>
                  </a:lnTo>
                  <a:lnTo>
                    <a:pt x="682231" y="274743"/>
                  </a:lnTo>
                  <a:lnTo>
                    <a:pt x="682907" y="279247"/>
                  </a:lnTo>
                  <a:lnTo>
                    <a:pt x="683566" y="283751"/>
                  </a:lnTo>
                  <a:lnTo>
                    <a:pt x="684197" y="288255"/>
                  </a:lnTo>
                  <a:lnTo>
                    <a:pt x="684818" y="292759"/>
                  </a:lnTo>
                  <a:lnTo>
                    <a:pt x="685404" y="297263"/>
                  </a:lnTo>
                  <a:lnTo>
                    <a:pt x="685985" y="301767"/>
                  </a:lnTo>
                  <a:lnTo>
                    <a:pt x="686530" y="306271"/>
                  </a:lnTo>
                  <a:lnTo>
                    <a:pt x="687068" y="310775"/>
                  </a:lnTo>
                  <a:lnTo>
                    <a:pt x="687576" y="315279"/>
                  </a:lnTo>
                  <a:lnTo>
                    <a:pt x="688072" y="319783"/>
                  </a:lnTo>
                  <a:lnTo>
                    <a:pt x="688544" y="324287"/>
                  </a:lnTo>
                  <a:lnTo>
                    <a:pt x="689000" y="328791"/>
                  </a:lnTo>
                  <a:lnTo>
                    <a:pt x="689437" y="333295"/>
                  </a:lnTo>
                  <a:lnTo>
                    <a:pt x="689854" y="337799"/>
                  </a:lnTo>
                  <a:lnTo>
                    <a:pt x="690258" y="342303"/>
                  </a:lnTo>
                  <a:lnTo>
                    <a:pt x="690637" y="346807"/>
                  </a:lnTo>
                  <a:lnTo>
                    <a:pt x="691008" y="351311"/>
                  </a:lnTo>
                  <a:lnTo>
                    <a:pt x="691351" y="355815"/>
                  </a:lnTo>
                  <a:lnTo>
                    <a:pt x="691690" y="360319"/>
                  </a:lnTo>
                  <a:lnTo>
                    <a:pt x="692000" y="364822"/>
                  </a:lnTo>
                  <a:lnTo>
                    <a:pt x="692305" y="369326"/>
                  </a:lnTo>
                  <a:lnTo>
                    <a:pt x="692586" y="373830"/>
                  </a:lnTo>
                  <a:lnTo>
                    <a:pt x="692859" y="378334"/>
                  </a:lnTo>
                  <a:lnTo>
                    <a:pt x="693113" y="382838"/>
                  </a:lnTo>
                  <a:lnTo>
                    <a:pt x="693355" y="387342"/>
                  </a:lnTo>
                  <a:lnTo>
                    <a:pt x="693583" y="391846"/>
                  </a:lnTo>
                  <a:lnTo>
                    <a:pt x="693797" y="396350"/>
                  </a:lnTo>
                  <a:lnTo>
                    <a:pt x="694001" y="400854"/>
                  </a:lnTo>
                  <a:lnTo>
                    <a:pt x="694188" y="405358"/>
                  </a:lnTo>
                  <a:lnTo>
                    <a:pt x="694370" y="409862"/>
                  </a:lnTo>
                  <a:lnTo>
                    <a:pt x="694532" y="414366"/>
                  </a:lnTo>
                  <a:lnTo>
                    <a:pt x="694692" y="418870"/>
                  </a:lnTo>
                  <a:lnTo>
                    <a:pt x="694833" y="423374"/>
                  </a:lnTo>
                  <a:lnTo>
                    <a:pt x="694971" y="427878"/>
                  </a:lnTo>
                  <a:lnTo>
                    <a:pt x="695094" y="432382"/>
                  </a:lnTo>
                  <a:lnTo>
                    <a:pt x="695211" y="436886"/>
                  </a:lnTo>
                  <a:lnTo>
                    <a:pt x="695318" y="441390"/>
                  </a:lnTo>
                  <a:lnTo>
                    <a:pt x="695418" y="445894"/>
                  </a:lnTo>
                  <a:lnTo>
                    <a:pt x="695510" y="450398"/>
                  </a:lnTo>
                  <a:lnTo>
                    <a:pt x="695595" y="454902"/>
                  </a:lnTo>
                  <a:lnTo>
                    <a:pt x="695674" y="459406"/>
                  </a:lnTo>
                  <a:lnTo>
                    <a:pt x="695745" y="463910"/>
                  </a:lnTo>
                  <a:lnTo>
                    <a:pt x="695814" y="468414"/>
                  </a:lnTo>
                  <a:lnTo>
                    <a:pt x="695874" y="472918"/>
                  </a:lnTo>
                  <a:lnTo>
                    <a:pt x="695932" y="477422"/>
                  </a:lnTo>
                  <a:lnTo>
                    <a:pt x="695983" y="481926"/>
                  </a:lnTo>
                  <a:lnTo>
                    <a:pt x="696033" y="486430"/>
                  </a:lnTo>
                  <a:lnTo>
                    <a:pt x="696078" y="490934"/>
                  </a:lnTo>
                  <a:lnTo>
                    <a:pt x="696122" y="495438"/>
                  </a:lnTo>
                  <a:lnTo>
                    <a:pt x="696163" y="499942"/>
                  </a:lnTo>
                  <a:lnTo>
                    <a:pt x="696203" y="504446"/>
                  </a:lnTo>
                  <a:lnTo>
                    <a:pt x="696241" y="508950"/>
                  </a:lnTo>
                  <a:lnTo>
                    <a:pt x="696279" y="513454"/>
                  </a:lnTo>
                  <a:lnTo>
                    <a:pt x="696316" y="517958"/>
                  </a:lnTo>
                  <a:lnTo>
                    <a:pt x="696354" y="522462"/>
                  </a:lnTo>
                  <a:lnTo>
                    <a:pt x="696393" y="526966"/>
                  </a:lnTo>
                  <a:lnTo>
                    <a:pt x="696434" y="531470"/>
                  </a:lnTo>
                  <a:lnTo>
                    <a:pt x="696475" y="535974"/>
                  </a:lnTo>
                  <a:lnTo>
                    <a:pt x="696521" y="540478"/>
                  </a:lnTo>
                  <a:lnTo>
                    <a:pt x="696567" y="544982"/>
                  </a:lnTo>
                  <a:lnTo>
                    <a:pt x="696619" y="549486"/>
                  </a:lnTo>
                  <a:lnTo>
                    <a:pt x="696673" y="553990"/>
                  </a:lnTo>
                  <a:lnTo>
                    <a:pt x="696733" y="558494"/>
                  </a:lnTo>
                  <a:lnTo>
                    <a:pt x="696797" y="562998"/>
                  </a:lnTo>
                  <a:lnTo>
                    <a:pt x="696867" y="567502"/>
                  </a:lnTo>
                  <a:lnTo>
                    <a:pt x="696943" y="572006"/>
                  </a:lnTo>
                  <a:lnTo>
                    <a:pt x="697024" y="576510"/>
                  </a:lnTo>
                  <a:lnTo>
                    <a:pt x="697115" y="581014"/>
                  </a:lnTo>
                  <a:lnTo>
                    <a:pt x="697210" y="585518"/>
                  </a:lnTo>
                  <a:lnTo>
                    <a:pt x="697317" y="590022"/>
                  </a:lnTo>
                  <a:lnTo>
                    <a:pt x="697427" y="594526"/>
                  </a:lnTo>
                  <a:lnTo>
                    <a:pt x="697553" y="599030"/>
                  </a:lnTo>
                  <a:lnTo>
                    <a:pt x="697683" y="603534"/>
                  </a:lnTo>
                  <a:lnTo>
                    <a:pt x="697828" y="608038"/>
                  </a:lnTo>
                  <a:lnTo>
                    <a:pt x="697979" y="612542"/>
                  </a:lnTo>
                  <a:lnTo>
                    <a:pt x="698145" y="617046"/>
                  </a:lnTo>
                  <a:lnTo>
                    <a:pt x="698321" y="621550"/>
                  </a:lnTo>
                  <a:lnTo>
                    <a:pt x="698509" y="626054"/>
                  </a:lnTo>
                  <a:lnTo>
                    <a:pt x="698711" y="630558"/>
                  </a:lnTo>
                  <a:lnTo>
                    <a:pt x="698924" y="635062"/>
                  </a:lnTo>
                  <a:lnTo>
                    <a:pt x="699155" y="639566"/>
                  </a:lnTo>
                  <a:lnTo>
                    <a:pt x="699394" y="644070"/>
                  </a:lnTo>
                  <a:lnTo>
                    <a:pt x="699657" y="648574"/>
                  </a:lnTo>
                  <a:lnTo>
                    <a:pt x="699925" y="653078"/>
                  </a:lnTo>
                  <a:lnTo>
                    <a:pt x="700221" y="657582"/>
                  </a:lnTo>
                  <a:lnTo>
                    <a:pt x="700523" y="662086"/>
                  </a:lnTo>
                  <a:lnTo>
                    <a:pt x="700852" y="666590"/>
                  </a:lnTo>
                  <a:lnTo>
                    <a:pt x="701191" y="671094"/>
                  </a:lnTo>
                  <a:lnTo>
                    <a:pt x="701554" y="675598"/>
                  </a:lnTo>
                  <a:lnTo>
                    <a:pt x="701933" y="680102"/>
                  </a:lnTo>
                  <a:lnTo>
                    <a:pt x="702331" y="684606"/>
                  </a:lnTo>
                  <a:lnTo>
                    <a:pt x="702752" y="689110"/>
                  </a:lnTo>
                  <a:lnTo>
                    <a:pt x="703189" y="693614"/>
                  </a:lnTo>
                  <a:lnTo>
                    <a:pt x="703655" y="698118"/>
                  </a:lnTo>
                  <a:lnTo>
                    <a:pt x="704132" y="702622"/>
                  </a:lnTo>
                  <a:lnTo>
                    <a:pt x="704645" y="707126"/>
                  </a:lnTo>
                  <a:lnTo>
                    <a:pt x="705164" y="711630"/>
                  </a:lnTo>
                  <a:lnTo>
                    <a:pt x="705727" y="716134"/>
                  </a:lnTo>
                  <a:lnTo>
                    <a:pt x="706297" y="720638"/>
                  </a:lnTo>
                  <a:lnTo>
                    <a:pt x="706906" y="725141"/>
                  </a:lnTo>
                  <a:lnTo>
                    <a:pt x="707529" y="729645"/>
                  </a:lnTo>
                  <a:lnTo>
                    <a:pt x="708185" y="734149"/>
                  </a:lnTo>
                  <a:lnTo>
                    <a:pt x="708864" y="738653"/>
                  </a:lnTo>
                  <a:lnTo>
                    <a:pt x="709571" y="743157"/>
                  </a:lnTo>
                  <a:lnTo>
                    <a:pt x="710308" y="747661"/>
                  </a:lnTo>
                  <a:lnTo>
                    <a:pt x="711067" y="752165"/>
                  </a:lnTo>
                  <a:lnTo>
                    <a:pt x="711865" y="756669"/>
                  </a:lnTo>
                  <a:lnTo>
                    <a:pt x="712678" y="761173"/>
                  </a:lnTo>
                  <a:lnTo>
                    <a:pt x="713540" y="765677"/>
                  </a:lnTo>
                  <a:lnTo>
                    <a:pt x="714409" y="770181"/>
                  </a:lnTo>
                  <a:lnTo>
                    <a:pt x="715336" y="774685"/>
                  </a:lnTo>
                  <a:lnTo>
                    <a:pt x="716271" y="779189"/>
                  </a:lnTo>
                  <a:lnTo>
                    <a:pt x="717257" y="783693"/>
                  </a:lnTo>
                  <a:lnTo>
                    <a:pt x="718262" y="788197"/>
                  </a:lnTo>
                  <a:lnTo>
                    <a:pt x="719309" y="792701"/>
                  </a:lnTo>
                  <a:lnTo>
                    <a:pt x="720384" y="797205"/>
                  </a:lnTo>
                  <a:lnTo>
                    <a:pt x="721494" y="801709"/>
                  </a:lnTo>
                  <a:lnTo>
                    <a:pt x="722642" y="806213"/>
                  </a:lnTo>
                  <a:lnTo>
                    <a:pt x="723817" y="810717"/>
                  </a:lnTo>
                  <a:lnTo>
                    <a:pt x="725039" y="815221"/>
                  </a:lnTo>
                  <a:lnTo>
                    <a:pt x="726280" y="819725"/>
                  </a:lnTo>
                  <a:lnTo>
                    <a:pt x="727579" y="824229"/>
                  </a:lnTo>
                  <a:lnTo>
                    <a:pt x="728888" y="828733"/>
                  </a:lnTo>
                  <a:lnTo>
                    <a:pt x="730264" y="833237"/>
                  </a:lnTo>
                  <a:lnTo>
                    <a:pt x="731652" y="837741"/>
                  </a:lnTo>
                  <a:lnTo>
                    <a:pt x="733098" y="842245"/>
                  </a:lnTo>
                  <a:lnTo>
                    <a:pt x="734564" y="846749"/>
                  </a:lnTo>
                  <a:lnTo>
                    <a:pt x="736081" y="851253"/>
                  </a:lnTo>
                  <a:lnTo>
                    <a:pt x="737629" y="855757"/>
                  </a:lnTo>
                  <a:lnTo>
                    <a:pt x="739216" y="860261"/>
                  </a:lnTo>
                  <a:lnTo>
                    <a:pt x="740846" y="864765"/>
                  </a:lnTo>
                  <a:lnTo>
                    <a:pt x="742505" y="869269"/>
                  </a:lnTo>
                  <a:lnTo>
                    <a:pt x="744217" y="873773"/>
                  </a:lnTo>
                  <a:lnTo>
                    <a:pt x="745948" y="878277"/>
                  </a:lnTo>
                  <a:lnTo>
                    <a:pt x="747742" y="882781"/>
                  </a:lnTo>
                  <a:lnTo>
                    <a:pt x="749547" y="887285"/>
                  </a:lnTo>
                  <a:lnTo>
                    <a:pt x="751422" y="891789"/>
                  </a:lnTo>
                  <a:lnTo>
                    <a:pt x="753309" y="896293"/>
                  </a:lnTo>
                  <a:lnTo>
                    <a:pt x="755257" y="900797"/>
                  </a:lnTo>
                  <a:lnTo>
                    <a:pt x="757225" y="905301"/>
                  </a:lnTo>
                  <a:lnTo>
                    <a:pt x="759244" y="909805"/>
                  </a:lnTo>
                  <a:lnTo>
                    <a:pt x="761294" y="914309"/>
                  </a:lnTo>
                  <a:lnTo>
                    <a:pt x="763383" y="918813"/>
                  </a:lnTo>
                  <a:lnTo>
                    <a:pt x="765512" y="923317"/>
                  </a:lnTo>
                  <a:lnTo>
                    <a:pt x="767670" y="927821"/>
                  </a:lnTo>
                  <a:lnTo>
                    <a:pt x="769878" y="932325"/>
                  </a:lnTo>
                  <a:lnTo>
                    <a:pt x="772104" y="936829"/>
                  </a:lnTo>
                  <a:lnTo>
                    <a:pt x="774388" y="941333"/>
                  </a:lnTo>
                  <a:lnTo>
                    <a:pt x="776681" y="945837"/>
                  </a:lnTo>
                  <a:lnTo>
                    <a:pt x="779038" y="950341"/>
                  </a:lnTo>
                  <a:lnTo>
                    <a:pt x="781404" y="954845"/>
                  </a:lnTo>
                  <a:lnTo>
                    <a:pt x="783823" y="959349"/>
                  </a:lnTo>
                  <a:lnTo>
                    <a:pt x="786259" y="963853"/>
                  </a:lnTo>
                  <a:lnTo>
                    <a:pt x="788738" y="968357"/>
                  </a:lnTo>
                  <a:lnTo>
                    <a:pt x="791241" y="972861"/>
                  </a:lnTo>
                  <a:lnTo>
                    <a:pt x="793776" y="977365"/>
                  </a:lnTo>
                  <a:lnTo>
                    <a:pt x="796342" y="981869"/>
                  </a:lnTo>
                  <a:lnTo>
                    <a:pt x="798930" y="986373"/>
                  </a:lnTo>
                  <a:lnTo>
                    <a:pt x="801555" y="990877"/>
                  </a:lnTo>
                  <a:lnTo>
                    <a:pt x="804193" y="995381"/>
                  </a:lnTo>
                  <a:lnTo>
                    <a:pt x="806872" y="999885"/>
                  </a:lnTo>
                  <a:lnTo>
                    <a:pt x="809557" y="1004389"/>
                  </a:lnTo>
                  <a:lnTo>
                    <a:pt x="812284" y="1008893"/>
                  </a:lnTo>
                  <a:lnTo>
                    <a:pt x="815016" y="1013397"/>
                  </a:lnTo>
                  <a:lnTo>
                    <a:pt x="817781" y="1017901"/>
                  </a:lnTo>
                  <a:lnTo>
                    <a:pt x="820556" y="1022405"/>
                  </a:lnTo>
                  <a:lnTo>
                    <a:pt x="823354" y="1026909"/>
                  </a:lnTo>
                  <a:lnTo>
                    <a:pt x="826164" y="1031413"/>
                  </a:lnTo>
                  <a:lnTo>
                    <a:pt x="828990" y="1035917"/>
                  </a:lnTo>
                  <a:lnTo>
                    <a:pt x="831830" y="1040421"/>
                  </a:lnTo>
                  <a:lnTo>
                    <a:pt x="834680" y="1044925"/>
                  </a:lnTo>
                  <a:lnTo>
                    <a:pt x="837542" y="1049429"/>
                  </a:lnTo>
                  <a:lnTo>
                    <a:pt x="840409" y="1053933"/>
                  </a:lnTo>
                  <a:lnTo>
                    <a:pt x="843287" y="1058437"/>
                  </a:lnTo>
                  <a:lnTo>
                    <a:pt x="846166" y="1062941"/>
                  </a:lnTo>
                  <a:lnTo>
                    <a:pt x="849052" y="1067445"/>
                  </a:lnTo>
                  <a:lnTo>
                    <a:pt x="851937" y="1071949"/>
                  </a:lnTo>
                  <a:lnTo>
                    <a:pt x="854823" y="1076453"/>
                  </a:lnTo>
                  <a:lnTo>
                    <a:pt x="857706" y="1080957"/>
                  </a:lnTo>
                  <a:lnTo>
                    <a:pt x="860586" y="1085460"/>
                  </a:lnTo>
                  <a:lnTo>
                    <a:pt x="863460" y="1089964"/>
                  </a:lnTo>
                  <a:lnTo>
                    <a:pt x="866326" y="1094468"/>
                  </a:lnTo>
                  <a:lnTo>
                    <a:pt x="869182" y="1098972"/>
                  </a:lnTo>
                  <a:lnTo>
                    <a:pt x="872029" y="1103476"/>
                  </a:lnTo>
                  <a:lnTo>
                    <a:pt x="874858" y="1107980"/>
                  </a:lnTo>
                  <a:lnTo>
                    <a:pt x="877679" y="1112484"/>
                  </a:lnTo>
                  <a:lnTo>
                    <a:pt x="880472" y="1116988"/>
                  </a:lnTo>
                  <a:lnTo>
                    <a:pt x="883261" y="1121492"/>
                  </a:lnTo>
                  <a:lnTo>
                    <a:pt x="886010" y="1125996"/>
                  </a:lnTo>
                  <a:lnTo>
                    <a:pt x="888752" y="1130500"/>
                  </a:lnTo>
                  <a:lnTo>
                    <a:pt x="891454" y="1135004"/>
                  </a:lnTo>
                  <a:lnTo>
                    <a:pt x="894140" y="1139508"/>
                  </a:lnTo>
                  <a:lnTo>
                    <a:pt x="896788" y="1144012"/>
                  </a:lnTo>
                  <a:lnTo>
                    <a:pt x="899410" y="1148516"/>
                  </a:lnTo>
                  <a:lnTo>
                    <a:pt x="901998" y="1153020"/>
                  </a:lnTo>
                  <a:lnTo>
                    <a:pt x="904547" y="1157524"/>
                  </a:lnTo>
                  <a:lnTo>
                    <a:pt x="907066" y="1162028"/>
                  </a:lnTo>
                  <a:lnTo>
                    <a:pt x="909533" y="1166532"/>
                  </a:lnTo>
                  <a:lnTo>
                    <a:pt x="911978" y="1171036"/>
                  </a:lnTo>
                  <a:lnTo>
                    <a:pt x="914353" y="1175540"/>
                  </a:lnTo>
                  <a:lnTo>
                    <a:pt x="916716" y="1180044"/>
                  </a:lnTo>
                  <a:lnTo>
                    <a:pt x="918992" y="1184548"/>
                  </a:lnTo>
                  <a:lnTo>
                    <a:pt x="921253" y="1189052"/>
                  </a:lnTo>
                  <a:lnTo>
                    <a:pt x="923434" y="1193556"/>
                  </a:lnTo>
                  <a:lnTo>
                    <a:pt x="925585" y="1198060"/>
                  </a:lnTo>
                  <a:lnTo>
                    <a:pt x="927664" y="1202564"/>
                  </a:lnTo>
                  <a:lnTo>
                    <a:pt x="929697" y="1207068"/>
                  </a:lnTo>
                  <a:lnTo>
                    <a:pt x="931668" y="1211572"/>
                  </a:lnTo>
                  <a:lnTo>
                    <a:pt x="933575" y="1216076"/>
                  </a:lnTo>
                  <a:lnTo>
                    <a:pt x="935433" y="1220580"/>
                  </a:lnTo>
                  <a:lnTo>
                    <a:pt x="937205" y="1225084"/>
                  </a:lnTo>
                  <a:lnTo>
                    <a:pt x="938943" y="1229588"/>
                  </a:lnTo>
                  <a:lnTo>
                    <a:pt x="940575" y="1234092"/>
                  </a:lnTo>
                  <a:lnTo>
                    <a:pt x="942188" y="1238596"/>
                  </a:lnTo>
                  <a:lnTo>
                    <a:pt x="943671" y="1243100"/>
                  </a:lnTo>
                  <a:lnTo>
                    <a:pt x="945135" y="1247604"/>
                  </a:lnTo>
                  <a:lnTo>
                    <a:pt x="946482" y="1252108"/>
                  </a:lnTo>
                  <a:lnTo>
                    <a:pt x="947790" y="1256612"/>
                  </a:lnTo>
                  <a:lnTo>
                    <a:pt x="948998" y="1261116"/>
                  </a:lnTo>
                  <a:lnTo>
                    <a:pt x="950144" y="1265620"/>
                  </a:lnTo>
                  <a:lnTo>
                    <a:pt x="951208" y="1270124"/>
                  </a:lnTo>
                  <a:lnTo>
                    <a:pt x="952187" y="1274628"/>
                  </a:lnTo>
                  <a:lnTo>
                    <a:pt x="953102" y="1279132"/>
                  </a:lnTo>
                  <a:lnTo>
                    <a:pt x="953910" y="1283636"/>
                  </a:lnTo>
                  <a:lnTo>
                    <a:pt x="954674" y="1288140"/>
                  </a:lnTo>
                  <a:lnTo>
                    <a:pt x="955306" y="1292644"/>
                  </a:lnTo>
                  <a:lnTo>
                    <a:pt x="955915" y="1297148"/>
                  </a:lnTo>
                  <a:lnTo>
                    <a:pt x="956367" y="1301652"/>
                  </a:lnTo>
                  <a:lnTo>
                    <a:pt x="956797" y="1306156"/>
                  </a:lnTo>
                  <a:lnTo>
                    <a:pt x="957089" y="1310660"/>
                  </a:lnTo>
                  <a:lnTo>
                    <a:pt x="957336" y="1315164"/>
                  </a:lnTo>
                  <a:lnTo>
                    <a:pt x="957466" y="1319668"/>
                  </a:lnTo>
                  <a:lnTo>
                    <a:pt x="957528" y="1324172"/>
                  </a:lnTo>
                  <a:lnTo>
                    <a:pt x="957495" y="1328676"/>
                  </a:lnTo>
                  <a:lnTo>
                    <a:pt x="957371" y="1333180"/>
                  </a:lnTo>
                  <a:lnTo>
                    <a:pt x="957174" y="1337684"/>
                  </a:lnTo>
                  <a:lnTo>
                    <a:pt x="956862" y="1342188"/>
                  </a:lnTo>
                  <a:lnTo>
                    <a:pt x="956501" y="1346692"/>
                  </a:lnTo>
                  <a:lnTo>
                    <a:pt x="956001" y="1351196"/>
                  </a:lnTo>
                  <a:lnTo>
                    <a:pt x="955477" y="1355700"/>
                  </a:lnTo>
                  <a:lnTo>
                    <a:pt x="954789" y="1360204"/>
                  </a:lnTo>
                  <a:lnTo>
                    <a:pt x="954079" y="1364708"/>
                  </a:lnTo>
                  <a:lnTo>
                    <a:pt x="953227" y="1369212"/>
                  </a:lnTo>
                  <a:lnTo>
                    <a:pt x="952331" y="1373716"/>
                  </a:lnTo>
                  <a:lnTo>
                    <a:pt x="951318" y="1378220"/>
                  </a:lnTo>
                  <a:lnTo>
                    <a:pt x="950238" y="1382724"/>
                  </a:lnTo>
                  <a:lnTo>
                    <a:pt x="949066" y="1387228"/>
                  </a:lnTo>
                  <a:lnTo>
                    <a:pt x="947805" y="1391732"/>
                  </a:lnTo>
                  <a:lnTo>
                    <a:pt x="946474" y="1396236"/>
                  </a:lnTo>
                  <a:lnTo>
                    <a:pt x="945035" y="1400740"/>
                  </a:lnTo>
                  <a:lnTo>
                    <a:pt x="943551" y="1405244"/>
                  </a:lnTo>
                  <a:lnTo>
                    <a:pt x="941938" y="1409748"/>
                  </a:lnTo>
                  <a:lnTo>
                    <a:pt x="940301" y="1414252"/>
                  </a:lnTo>
                  <a:lnTo>
                    <a:pt x="938518" y="1418756"/>
                  </a:lnTo>
                  <a:lnTo>
                    <a:pt x="936715" y="1423260"/>
                  </a:lnTo>
                  <a:lnTo>
                    <a:pt x="934787" y="1427764"/>
                  </a:lnTo>
                  <a:lnTo>
                    <a:pt x="932820" y="1432268"/>
                  </a:lnTo>
                  <a:lnTo>
                    <a:pt x="930752" y="1436772"/>
                  </a:lnTo>
                  <a:lnTo>
                    <a:pt x="928627" y="1441276"/>
                  </a:lnTo>
                  <a:lnTo>
                    <a:pt x="926424" y="1445779"/>
                  </a:lnTo>
                  <a:lnTo>
                    <a:pt x="924148" y="1450283"/>
                  </a:lnTo>
                  <a:lnTo>
                    <a:pt x="921814" y="1454787"/>
                  </a:lnTo>
                  <a:lnTo>
                    <a:pt x="919393" y="1459291"/>
                  </a:lnTo>
                  <a:lnTo>
                    <a:pt x="916935" y="1463795"/>
                  </a:lnTo>
                  <a:lnTo>
                    <a:pt x="914376" y="1468299"/>
                  </a:lnTo>
                  <a:lnTo>
                    <a:pt x="911799" y="1472803"/>
                  </a:lnTo>
                  <a:lnTo>
                    <a:pt x="909109" y="1477307"/>
                  </a:lnTo>
                  <a:lnTo>
                    <a:pt x="906405" y="1481811"/>
                  </a:lnTo>
                  <a:lnTo>
                    <a:pt x="903607" y="1486315"/>
                  </a:lnTo>
                  <a:lnTo>
                    <a:pt x="900782" y="1490819"/>
                  </a:lnTo>
                  <a:lnTo>
                    <a:pt x="897883" y="1495323"/>
                  </a:lnTo>
                  <a:lnTo>
                    <a:pt x="894946" y="1499827"/>
                  </a:lnTo>
                  <a:lnTo>
                    <a:pt x="891953" y="1504331"/>
                  </a:lnTo>
                  <a:lnTo>
                    <a:pt x="888912" y="1508835"/>
                  </a:lnTo>
                  <a:lnTo>
                    <a:pt x="885831" y="1513339"/>
                  </a:lnTo>
                  <a:lnTo>
                    <a:pt x="882695" y="1517843"/>
                  </a:lnTo>
                  <a:lnTo>
                    <a:pt x="879534" y="1522347"/>
                  </a:lnTo>
                  <a:lnTo>
                    <a:pt x="876311" y="1526851"/>
                  </a:lnTo>
                  <a:lnTo>
                    <a:pt x="873077" y="1531355"/>
                  </a:lnTo>
                  <a:lnTo>
                    <a:pt x="869777" y="1535859"/>
                  </a:lnTo>
                  <a:lnTo>
                    <a:pt x="866468" y="1540363"/>
                  </a:lnTo>
                  <a:lnTo>
                    <a:pt x="863108" y="1544867"/>
                  </a:lnTo>
                  <a:lnTo>
                    <a:pt x="859733" y="1549371"/>
                  </a:lnTo>
                  <a:lnTo>
                    <a:pt x="856321" y="1553875"/>
                  </a:lnTo>
                  <a:lnTo>
                    <a:pt x="852890" y="1558379"/>
                  </a:lnTo>
                  <a:lnTo>
                    <a:pt x="849432" y="1562883"/>
                  </a:lnTo>
                  <a:lnTo>
                    <a:pt x="845953" y="1567387"/>
                  </a:lnTo>
                  <a:lnTo>
                    <a:pt x="842458" y="1571891"/>
                  </a:lnTo>
                  <a:lnTo>
                    <a:pt x="838940" y="1576395"/>
                  </a:lnTo>
                  <a:lnTo>
                    <a:pt x="835414" y="1580899"/>
                  </a:lnTo>
                  <a:lnTo>
                    <a:pt x="831868" y="1585403"/>
                  </a:lnTo>
                  <a:lnTo>
                    <a:pt x="828317" y="1589907"/>
                  </a:lnTo>
                  <a:lnTo>
                    <a:pt x="824751" y="1594411"/>
                  </a:lnTo>
                  <a:lnTo>
                    <a:pt x="821182" y="1598915"/>
                  </a:lnTo>
                  <a:lnTo>
                    <a:pt x="817605" y="1603419"/>
                  </a:lnTo>
                  <a:lnTo>
                    <a:pt x="814027" y="1607923"/>
                  </a:lnTo>
                  <a:lnTo>
                    <a:pt x="810446" y="1612427"/>
                  </a:lnTo>
                  <a:lnTo>
                    <a:pt x="806867" y="1616931"/>
                  </a:lnTo>
                  <a:lnTo>
                    <a:pt x="803289" y="1621435"/>
                  </a:lnTo>
                  <a:lnTo>
                    <a:pt x="799717" y="1625939"/>
                  </a:lnTo>
                  <a:lnTo>
                    <a:pt x="796148" y="1630443"/>
                  </a:lnTo>
                  <a:lnTo>
                    <a:pt x="792591" y="1634947"/>
                  </a:lnTo>
                  <a:lnTo>
                    <a:pt x="789038" y="1639451"/>
                  </a:lnTo>
                  <a:lnTo>
                    <a:pt x="785503" y="1643955"/>
                  </a:lnTo>
                  <a:lnTo>
                    <a:pt x="781972" y="1648459"/>
                  </a:lnTo>
                  <a:lnTo>
                    <a:pt x="778466" y="1652963"/>
                  </a:lnTo>
                  <a:lnTo>
                    <a:pt x="774966" y="1657467"/>
                  </a:lnTo>
                  <a:lnTo>
                    <a:pt x="771493" y="1661971"/>
                  </a:lnTo>
                  <a:lnTo>
                    <a:pt x="768031" y="1666475"/>
                  </a:lnTo>
                  <a:lnTo>
                    <a:pt x="764596" y="1670979"/>
                  </a:lnTo>
                  <a:lnTo>
                    <a:pt x="761178" y="1675483"/>
                  </a:lnTo>
                  <a:lnTo>
                    <a:pt x="757785" y="1679987"/>
                  </a:lnTo>
                  <a:lnTo>
                    <a:pt x="754418" y="1684491"/>
                  </a:lnTo>
                  <a:lnTo>
                    <a:pt x="751072" y="1688995"/>
                  </a:lnTo>
                  <a:lnTo>
                    <a:pt x="747761" y="1693499"/>
                  </a:lnTo>
                  <a:lnTo>
                    <a:pt x="744466" y="1698003"/>
                  </a:lnTo>
                  <a:lnTo>
                    <a:pt x="741216" y="1702507"/>
                  </a:lnTo>
                  <a:lnTo>
                    <a:pt x="737975" y="1707011"/>
                  </a:lnTo>
                  <a:lnTo>
                    <a:pt x="734792" y="1711515"/>
                  </a:lnTo>
                  <a:lnTo>
                    <a:pt x="731617" y="1716019"/>
                  </a:lnTo>
                  <a:lnTo>
                    <a:pt x="728496" y="1720523"/>
                  </a:lnTo>
                  <a:lnTo>
                    <a:pt x="725393" y="1725027"/>
                  </a:lnTo>
                  <a:lnTo>
                    <a:pt x="722337" y="1729531"/>
                  </a:lnTo>
                  <a:lnTo>
                    <a:pt x="719308" y="1734035"/>
                  </a:lnTo>
                  <a:lnTo>
                    <a:pt x="716319" y="1738539"/>
                  </a:lnTo>
                  <a:lnTo>
                    <a:pt x="713368" y="1743043"/>
                  </a:lnTo>
                  <a:lnTo>
                    <a:pt x="710448" y="1747547"/>
                  </a:lnTo>
                  <a:lnTo>
                    <a:pt x="707578" y="1752051"/>
                  </a:lnTo>
                  <a:lnTo>
                    <a:pt x="704730" y="1756555"/>
                  </a:lnTo>
                  <a:lnTo>
                    <a:pt x="701942" y="1761059"/>
                  </a:lnTo>
                  <a:lnTo>
                    <a:pt x="699167" y="1765563"/>
                  </a:lnTo>
                  <a:lnTo>
                    <a:pt x="696465" y="1770067"/>
                  </a:lnTo>
                  <a:lnTo>
                    <a:pt x="693773" y="1774571"/>
                  </a:lnTo>
                  <a:lnTo>
                    <a:pt x="691147" y="1779075"/>
                  </a:lnTo>
                  <a:lnTo>
                    <a:pt x="688542" y="1783579"/>
                  </a:lnTo>
                  <a:lnTo>
                    <a:pt x="685993" y="1788083"/>
                  </a:lnTo>
                  <a:lnTo>
                    <a:pt x="683475" y="1792587"/>
                  </a:lnTo>
                  <a:lnTo>
                    <a:pt x="681002" y="1797091"/>
                  </a:lnTo>
                  <a:lnTo>
                    <a:pt x="678571" y="1801595"/>
                  </a:lnTo>
                  <a:lnTo>
                    <a:pt x="676176" y="1806098"/>
                  </a:lnTo>
                  <a:lnTo>
                    <a:pt x="673833" y="1810602"/>
                  </a:lnTo>
                  <a:lnTo>
                    <a:pt x="671514" y="1815106"/>
                  </a:lnTo>
                  <a:lnTo>
                    <a:pt x="669258" y="1819610"/>
                  </a:lnTo>
                  <a:lnTo>
                    <a:pt x="667015" y="1824114"/>
                  </a:lnTo>
                  <a:lnTo>
                    <a:pt x="664846" y="1828618"/>
                  </a:lnTo>
                  <a:lnTo>
                    <a:pt x="662688" y="1833122"/>
                  </a:lnTo>
                  <a:lnTo>
                    <a:pt x="660596" y="1837626"/>
                  </a:lnTo>
                  <a:lnTo>
                    <a:pt x="658523" y="1842130"/>
                  </a:lnTo>
                  <a:lnTo>
                    <a:pt x="656505" y="1846634"/>
                  </a:lnTo>
                  <a:lnTo>
                    <a:pt x="654516" y="1851138"/>
                  </a:lnTo>
                  <a:lnTo>
                    <a:pt x="652571" y="1855642"/>
                  </a:lnTo>
                  <a:lnTo>
                    <a:pt x="650664" y="1860146"/>
                  </a:lnTo>
                  <a:lnTo>
                    <a:pt x="648790" y="1864650"/>
                  </a:lnTo>
                  <a:lnTo>
                    <a:pt x="646963" y="1869154"/>
                  </a:lnTo>
                  <a:lnTo>
                    <a:pt x="645158" y="1873658"/>
                  </a:lnTo>
                  <a:lnTo>
                    <a:pt x="643410" y="1878162"/>
                  </a:lnTo>
                  <a:lnTo>
                    <a:pt x="641673" y="1882666"/>
                  </a:lnTo>
                  <a:lnTo>
                    <a:pt x="640000" y="1887170"/>
                  </a:lnTo>
                  <a:lnTo>
                    <a:pt x="638337" y="1891674"/>
                  </a:lnTo>
                  <a:lnTo>
                    <a:pt x="636729" y="1896178"/>
                  </a:lnTo>
                  <a:lnTo>
                    <a:pt x="635138" y="1900682"/>
                  </a:lnTo>
                  <a:lnTo>
                    <a:pt x="633593" y="1905186"/>
                  </a:lnTo>
                  <a:lnTo>
                    <a:pt x="632071" y="1909690"/>
                  </a:lnTo>
                  <a:lnTo>
                    <a:pt x="630585" y="1914194"/>
                  </a:lnTo>
                  <a:lnTo>
                    <a:pt x="629130" y="1918698"/>
                  </a:lnTo>
                  <a:lnTo>
                    <a:pt x="627702" y="1923202"/>
                  </a:lnTo>
                  <a:lnTo>
                    <a:pt x="626310" y="1927706"/>
                  </a:lnTo>
                  <a:lnTo>
                    <a:pt x="624936" y="1932210"/>
                  </a:lnTo>
                  <a:lnTo>
                    <a:pt x="623605" y="1936714"/>
                  </a:lnTo>
                  <a:lnTo>
                    <a:pt x="622284" y="1941218"/>
                  </a:lnTo>
                  <a:lnTo>
                    <a:pt x="621010" y="1945722"/>
                  </a:lnTo>
                  <a:lnTo>
                    <a:pt x="619743" y="1950226"/>
                  </a:lnTo>
                  <a:lnTo>
                    <a:pt x="618518" y="1954730"/>
                  </a:lnTo>
                  <a:lnTo>
                    <a:pt x="617305" y="1959234"/>
                  </a:lnTo>
                  <a:lnTo>
                    <a:pt x="616124" y="1963738"/>
                  </a:lnTo>
                  <a:lnTo>
                    <a:pt x="614961" y="1968242"/>
                  </a:lnTo>
                  <a:lnTo>
                    <a:pt x="613822" y="1972746"/>
                  </a:lnTo>
                  <a:lnTo>
                    <a:pt x="612705" y="1977250"/>
                  </a:lnTo>
                  <a:lnTo>
                    <a:pt x="611607" y="1981754"/>
                  </a:lnTo>
                  <a:lnTo>
                    <a:pt x="610533" y="1986258"/>
                  </a:lnTo>
                  <a:lnTo>
                    <a:pt x="609471" y="1990762"/>
                  </a:lnTo>
                  <a:lnTo>
                    <a:pt x="608438" y="1995266"/>
                  </a:lnTo>
                  <a:lnTo>
                    <a:pt x="607410" y="1999770"/>
                  </a:lnTo>
                  <a:lnTo>
                    <a:pt x="606414" y="2004274"/>
                  </a:lnTo>
                  <a:lnTo>
                    <a:pt x="605421" y="2008778"/>
                  </a:lnTo>
                  <a:lnTo>
                    <a:pt x="604455" y="2013282"/>
                  </a:lnTo>
                  <a:lnTo>
                    <a:pt x="603496" y="2017786"/>
                  </a:lnTo>
                  <a:lnTo>
                    <a:pt x="602557" y="2022290"/>
                  </a:lnTo>
                  <a:lnTo>
                    <a:pt x="601628" y="2026794"/>
                  </a:lnTo>
                  <a:lnTo>
                    <a:pt x="600714" y="2031298"/>
                  </a:lnTo>
                  <a:lnTo>
                    <a:pt x="599812" y="2035802"/>
                  </a:lnTo>
                  <a:lnTo>
                    <a:pt x="598920" y="2040306"/>
                  </a:lnTo>
                  <a:lnTo>
                    <a:pt x="598042" y="2044810"/>
                  </a:lnTo>
                  <a:lnTo>
                    <a:pt x="597171" y="2049314"/>
                  </a:lnTo>
                  <a:lnTo>
                    <a:pt x="596315" y="2053818"/>
                  </a:lnTo>
                  <a:lnTo>
                    <a:pt x="595461" y="2058322"/>
                  </a:lnTo>
                  <a:lnTo>
                    <a:pt x="594624" y="2062826"/>
                  </a:lnTo>
                  <a:lnTo>
                    <a:pt x="593788" y="2067330"/>
                  </a:lnTo>
                  <a:lnTo>
                    <a:pt x="592965" y="2071834"/>
                  </a:lnTo>
                  <a:lnTo>
                    <a:pt x="592146" y="2076338"/>
                  </a:lnTo>
                  <a:lnTo>
                    <a:pt x="591335" y="2080842"/>
                  </a:lnTo>
                  <a:lnTo>
                    <a:pt x="590529" y="2085346"/>
                  </a:lnTo>
                  <a:lnTo>
                    <a:pt x="589729" y="2089850"/>
                  </a:lnTo>
                  <a:lnTo>
                    <a:pt x="588933" y="2094354"/>
                  </a:lnTo>
                  <a:lnTo>
                    <a:pt x="588142" y="2098858"/>
                  </a:lnTo>
                  <a:lnTo>
                    <a:pt x="587356" y="2103362"/>
                  </a:lnTo>
                  <a:lnTo>
                    <a:pt x="586572" y="2107866"/>
                  </a:lnTo>
                  <a:lnTo>
                    <a:pt x="585793" y="2112370"/>
                  </a:lnTo>
                  <a:lnTo>
                    <a:pt x="585015" y="2116874"/>
                  </a:lnTo>
                  <a:lnTo>
                    <a:pt x="584241" y="2121378"/>
                  </a:lnTo>
                  <a:lnTo>
                    <a:pt x="583468" y="2125882"/>
                  </a:lnTo>
                  <a:lnTo>
                    <a:pt x="582698" y="2130386"/>
                  </a:lnTo>
                  <a:lnTo>
                    <a:pt x="581928" y="2134890"/>
                  </a:lnTo>
                  <a:lnTo>
                    <a:pt x="581159" y="2139394"/>
                  </a:lnTo>
                  <a:lnTo>
                    <a:pt x="580391" y="2143898"/>
                  </a:lnTo>
                  <a:lnTo>
                    <a:pt x="579623" y="2148402"/>
                  </a:lnTo>
                  <a:lnTo>
                    <a:pt x="578855" y="2152906"/>
                  </a:lnTo>
                  <a:lnTo>
                    <a:pt x="578087" y="2157410"/>
                  </a:lnTo>
                  <a:lnTo>
                    <a:pt x="577319" y="2161914"/>
                  </a:lnTo>
                  <a:lnTo>
                    <a:pt x="576550" y="2166418"/>
                  </a:lnTo>
                  <a:lnTo>
                    <a:pt x="575779" y="2170921"/>
                  </a:lnTo>
                  <a:lnTo>
                    <a:pt x="575008" y="2175425"/>
                  </a:lnTo>
                  <a:lnTo>
                    <a:pt x="574235" y="2179929"/>
                  </a:lnTo>
                  <a:lnTo>
                    <a:pt x="573461" y="2184433"/>
                  </a:lnTo>
                  <a:lnTo>
                    <a:pt x="572685" y="2188937"/>
                  </a:lnTo>
                  <a:lnTo>
                    <a:pt x="571907" y="2193441"/>
                  </a:lnTo>
                  <a:lnTo>
                    <a:pt x="571127" y="2197945"/>
                  </a:lnTo>
                  <a:lnTo>
                    <a:pt x="570345" y="2202449"/>
                  </a:lnTo>
                  <a:lnTo>
                    <a:pt x="569560" y="2206953"/>
                  </a:lnTo>
                  <a:lnTo>
                    <a:pt x="568773" y="2211457"/>
                  </a:lnTo>
                  <a:lnTo>
                    <a:pt x="567984" y="2215961"/>
                  </a:lnTo>
                  <a:lnTo>
                    <a:pt x="567192" y="2220465"/>
                  </a:lnTo>
                  <a:lnTo>
                    <a:pt x="566398" y="2224969"/>
                  </a:lnTo>
                  <a:lnTo>
                    <a:pt x="565600" y="2229473"/>
                  </a:lnTo>
                  <a:lnTo>
                    <a:pt x="564801" y="2233977"/>
                  </a:lnTo>
                  <a:lnTo>
                    <a:pt x="563997" y="2238481"/>
                  </a:lnTo>
                  <a:lnTo>
                    <a:pt x="563192" y="2242985"/>
                  </a:lnTo>
                  <a:lnTo>
                    <a:pt x="562383" y="2247489"/>
                  </a:lnTo>
                  <a:lnTo>
                    <a:pt x="561572" y="2251993"/>
                  </a:lnTo>
                  <a:lnTo>
                    <a:pt x="560757" y="2256497"/>
                  </a:lnTo>
                  <a:lnTo>
                    <a:pt x="559941" y="2261001"/>
                  </a:lnTo>
                  <a:lnTo>
                    <a:pt x="559121" y="2265505"/>
                  </a:lnTo>
                  <a:lnTo>
                    <a:pt x="558299" y="2270009"/>
                  </a:lnTo>
                  <a:lnTo>
                    <a:pt x="557474" y="2274513"/>
                  </a:lnTo>
                  <a:lnTo>
                    <a:pt x="556646" y="2279017"/>
                  </a:lnTo>
                  <a:lnTo>
                    <a:pt x="555817" y="2283521"/>
                  </a:lnTo>
                  <a:lnTo>
                    <a:pt x="554984" y="2288025"/>
                  </a:lnTo>
                  <a:lnTo>
                    <a:pt x="554150" y="2292529"/>
                  </a:lnTo>
                  <a:lnTo>
                    <a:pt x="553312" y="2297033"/>
                  </a:lnTo>
                  <a:lnTo>
                    <a:pt x="552474" y="2301537"/>
                  </a:lnTo>
                  <a:close/>
                </a:path>
              </a:pathLst>
            </a:custGeom>
            <a:solidFill>
              <a:srgbClr val="21908C">
                <a:alpha val="29803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717093" y="2697900"/>
              <a:ext cx="824049" cy="2252568"/>
            </a:xfrm>
            <a:custGeom>
              <a:avLst/>
              <a:gdLst/>
              <a:ahLst/>
              <a:cxnLst/>
              <a:rect l="0" t="0" r="0" b="0"/>
              <a:pathLst>
                <a:path w="824049" h="2252568">
                  <a:moveTo>
                    <a:pt x="344506" y="2252568"/>
                  </a:moveTo>
                  <a:lnTo>
                    <a:pt x="344111" y="2248160"/>
                  </a:lnTo>
                  <a:lnTo>
                    <a:pt x="343721" y="2243752"/>
                  </a:lnTo>
                  <a:lnTo>
                    <a:pt x="343340" y="2239344"/>
                  </a:lnTo>
                  <a:lnTo>
                    <a:pt x="342963" y="2234936"/>
                  </a:lnTo>
                  <a:lnTo>
                    <a:pt x="342597" y="2230527"/>
                  </a:lnTo>
                  <a:lnTo>
                    <a:pt x="342233" y="2226119"/>
                  </a:lnTo>
                  <a:lnTo>
                    <a:pt x="341881" y="2221711"/>
                  </a:lnTo>
                  <a:lnTo>
                    <a:pt x="341530" y="2217303"/>
                  </a:lnTo>
                  <a:lnTo>
                    <a:pt x="341194" y="2212895"/>
                  </a:lnTo>
                  <a:lnTo>
                    <a:pt x="340857" y="2208487"/>
                  </a:lnTo>
                  <a:lnTo>
                    <a:pt x="340535" y="2204079"/>
                  </a:lnTo>
                  <a:lnTo>
                    <a:pt x="340213" y="2199670"/>
                  </a:lnTo>
                  <a:lnTo>
                    <a:pt x="339905" y="2195262"/>
                  </a:lnTo>
                  <a:lnTo>
                    <a:pt x="339598" y="2190854"/>
                  </a:lnTo>
                  <a:lnTo>
                    <a:pt x="339303" y="2186446"/>
                  </a:lnTo>
                  <a:lnTo>
                    <a:pt x="339012" y="2182038"/>
                  </a:lnTo>
                  <a:lnTo>
                    <a:pt x="338730" y="2177630"/>
                  </a:lnTo>
                  <a:lnTo>
                    <a:pt x="338455" y="2173221"/>
                  </a:lnTo>
                  <a:lnTo>
                    <a:pt x="338187" y="2168813"/>
                  </a:lnTo>
                  <a:lnTo>
                    <a:pt x="337926" y="2164405"/>
                  </a:lnTo>
                  <a:lnTo>
                    <a:pt x="337671" y="2159997"/>
                  </a:lnTo>
                  <a:lnTo>
                    <a:pt x="337426" y="2155589"/>
                  </a:lnTo>
                  <a:lnTo>
                    <a:pt x="337184" y="2151181"/>
                  </a:lnTo>
                  <a:lnTo>
                    <a:pt x="336954" y="2146772"/>
                  </a:lnTo>
                  <a:lnTo>
                    <a:pt x="336726" y="2142364"/>
                  </a:lnTo>
                  <a:lnTo>
                    <a:pt x="336509" y="2137956"/>
                  </a:lnTo>
                  <a:lnTo>
                    <a:pt x="336294" y="2133548"/>
                  </a:lnTo>
                  <a:lnTo>
                    <a:pt x="336092" y="2129140"/>
                  </a:lnTo>
                  <a:lnTo>
                    <a:pt x="335890" y="2124732"/>
                  </a:lnTo>
                  <a:lnTo>
                    <a:pt x="335702" y="2120324"/>
                  </a:lnTo>
                  <a:lnTo>
                    <a:pt x="335514" y="2115915"/>
                  </a:lnTo>
                  <a:lnTo>
                    <a:pt x="335337" y="2111507"/>
                  </a:lnTo>
                  <a:lnTo>
                    <a:pt x="335163" y="2107099"/>
                  </a:lnTo>
                  <a:lnTo>
                    <a:pt x="334998" y="2102691"/>
                  </a:lnTo>
                  <a:lnTo>
                    <a:pt x="334836" y="2098283"/>
                  </a:lnTo>
                  <a:lnTo>
                    <a:pt x="334682" y="2093875"/>
                  </a:lnTo>
                  <a:lnTo>
                    <a:pt x="334533" y="2089466"/>
                  </a:lnTo>
                  <a:lnTo>
                    <a:pt x="334390" y="2085058"/>
                  </a:lnTo>
                  <a:lnTo>
                    <a:pt x="334252" y="2080650"/>
                  </a:lnTo>
                  <a:lnTo>
                    <a:pt x="334120" y="2076242"/>
                  </a:lnTo>
                  <a:lnTo>
                    <a:pt x="333993" y="2071834"/>
                  </a:lnTo>
                  <a:lnTo>
                    <a:pt x="333870" y="2067426"/>
                  </a:lnTo>
                  <a:lnTo>
                    <a:pt x="333754" y="2063017"/>
                  </a:lnTo>
                  <a:lnTo>
                    <a:pt x="333639" y="2058609"/>
                  </a:lnTo>
                  <a:lnTo>
                    <a:pt x="333533" y="2054201"/>
                  </a:lnTo>
                  <a:lnTo>
                    <a:pt x="333427" y="2049793"/>
                  </a:lnTo>
                  <a:lnTo>
                    <a:pt x="333329" y="2045385"/>
                  </a:lnTo>
                  <a:lnTo>
                    <a:pt x="333231" y="2040977"/>
                  </a:lnTo>
                  <a:lnTo>
                    <a:pt x="333141" y="2036568"/>
                  </a:lnTo>
                  <a:lnTo>
                    <a:pt x="333050" y="2032160"/>
                  </a:lnTo>
                  <a:lnTo>
                    <a:pt x="332966" y="2027752"/>
                  </a:lnTo>
                  <a:lnTo>
                    <a:pt x="332882" y="2023344"/>
                  </a:lnTo>
                  <a:lnTo>
                    <a:pt x="332804" y="2018936"/>
                  </a:lnTo>
                  <a:lnTo>
                    <a:pt x="332726" y="2014528"/>
                  </a:lnTo>
                  <a:lnTo>
                    <a:pt x="332651" y="2010120"/>
                  </a:lnTo>
                  <a:lnTo>
                    <a:pt x="332578" y="2005711"/>
                  </a:lnTo>
                  <a:lnTo>
                    <a:pt x="332507" y="2001303"/>
                  </a:lnTo>
                  <a:lnTo>
                    <a:pt x="332438" y="1996895"/>
                  </a:lnTo>
                  <a:lnTo>
                    <a:pt x="332369" y="1992487"/>
                  </a:lnTo>
                  <a:lnTo>
                    <a:pt x="332302" y="1988079"/>
                  </a:lnTo>
                  <a:lnTo>
                    <a:pt x="332236" y="1983671"/>
                  </a:lnTo>
                  <a:lnTo>
                    <a:pt x="332170" y="1979262"/>
                  </a:lnTo>
                  <a:lnTo>
                    <a:pt x="332104" y="1974854"/>
                  </a:lnTo>
                  <a:lnTo>
                    <a:pt x="332039" y="1970446"/>
                  </a:lnTo>
                  <a:lnTo>
                    <a:pt x="331973" y="1966038"/>
                  </a:lnTo>
                  <a:lnTo>
                    <a:pt x="331906" y="1961630"/>
                  </a:lnTo>
                  <a:lnTo>
                    <a:pt x="331839" y="1957222"/>
                  </a:lnTo>
                  <a:lnTo>
                    <a:pt x="331769" y="1952813"/>
                  </a:lnTo>
                  <a:lnTo>
                    <a:pt x="331700" y="1948405"/>
                  </a:lnTo>
                  <a:lnTo>
                    <a:pt x="331627" y="1943997"/>
                  </a:lnTo>
                  <a:lnTo>
                    <a:pt x="331554" y="1939589"/>
                  </a:lnTo>
                  <a:lnTo>
                    <a:pt x="331476" y="1935181"/>
                  </a:lnTo>
                  <a:lnTo>
                    <a:pt x="331398" y="1930773"/>
                  </a:lnTo>
                  <a:lnTo>
                    <a:pt x="331315" y="1926365"/>
                  </a:lnTo>
                  <a:lnTo>
                    <a:pt x="331230" y="1921956"/>
                  </a:lnTo>
                  <a:lnTo>
                    <a:pt x="331140" y="1917548"/>
                  </a:lnTo>
                  <a:lnTo>
                    <a:pt x="331047" y="1913140"/>
                  </a:lnTo>
                  <a:lnTo>
                    <a:pt x="330950" y="1908732"/>
                  </a:lnTo>
                  <a:lnTo>
                    <a:pt x="330848" y="1904324"/>
                  </a:lnTo>
                  <a:lnTo>
                    <a:pt x="330741" y="1899916"/>
                  </a:lnTo>
                  <a:lnTo>
                    <a:pt x="330629" y="1895507"/>
                  </a:lnTo>
                  <a:lnTo>
                    <a:pt x="330512" y="1891099"/>
                  </a:lnTo>
                  <a:lnTo>
                    <a:pt x="330388" y="1886691"/>
                  </a:lnTo>
                  <a:lnTo>
                    <a:pt x="330260" y="1882283"/>
                  </a:lnTo>
                  <a:lnTo>
                    <a:pt x="330122" y="1877875"/>
                  </a:lnTo>
                  <a:lnTo>
                    <a:pt x="329983" y="1873467"/>
                  </a:lnTo>
                  <a:lnTo>
                    <a:pt x="329830" y="1869058"/>
                  </a:lnTo>
                  <a:lnTo>
                    <a:pt x="329677" y="1864650"/>
                  </a:lnTo>
                  <a:lnTo>
                    <a:pt x="329509" y="1860242"/>
                  </a:lnTo>
                  <a:lnTo>
                    <a:pt x="329340" y="1855834"/>
                  </a:lnTo>
                  <a:lnTo>
                    <a:pt x="329156" y="1851426"/>
                  </a:lnTo>
                  <a:lnTo>
                    <a:pt x="328969" y="1847018"/>
                  </a:lnTo>
                  <a:lnTo>
                    <a:pt x="328768" y="1842610"/>
                  </a:lnTo>
                  <a:lnTo>
                    <a:pt x="328563" y="1838201"/>
                  </a:lnTo>
                  <a:lnTo>
                    <a:pt x="328345" y="1833793"/>
                  </a:lnTo>
                  <a:lnTo>
                    <a:pt x="328120" y="1829385"/>
                  </a:lnTo>
                  <a:lnTo>
                    <a:pt x="327883" y="1824977"/>
                  </a:lnTo>
                  <a:lnTo>
                    <a:pt x="327636" y="1820569"/>
                  </a:lnTo>
                  <a:lnTo>
                    <a:pt x="327380" y="1816161"/>
                  </a:lnTo>
                  <a:lnTo>
                    <a:pt x="327111" y="1811752"/>
                  </a:lnTo>
                  <a:lnTo>
                    <a:pt x="326834" y="1807344"/>
                  </a:lnTo>
                  <a:lnTo>
                    <a:pt x="326541" y="1802936"/>
                  </a:lnTo>
                  <a:lnTo>
                    <a:pt x="326243" y="1798528"/>
                  </a:lnTo>
                  <a:lnTo>
                    <a:pt x="325925" y="1794120"/>
                  </a:lnTo>
                  <a:lnTo>
                    <a:pt x="325604" y="1789712"/>
                  </a:lnTo>
                  <a:lnTo>
                    <a:pt x="325261" y="1785303"/>
                  </a:lnTo>
                  <a:lnTo>
                    <a:pt x="324917" y="1780895"/>
                  </a:lnTo>
                  <a:lnTo>
                    <a:pt x="324547" y="1776487"/>
                  </a:lnTo>
                  <a:lnTo>
                    <a:pt x="324177" y="1772079"/>
                  </a:lnTo>
                  <a:lnTo>
                    <a:pt x="323781" y="1767671"/>
                  </a:lnTo>
                  <a:lnTo>
                    <a:pt x="323383" y="1763263"/>
                  </a:lnTo>
                  <a:lnTo>
                    <a:pt x="322961" y="1758855"/>
                  </a:lnTo>
                  <a:lnTo>
                    <a:pt x="322535" y="1754446"/>
                  </a:lnTo>
                  <a:lnTo>
                    <a:pt x="322087" y="1750038"/>
                  </a:lnTo>
                  <a:lnTo>
                    <a:pt x="321630" y="1745630"/>
                  </a:lnTo>
                  <a:lnTo>
                    <a:pt x="321156" y="1741222"/>
                  </a:lnTo>
                  <a:lnTo>
                    <a:pt x="320669" y="1736814"/>
                  </a:lnTo>
                  <a:lnTo>
                    <a:pt x="320167" y="1732406"/>
                  </a:lnTo>
                  <a:lnTo>
                    <a:pt x="319649" y="1727997"/>
                  </a:lnTo>
                  <a:lnTo>
                    <a:pt x="319119" y="1723589"/>
                  </a:lnTo>
                  <a:lnTo>
                    <a:pt x="318569" y="1719181"/>
                  </a:lnTo>
                  <a:lnTo>
                    <a:pt x="318011" y="1714773"/>
                  </a:lnTo>
                  <a:lnTo>
                    <a:pt x="317429" y="1710365"/>
                  </a:lnTo>
                  <a:lnTo>
                    <a:pt x="316842" y="1705957"/>
                  </a:lnTo>
                  <a:lnTo>
                    <a:pt x="316227" y="1701548"/>
                  </a:lnTo>
                  <a:lnTo>
                    <a:pt x="315611" y="1697140"/>
                  </a:lnTo>
                  <a:lnTo>
                    <a:pt x="314963" y="1692732"/>
                  </a:lnTo>
                  <a:lnTo>
                    <a:pt x="314316" y="1688324"/>
                  </a:lnTo>
                  <a:lnTo>
                    <a:pt x="313637" y="1683916"/>
                  </a:lnTo>
                  <a:lnTo>
                    <a:pt x="312956" y="1679508"/>
                  </a:lnTo>
                  <a:lnTo>
                    <a:pt x="312247" y="1675100"/>
                  </a:lnTo>
                  <a:lnTo>
                    <a:pt x="311532" y="1670691"/>
                  </a:lnTo>
                  <a:lnTo>
                    <a:pt x="310793" y="1666283"/>
                  </a:lnTo>
                  <a:lnTo>
                    <a:pt x="310045" y="1661875"/>
                  </a:lnTo>
                  <a:lnTo>
                    <a:pt x="309276" y="1657467"/>
                  </a:lnTo>
                  <a:lnTo>
                    <a:pt x="308495" y="1653059"/>
                  </a:lnTo>
                  <a:lnTo>
                    <a:pt x="307695" y="1648651"/>
                  </a:lnTo>
                  <a:lnTo>
                    <a:pt x="306880" y="1644242"/>
                  </a:lnTo>
                  <a:lnTo>
                    <a:pt x="306051" y="1639834"/>
                  </a:lnTo>
                  <a:lnTo>
                    <a:pt x="305203" y="1635426"/>
                  </a:lnTo>
                  <a:lnTo>
                    <a:pt x="304344" y="1631018"/>
                  </a:lnTo>
                  <a:lnTo>
                    <a:pt x="303463" y="1626610"/>
                  </a:lnTo>
                  <a:lnTo>
                    <a:pt x="302575" y="1622202"/>
                  </a:lnTo>
                  <a:lnTo>
                    <a:pt x="301660" y="1617793"/>
                  </a:lnTo>
                  <a:lnTo>
                    <a:pt x="300743" y="1613385"/>
                  </a:lnTo>
                  <a:lnTo>
                    <a:pt x="299797" y="1608977"/>
                  </a:lnTo>
                  <a:lnTo>
                    <a:pt x="298850" y="1604569"/>
                  </a:lnTo>
                  <a:lnTo>
                    <a:pt x="297872" y="1600161"/>
                  </a:lnTo>
                  <a:lnTo>
                    <a:pt x="296894" y="1595753"/>
                  </a:lnTo>
                  <a:lnTo>
                    <a:pt x="295888" y="1591345"/>
                  </a:lnTo>
                  <a:lnTo>
                    <a:pt x="294879" y="1586936"/>
                  </a:lnTo>
                  <a:lnTo>
                    <a:pt x="293846" y="1582528"/>
                  </a:lnTo>
                  <a:lnTo>
                    <a:pt x="292807" y="1578120"/>
                  </a:lnTo>
                  <a:lnTo>
                    <a:pt x="291747" y="1573712"/>
                  </a:lnTo>
                  <a:lnTo>
                    <a:pt x="290678" y="1569304"/>
                  </a:lnTo>
                  <a:lnTo>
                    <a:pt x="289593" y="1564896"/>
                  </a:lnTo>
                  <a:lnTo>
                    <a:pt x="288495" y="1560487"/>
                  </a:lnTo>
                  <a:lnTo>
                    <a:pt x="287384" y="1556079"/>
                  </a:lnTo>
                  <a:lnTo>
                    <a:pt x="286259" y="1551671"/>
                  </a:lnTo>
                  <a:lnTo>
                    <a:pt x="285124" y="1547263"/>
                  </a:lnTo>
                  <a:lnTo>
                    <a:pt x="283972" y="1542855"/>
                  </a:lnTo>
                  <a:lnTo>
                    <a:pt x="282813" y="1538447"/>
                  </a:lnTo>
                  <a:lnTo>
                    <a:pt x="281636" y="1534038"/>
                  </a:lnTo>
                  <a:lnTo>
                    <a:pt x="280455" y="1529630"/>
                  </a:lnTo>
                  <a:lnTo>
                    <a:pt x="279253" y="1525222"/>
                  </a:lnTo>
                  <a:lnTo>
                    <a:pt x="278050" y="1520814"/>
                  </a:lnTo>
                  <a:lnTo>
                    <a:pt x="276825" y="1516406"/>
                  </a:lnTo>
                  <a:lnTo>
                    <a:pt x="275600" y="1511998"/>
                  </a:lnTo>
                  <a:lnTo>
                    <a:pt x="274355" y="1507590"/>
                  </a:lnTo>
                  <a:lnTo>
                    <a:pt x="273108" y="1503181"/>
                  </a:lnTo>
                  <a:lnTo>
                    <a:pt x="271845" y="1498773"/>
                  </a:lnTo>
                  <a:lnTo>
                    <a:pt x="270578" y="1494365"/>
                  </a:lnTo>
                  <a:lnTo>
                    <a:pt x="269298" y="1489957"/>
                  </a:lnTo>
                  <a:lnTo>
                    <a:pt x="268012" y="1485549"/>
                  </a:lnTo>
                  <a:lnTo>
                    <a:pt x="266716" y="1481141"/>
                  </a:lnTo>
                  <a:lnTo>
                    <a:pt x="265412" y="1476732"/>
                  </a:lnTo>
                  <a:lnTo>
                    <a:pt x="264101" y="1472324"/>
                  </a:lnTo>
                  <a:lnTo>
                    <a:pt x="262783" y="1467916"/>
                  </a:lnTo>
                  <a:lnTo>
                    <a:pt x="261458" y="1463508"/>
                  </a:lnTo>
                  <a:lnTo>
                    <a:pt x="260125" y="1459100"/>
                  </a:lnTo>
                  <a:lnTo>
                    <a:pt x="258788" y="1454692"/>
                  </a:lnTo>
                  <a:lnTo>
                    <a:pt x="257442" y="1450283"/>
                  </a:lnTo>
                  <a:lnTo>
                    <a:pt x="256095" y="1445875"/>
                  </a:lnTo>
                  <a:lnTo>
                    <a:pt x="254738" y="1441467"/>
                  </a:lnTo>
                  <a:lnTo>
                    <a:pt x="253381" y="1437059"/>
                  </a:lnTo>
                  <a:lnTo>
                    <a:pt x="252015" y="1432651"/>
                  </a:lnTo>
                  <a:lnTo>
                    <a:pt x="250649" y="1428243"/>
                  </a:lnTo>
                  <a:lnTo>
                    <a:pt x="249276" y="1423835"/>
                  </a:lnTo>
                  <a:lnTo>
                    <a:pt x="247903" y="1419426"/>
                  </a:lnTo>
                  <a:lnTo>
                    <a:pt x="246524" y="1415018"/>
                  </a:lnTo>
                  <a:lnTo>
                    <a:pt x="245145" y="1410610"/>
                  </a:lnTo>
                  <a:lnTo>
                    <a:pt x="243763" y="1406202"/>
                  </a:lnTo>
                  <a:lnTo>
                    <a:pt x="242379" y="1401794"/>
                  </a:lnTo>
                  <a:lnTo>
                    <a:pt x="240994" y="1397386"/>
                  </a:lnTo>
                  <a:lnTo>
                    <a:pt x="239609" y="1392977"/>
                  </a:lnTo>
                  <a:lnTo>
                    <a:pt x="238222" y="1388569"/>
                  </a:lnTo>
                  <a:lnTo>
                    <a:pt x="236836" y="1384161"/>
                  </a:lnTo>
                  <a:lnTo>
                    <a:pt x="235450" y="1379753"/>
                  </a:lnTo>
                  <a:lnTo>
                    <a:pt x="234065" y="1375345"/>
                  </a:lnTo>
                  <a:lnTo>
                    <a:pt x="232680" y="1370937"/>
                  </a:lnTo>
                  <a:lnTo>
                    <a:pt x="231297" y="1366528"/>
                  </a:lnTo>
                  <a:lnTo>
                    <a:pt x="229916" y="1362120"/>
                  </a:lnTo>
                  <a:lnTo>
                    <a:pt x="228537" y="1357712"/>
                  </a:lnTo>
                  <a:lnTo>
                    <a:pt x="227160" y="1353304"/>
                  </a:lnTo>
                  <a:lnTo>
                    <a:pt x="225787" y="1348896"/>
                  </a:lnTo>
                  <a:lnTo>
                    <a:pt x="224415" y="1344488"/>
                  </a:lnTo>
                  <a:lnTo>
                    <a:pt x="223050" y="1340080"/>
                  </a:lnTo>
                  <a:lnTo>
                    <a:pt x="221686" y="1335671"/>
                  </a:lnTo>
                  <a:lnTo>
                    <a:pt x="220329" y="1331263"/>
                  </a:lnTo>
                  <a:lnTo>
                    <a:pt x="218973" y="1326855"/>
                  </a:lnTo>
                  <a:lnTo>
                    <a:pt x="217626" y="1322447"/>
                  </a:lnTo>
                  <a:lnTo>
                    <a:pt x="216281" y="1318039"/>
                  </a:lnTo>
                  <a:lnTo>
                    <a:pt x="214945" y="1313631"/>
                  </a:lnTo>
                  <a:lnTo>
                    <a:pt x="213612" y="1309222"/>
                  </a:lnTo>
                  <a:lnTo>
                    <a:pt x="212287" y="1304814"/>
                  </a:lnTo>
                  <a:lnTo>
                    <a:pt x="210967" y="1300406"/>
                  </a:lnTo>
                  <a:lnTo>
                    <a:pt x="209655" y="1295998"/>
                  </a:lnTo>
                  <a:lnTo>
                    <a:pt x="208351" y="1291590"/>
                  </a:lnTo>
                  <a:lnTo>
                    <a:pt x="207052" y="1287182"/>
                  </a:lnTo>
                  <a:lnTo>
                    <a:pt x="205764" y="1282773"/>
                  </a:lnTo>
                  <a:lnTo>
                    <a:pt x="204480" y="1278365"/>
                  </a:lnTo>
                  <a:lnTo>
                    <a:pt x="203208" y="1273957"/>
                  </a:lnTo>
                  <a:lnTo>
                    <a:pt x="201940" y="1269549"/>
                  </a:lnTo>
                  <a:lnTo>
                    <a:pt x="200687" y="1265141"/>
                  </a:lnTo>
                  <a:lnTo>
                    <a:pt x="199436" y="1260733"/>
                  </a:lnTo>
                  <a:lnTo>
                    <a:pt x="198202" y="1256325"/>
                  </a:lnTo>
                  <a:lnTo>
                    <a:pt x="196969" y="1251916"/>
                  </a:lnTo>
                  <a:lnTo>
                    <a:pt x="195755" y="1247508"/>
                  </a:lnTo>
                  <a:lnTo>
                    <a:pt x="194542" y="1243100"/>
                  </a:lnTo>
                  <a:lnTo>
                    <a:pt x="193347" y="1238692"/>
                  </a:lnTo>
                  <a:lnTo>
                    <a:pt x="192155" y="1234284"/>
                  </a:lnTo>
                  <a:lnTo>
                    <a:pt x="190979" y="1229876"/>
                  </a:lnTo>
                  <a:lnTo>
                    <a:pt x="189810" y="1225467"/>
                  </a:lnTo>
                  <a:lnTo>
                    <a:pt x="188654" y="1221059"/>
                  </a:lnTo>
                  <a:lnTo>
                    <a:pt x="187507" y="1216651"/>
                  </a:lnTo>
                  <a:lnTo>
                    <a:pt x="186372" y="1212243"/>
                  </a:lnTo>
                  <a:lnTo>
                    <a:pt x="185248" y="1207835"/>
                  </a:lnTo>
                  <a:lnTo>
                    <a:pt x="184134" y="1203427"/>
                  </a:lnTo>
                  <a:lnTo>
                    <a:pt x="183034" y="1199018"/>
                  </a:lnTo>
                  <a:lnTo>
                    <a:pt x="181941" y="1194610"/>
                  </a:lnTo>
                  <a:lnTo>
                    <a:pt x="180865" y="1190202"/>
                  </a:lnTo>
                  <a:lnTo>
                    <a:pt x="179794" y="1185794"/>
                  </a:lnTo>
                  <a:lnTo>
                    <a:pt x="178742" y="1181386"/>
                  </a:lnTo>
                  <a:lnTo>
                    <a:pt x="177692" y="1176978"/>
                  </a:lnTo>
                  <a:lnTo>
                    <a:pt x="176665" y="1172570"/>
                  </a:lnTo>
                  <a:lnTo>
                    <a:pt x="175638" y="1168161"/>
                  </a:lnTo>
                  <a:lnTo>
                    <a:pt x="174634" y="1163753"/>
                  </a:lnTo>
                  <a:lnTo>
                    <a:pt x="173632" y="1159345"/>
                  </a:lnTo>
                  <a:lnTo>
                    <a:pt x="172650" y="1154937"/>
                  </a:lnTo>
                  <a:lnTo>
                    <a:pt x="171672" y="1150529"/>
                  </a:lnTo>
                  <a:lnTo>
                    <a:pt x="170712" y="1146121"/>
                  </a:lnTo>
                  <a:lnTo>
                    <a:pt x="169758" y="1141712"/>
                  </a:lnTo>
                  <a:lnTo>
                    <a:pt x="168820" y="1137304"/>
                  </a:lnTo>
                  <a:lnTo>
                    <a:pt x="167890" y="1132896"/>
                  </a:lnTo>
                  <a:lnTo>
                    <a:pt x="166973" y="1128488"/>
                  </a:lnTo>
                  <a:lnTo>
                    <a:pt x="166067" y="1124080"/>
                  </a:lnTo>
                  <a:lnTo>
                    <a:pt x="165171" y="1119672"/>
                  </a:lnTo>
                  <a:lnTo>
                    <a:pt x="164288" y="1115263"/>
                  </a:lnTo>
                  <a:lnTo>
                    <a:pt x="163412" y="1110855"/>
                  </a:lnTo>
                  <a:lnTo>
                    <a:pt x="162551" y="1106447"/>
                  </a:lnTo>
                  <a:lnTo>
                    <a:pt x="161696" y="1102039"/>
                  </a:lnTo>
                  <a:lnTo>
                    <a:pt x="160857" y="1097631"/>
                  </a:lnTo>
                  <a:lnTo>
                    <a:pt x="160021" y="1093223"/>
                  </a:lnTo>
                  <a:lnTo>
                    <a:pt x="159203" y="1088815"/>
                  </a:lnTo>
                  <a:lnTo>
                    <a:pt x="158386" y="1084406"/>
                  </a:lnTo>
                  <a:lnTo>
                    <a:pt x="157588" y="1079998"/>
                  </a:lnTo>
                  <a:lnTo>
                    <a:pt x="156791" y="1075590"/>
                  </a:lnTo>
                  <a:lnTo>
                    <a:pt x="156011" y="1071182"/>
                  </a:lnTo>
                  <a:lnTo>
                    <a:pt x="155232" y="1066774"/>
                  </a:lnTo>
                  <a:lnTo>
                    <a:pt x="154469" y="1062366"/>
                  </a:lnTo>
                  <a:lnTo>
                    <a:pt x="153708" y="1057957"/>
                  </a:lnTo>
                  <a:lnTo>
                    <a:pt x="152960" y="1053549"/>
                  </a:lnTo>
                  <a:lnTo>
                    <a:pt x="152217" y="1049141"/>
                  </a:lnTo>
                  <a:lnTo>
                    <a:pt x="151483" y="1044733"/>
                  </a:lnTo>
                  <a:lnTo>
                    <a:pt x="150756" y="1040325"/>
                  </a:lnTo>
                  <a:lnTo>
                    <a:pt x="150036" y="1035917"/>
                  </a:lnTo>
                  <a:lnTo>
                    <a:pt x="149323" y="1031508"/>
                  </a:lnTo>
                  <a:lnTo>
                    <a:pt x="148615" y="1027100"/>
                  </a:lnTo>
                  <a:lnTo>
                    <a:pt x="147915" y="1022692"/>
                  </a:lnTo>
                  <a:lnTo>
                    <a:pt x="147218" y="1018284"/>
                  </a:lnTo>
                  <a:lnTo>
                    <a:pt x="146530" y="1013876"/>
                  </a:lnTo>
                  <a:lnTo>
                    <a:pt x="145844" y="1009468"/>
                  </a:lnTo>
                  <a:lnTo>
                    <a:pt x="145166" y="1005060"/>
                  </a:lnTo>
                  <a:lnTo>
                    <a:pt x="144489" y="1000651"/>
                  </a:lnTo>
                  <a:lnTo>
                    <a:pt x="143820" y="996243"/>
                  </a:lnTo>
                  <a:lnTo>
                    <a:pt x="143151" y="991835"/>
                  </a:lnTo>
                  <a:lnTo>
                    <a:pt x="142488" y="987427"/>
                  </a:lnTo>
                  <a:lnTo>
                    <a:pt x="141826" y="983019"/>
                  </a:lnTo>
                  <a:lnTo>
                    <a:pt x="141169" y="978611"/>
                  </a:lnTo>
                  <a:lnTo>
                    <a:pt x="140512" y="974202"/>
                  </a:lnTo>
                  <a:lnTo>
                    <a:pt x="139858" y="969794"/>
                  </a:lnTo>
                  <a:lnTo>
                    <a:pt x="139206" y="965386"/>
                  </a:lnTo>
                  <a:lnTo>
                    <a:pt x="138554" y="960978"/>
                  </a:lnTo>
                  <a:lnTo>
                    <a:pt x="137904" y="956570"/>
                  </a:lnTo>
                  <a:lnTo>
                    <a:pt x="137253" y="952162"/>
                  </a:lnTo>
                  <a:lnTo>
                    <a:pt x="136603" y="947753"/>
                  </a:lnTo>
                  <a:lnTo>
                    <a:pt x="135953" y="943345"/>
                  </a:lnTo>
                  <a:lnTo>
                    <a:pt x="135301" y="938937"/>
                  </a:lnTo>
                  <a:lnTo>
                    <a:pt x="134649" y="934529"/>
                  </a:lnTo>
                  <a:lnTo>
                    <a:pt x="133995" y="930121"/>
                  </a:lnTo>
                  <a:lnTo>
                    <a:pt x="133340" y="925713"/>
                  </a:lnTo>
                  <a:lnTo>
                    <a:pt x="132681" y="921305"/>
                  </a:lnTo>
                  <a:lnTo>
                    <a:pt x="132021" y="916896"/>
                  </a:lnTo>
                  <a:lnTo>
                    <a:pt x="131356" y="912488"/>
                  </a:lnTo>
                  <a:lnTo>
                    <a:pt x="130691" y="908080"/>
                  </a:lnTo>
                  <a:lnTo>
                    <a:pt x="130018" y="903672"/>
                  </a:lnTo>
                  <a:lnTo>
                    <a:pt x="129345" y="899264"/>
                  </a:lnTo>
                  <a:lnTo>
                    <a:pt x="128663" y="894856"/>
                  </a:lnTo>
                  <a:lnTo>
                    <a:pt x="127981" y="890447"/>
                  </a:lnTo>
                  <a:lnTo>
                    <a:pt x="127290" y="886039"/>
                  </a:lnTo>
                  <a:lnTo>
                    <a:pt x="126596" y="881631"/>
                  </a:lnTo>
                  <a:lnTo>
                    <a:pt x="125894" y="877223"/>
                  </a:lnTo>
                  <a:lnTo>
                    <a:pt x="125187" y="872815"/>
                  </a:lnTo>
                  <a:lnTo>
                    <a:pt x="124473" y="868407"/>
                  </a:lnTo>
                  <a:lnTo>
                    <a:pt x="123752" y="863998"/>
                  </a:lnTo>
                  <a:lnTo>
                    <a:pt x="123025" y="859590"/>
                  </a:lnTo>
                  <a:lnTo>
                    <a:pt x="122289" y="855182"/>
                  </a:lnTo>
                  <a:lnTo>
                    <a:pt x="121547" y="850774"/>
                  </a:lnTo>
                  <a:lnTo>
                    <a:pt x="120794" y="846366"/>
                  </a:lnTo>
                  <a:lnTo>
                    <a:pt x="120037" y="841958"/>
                  </a:lnTo>
                  <a:lnTo>
                    <a:pt x="119266" y="837550"/>
                  </a:lnTo>
                  <a:lnTo>
                    <a:pt x="118492" y="833141"/>
                  </a:lnTo>
                  <a:lnTo>
                    <a:pt x="117702" y="828733"/>
                  </a:lnTo>
                  <a:lnTo>
                    <a:pt x="116911" y="824325"/>
                  </a:lnTo>
                  <a:lnTo>
                    <a:pt x="116100" y="819917"/>
                  </a:lnTo>
                  <a:lnTo>
                    <a:pt x="115289" y="815509"/>
                  </a:lnTo>
                  <a:lnTo>
                    <a:pt x="114458" y="811101"/>
                  </a:lnTo>
                  <a:lnTo>
                    <a:pt x="113626" y="806692"/>
                  </a:lnTo>
                  <a:lnTo>
                    <a:pt x="112776" y="802284"/>
                  </a:lnTo>
                  <a:lnTo>
                    <a:pt x="111921" y="797876"/>
                  </a:lnTo>
                  <a:lnTo>
                    <a:pt x="111050" y="793468"/>
                  </a:lnTo>
                  <a:lnTo>
                    <a:pt x="110173" y="789060"/>
                  </a:lnTo>
                  <a:lnTo>
                    <a:pt x="109281" y="784652"/>
                  </a:lnTo>
                  <a:lnTo>
                    <a:pt x="108379" y="780243"/>
                  </a:lnTo>
                  <a:lnTo>
                    <a:pt x="107466" y="775835"/>
                  </a:lnTo>
                  <a:lnTo>
                    <a:pt x="106540" y="771427"/>
                  </a:lnTo>
                  <a:lnTo>
                    <a:pt x="105605" y="767019"/>
                  </a:lnTo>
                  <a:lnTo>
                    <a:pt x="104655" y="762611"/>
                  </a:lnTo>
                  <a:lnTo>
                    <a:pt x="103697" y="758203"/>
                  </a:lnTo>
                  <a:lnTo>
                    <a:pt x="102722" y="753795"/>
                  </a:lnTo>
                  <a:lnTo>
                    <a:pt x="101742" y="749386"/>
                  </a:lnTo>
                  <a:lnTo>
                    <a:pt x="100742" y="744978"/>
                  </a:lnTo>
                  <a:lnTo>
                    <a:pt x="99739" y="740570"/>
                  </a:lnTo>
                  <a:lnTo>
                    <a:pt x="98714" y="736162"/>
                  </a:lnTo>
                  <a:lnTo>
                    <a:pt x="97688" y="731754"/>
                  </a:lnTo>
                  <a:lnTo>
                    <a:pt x="96638" y="727346"/>
                  </a:lnTo>
                  <a:lnTo>
                    <a:pt x="95588" y="722937"/>
                  </a:lnTo>
                  <a:lnTo>
                    <a:pt x="94516" y="718529"/>
                  </a:lnTo>
                  <a:lnTo>
                    <a:pt x="93440" y="714121"/>
                  </a:lnTo>
                  <a:lnTo>
                    <a:pt x="92347" y="709713"/>
                  </a:lnTo>
                  <a:lnTo>
                    <a:pt x="91247" y="705305"/>
                  </a:lnTo>
                  <a:lnTo>
                    <a:pt x="90132" y="700897"/>
                  </a:lnTo>
                  <a:lnTo>
                    <a:pt x="89009" y="696488"/>
                  </a:lnTo>
                  <a:lnTo>
                    <a:pt x="87873" y="692080"/>
                  </a:lnTo>
                  <a:lnTo>
                    <a:pt x="86726" y="687672"/>
                  </a:lnTo>
                  <a:lnTo>
                    <a:pt x="85570" y="683264"/>
                  </a:lnTo>
                  <a:lnTo>
                    <a:pt x="84401" y="678856"/>
                  </a:lnTo>
                  <a:lnTo>
                    <a:pt x="83226" y="674448"/>
                  </a:lnTo>
                  <a:lnTo>
                    <a:pt x="82036" y="670040"/>
                  </a:lnTo>
                  <a:lnTo>
                    <a:pt x="80842" y="665631"/>
                  </a:lnTo>
                  <a:lnTo>
                    <a:pt x="79632" y="661223"/>
                  </a:lnTo>
                  <a:lnTo>
                    <a:pt x="78420" y="656815"/>
                  </a:lnTo>
                  <a:lnTo>
                    <a:pt x="77192" y="652407"/>
                  </a:lnTo>
                  <a:lnTo>
                    <a:pt x="75963" y="647999"/>
                  </a:lnTo>
                  <a:lnTo>
                    <a:pt x="74718" y="643591"/>
                  </a:lnTo>
                  <a:lnTo>
                    <a:pt x="73472" y="639182"/>
                  </a:lnTo>
                  <a:lnTo>
                    <a:pt x="72213" y="634774"/>
                  </a:lnTo>
                  <a:lnTo>
                    <a:pt x="70951" y="630366"/>
                  </a:lnTo>
                  <a:lnTo>
                    <a:pt x="69679" y="625958"/>
                  </a:lnTo>
                  <a:lnTo>
                    <a:pt x="68404" y="621550"/>
                  </a:lnTo>
                  <a:lnTo>
                    <a:pt x="67121" y="617142"/>
                  </a:lnTo>
                  <a:lnTo>
                    <a:pt x="65835" y="612733"/>
                  </a:lnTo>
                  <a:lnTo>
                    <a:pt x="64542" y="608325"/>
                  </a:lnTo>
                  <a:lnTo>
                    <a:pt x="63245" y="603917"/>
                  </a:lnTo>
                  <a:lnTo>
                    <a:pt x="61945" y="599509"/>
                  </a:lnTo>
                  <a:lnTo>
                    <a:pt x="60641" y="595101"/>
                  </a:lnTo>
                  <a:lnTo>
                    <a:pt x="59335" y="590693"/>
                  </a:lnTo>
                  <a:lnTo>
                    <a:pt x="58025" y="586285"/>
                  </a:lnTo>
                  <a:lnTo>
                    <a:pt x="56714" y="581876"/>
                  </a:lnTo>
                  <a:lnTo>
                    <a:pt x="55402" y="577468"/>
                  </a:lnTo>
                  <a:lnTo>
                    <a:pt x="54089" y="573060"/>
                  </a:lnTo>
                  <a:lnTo>
                    <a:pt x="52776" y="568652"/>
                  </a:lnTo>
                  <a:lnTo>
                    <a:pt x="51463" y="564244"/>
                  </a:lnTo>
                  <a:lnTo>
                    <a:pt x="50152" y="559836"/>
                  </a:lnTo>
                  <a:lnTo>
                    <a:pt x="48842" y="555427"/>
                  </a:lnTo>
                  <a:lnTo>
                    <a:pt x="47536" y="551019"/>
                  </a:lnTo>
                  <a:lnTo>
                    <a:pt x="46230" y="546611"/>
                  </a:lnTo>
                  <a:lnTo>
                    <a:pt x="44931" y="542203"/>
                  </a:lnTo>
                  <a:lnTo>
                    <a:pt x="43633" y="537795"/>
                  </a:lnTo>
                  <a:lnTo>
                    <a:pt x="42343" y="533387"/>
                  </a:lnTo>
                  <a:lnTo>
                    <a:pt x="41056" y="528978"/>
                  </a:lnTo>
                  <a:lnTo>
                    <a:pt x="39778" y="524570"/>
                  </a:lnTo>
                  <a:lnTo>
                    <a:pt x="38505" y="520162"/>
                  </a:lnTo>
                  <a:lnTo>
                    <a:pt x="37240" y="515754"/>
                  </a:lnTo>
                  <a:lnTo>
                    <a:pt x="35984" y="511346"/>
                  </a:lnTo>
                  <a:lnTo>
                    <a:pt x="34737" y="506938"/>
                  </a:lnTo>
                  <a:lnTo>
                    <a:pt x="33501" y="502530"/>
                  </a:lnTo>
                  <a:lnTo>
                    <a:pt x="32272" y="498121"/>
                  </a:lnTo>
                  <a:lnTo>
                    <a:pt x="31059" y="493713"/>
                  </a:lnTo>
                  <a:lnTo>
                    <a:pt x="29852" y="489305"/>
                  </a:lnTo>
                  <a:lnTo>
                    <a:pt x="28666" y="484897"/>
                  </a:lnTo>
                  <a:lnTo>
                    <a:pt x="27483" y="480489"/>
                  </a:lnTo>
                  <a:lnTo>
                    <a:pt x="26327" y="476081"/>
                  </a:lnTo>
                  <a:lnTo>
                    <a:pt x="25172" y="471672"/>
                  </a:lnTo>
                  <a:lnTo>
                    <a:pt x="24049" y="467264"/>
                  </a:lnTo>
                  <a:lnTo>
                    <a:pt x="22926" y="462856"/>
                  </a:lnTo>
                  <a:lnTo>
                    <a:pt x="21836" y="458448"/>
                  </a:lnTo>
                  <a:lnTo>
                    <a:pt x="20750" y="454040"/>
                  </a:lnTo>
                  <a:lnTo>
                    <a:pt x="19695" y="449632"/>
                  </a:lnTo>
                  <a:lnTo>
                    <a:pt x="18650" y="445223"/>
                  </a:lnTo>
                  <a:lnTo>
                    <a:pt x="17633" y="440815"/>
                  </a:lnTo>
                  <a:lnTo>
                    <a:pt x="16631" y="436407"/>
                  </a:lnTo>
                  <a:lnTo>
                    <a:pt x="15654" y="431999"/>
                  </a:lnTo>
                  <a:lnTo>
                    <a:pt x="14699" y="427591"/>
                  </a:lnTo>
                  <a:lnTo>
                    <a:pt x="13766" y="423183"/>
                  </a:lnTo>
                  <a:lnTo>
                    <a:pt x="12861" y="418775"/>
                  </a:lnTo>
                  <a:lnTo>
                    <a:pt x="11974" y="414366"/>
                  </a:lnTo>
                  <a:lnTo>
                    <a:pt x="11122" y="409958"/>
                  </a:lnTo>
                  <a:lnTo>
                    <a:pt x="10283" y="405550"/>
                  </a:lnTo>
                  <a:lnTo>
                    <a:pt x="9489" y="401142"/>
                  </a:lnTo>
                  <a:lnTo>
                    <a:pt x="8701" y="396734"/>
                  </a:lnTo>
                  <a:lnTo>
                    <a:pt x="7966" y="392326"/>
                  </a:lnTo>
                  <a:lnTo>
                    <a:pt x="7232" y="387917"/>
                  </a:lnTo>
                  <a:lnTo>
                    <a:pt x="6560" y="383509"/>
                  </a:lnTo>
                  <a:lnTo>
                    <a:pt x="5888" y="379101"/>
                  </a:lnTo>
                  <a:lnTo>
                    <a:pt x="5276" y="374693"/>
                  </a:lnTo>
                  <a:lnTo>
                    <a:pt x="4670" y="370285"/>
                  </a:lnTo>
                  <a:lnTo>
                    <a:pt x="4119" y="365877"/>
                  </a:lnTo>
                  <a:lnTo>
                    <a:pt x="3582" y="361468"/>
                  </a:lnTo>
                  <a:lnTo>
                    <a:pt x="3095" y="357060"/>
                  </a:lnTo>
                  <a:lnTo>
                    <a:pt x="2629" y="352652"/>
                  </a:lnTo>
                  <a:lnTo>
                    <a:pt x="2208" y="348244"/>
                  </a:lnTo>
                  <a:lnTo>
                    <a:pt x="1817" y="343836"/>
                  </a:lnTo>
                  <a:lnTo>
                    <a:pt x="1464" y="339428"/>
                  </a:lnTo>
                  <a:lnTo>
                    <a:pt x="1150" y="335020"/>
                  </a:lnTo>
                  <a:lnTo>
                    <a:pt x="866" y="330611"/>
                  </a:lnTo>
                  <a:lnTo>
                    <a:pt x="633" y="326203"/>
                  </a:lnTo>
                  <a:lnTo>
                    <a:pt x="421" y="321795"/>
                  </a:lnTo>
                  <a:lnTo>
                    <a:pt x="269" y="317387"/>
                  </a:lnTo>
                  <a:lnTo>
                    <a:pt x="130" y="312979"/>
                  </a:lnTo>
                  <a:lnTo>
                    <a:pt x="63" y="308571"/>
                  </a:lnTo>
                  <a:lnTo>
                    <a:pt x="0" y="304162"/>
                  </a:lnTo>
                  <a:lnTo>
                    <a:pt x="18" y="299754"/>
                  </a:lnTo>
                  <a:lnTo>
                    <a:pt x="37" y="295346"/>
                  </a:lnTo>
                  <a:lnTo>
                    <a:pt x="139" y="290938"/>
                  </a:lnTo>
                  <a:lnTo>
                    <a:pt x="245" y="286530"/>
                  </a:lnTo>
                  <a:lnTo>
                    <a:pt x="427" y="282122"/>
                  </a:lnTo>
                  <a:lnTo>
                    <a:pt x="624" y="277713"/>
                  </a:lnTo>
                  <a:lnTo>
                    <a:pt x="887" y="273305"/>
                  </a:lnTo>
                  <a:lnTo>
                    <a:pt x="1175" y="268897"/>
                  </a:lnTo>
                  <a:lnTo>
                    <a:pt x="1520" y="264489"/>
                  </a:lnTo>
                  <a:lnTo>
                    <a:pt x="1901" y="260081"/>
                  </a:lnTo>
                  <a:lnTo>
                    <a:pt x="2330" y="255673"/>
                  </a:lnTo>
                  <a:lnTo>
                    <a:pt x="2804" y="251265"/>
                  </a:lnTo>
                  <a:lnTo>
                    <a:pt x="3317" y="246856"/>
                  </a:lnTo>
                  <a:lnTo>
                    <a:pt x="3886" y="242448"/>
                  </a:lnTo>
                  <a:lnTo>
                    <a:pt x="4484" y="238040"/>
                  </a:lnTo>
                  <a:lnTo>
                    <a:pt x="5148" y="233632"/>
                  </a:lnTo>
                  <a:lnTo>
                    <a:pt x="5831" y="229224"/>
                  </a:lnTo>
                  <a:lnTo>
                    <a:pt x="6591" y="224816"/>
                  </a:lnTo>
                  <a:lnTo>
                    <a:pt x="7360" y="220407"/>
                  </a:lnTo>
                  <a:lnTo>
                    <a:pt x="8217" y="215999"/>
                  </a:lnTo>
                  <a:lnTo>
                    <a:pt x="9073" y="211591"/>
                  </a:lnTo>
                  <a:lnTo>
                    <a:pt x="10025" y="207183"/>
                  </a:lnTo>
                  <a:lnTo>
                    <a:pt x="10978" y="202775"/>
                  </a:lnTo>
                  <a:lnTo>
                    <a:pt x="12015" y="198367"/>
                  </a:lnTo>
                  <a:lnTo>
                    <a:pt x="13064" y="193958"/>
                  </a:lnTo>
                  <a:lnTo>
                    <a:pt x="14187" y="189550"/>
                  </a:lnTo>
                  <a:lnTo>
                    <a:pt x="15332" y="185142"/>
                  </a:lnTo>
                  <a:lnTo>
                    <a:pt x="16541" y="180734"/>
                  </a:lnTo>
                  <a:lnTo>
                    <a:pt x="17781" y="176326"/>
                  </a:lnTo>
                  <a:lnTo>
                    <a:pt x="19075" y="171918"/>
                  </a:lnTo>
                  <a:lnTo>
                    <a:pt x="20410" y="167510"/>
                  </a:lnTo>
                  <a:lnTo>
                    <a:pt x="21787" y="163101"/>
                  </a:lnTo>
                  <a:lnTo>
                    <a:pt x="23216" y="158693"/>
                  </a:lnTo>
                  <a:lnTo>
                    <a:pt x="24677" y="154285"/>
                  </a:lnTo>
                  <a:lnTo>
                    <a:pt x="26199" y="149877"/>
                  </a:lnTo>
                  <a:lnTo>
                    <a:pt x="27742" y="145469"/>
                  </a:lnTo>
                  <a:lnTo>
                    <a:pt x="29355" y="141061"/>
                  </a:lnTo>
                  <a:lnTo>
                    <a:pt x="30979" y="136652"/>
                  </a:lnTo>
                  <a:lnTo>
                    <a:pt x="32681" y="132244"/>
                  </a:lnTo>
                  <a:lnTo>
                    <a:pt x="34386" y="127836"/>
                  </a:lnTo>
                  <a:lnTo>
                    <a:pt x="36176" y="123428"/>
                  </a:lnTo>
                  <a:lnTo>
                    <a:pt x="37966" y="119020"/>
                  </a:lnTo>
                  <a:lnTo>
                    <a:pt x="39834" y="114612"/>
                  </a:lnTo>
                  <a:lnTo>
                    <a:pt x="41710" y="110203"/>
                  </a:lnTo>
                  <a:lnTo>
                    <a:pt x="43654" y="105795"/>
                  </a:lnTo>
                  <a:lnTo>
                    <a:pt x="45614" y="101387"/>
                  </a:lnTo>
                  <a:lnTo>
                    <a:pt x="47630" y="96979"/>
                  </a:lnTo>
                  <a:lnTo>
                    <a:pt x="49671" y="92571"/>
                  </a:lnTo>
                  <a:lnTo>
                    <a:pt x="51759" y="88163"/>
                  </a:lnTo>
                  <a:lnTo>
                    <a:pt x="53879" y="83755"/>
                  </a:lnTo>
                  <a:lnTo>
                    <a:pt x="56036" y="79346"/>
                  </a:lnTo>
                  <a:lnTo>
                    <a:pt x="58232" y="74938"/>
                  </a:lnTo>
                  <a:lnTo>
                    <a:pt x="60455" y="70530"/>
                  </a:lnTo>
                  <a:lnTo>
                    <a:pt x="62724" y="66122"/>
                  </a:lnTo>
                  <a:lnTo>
                    <a:pt x="65013" y="61714"/>
                  </a:lnTo>
                  <a:lnTo>
                    <a:pt x="67352" y="57306"/>
                  </a:lnTo>
                  <a:lnTo>
                    <a:pt x="69703" y="52897"/>
                  </a:lnTo>
                  <a:lnTo>
                    <a:pt x="72109" y="48489"/>
                  </a:lnTo>
                  <a:lnTo>
                    <a:pt x="74520" y="44081"/>
                  </a:lnTo>
                  <a:lnTo>
                    <a:pt x="76990" y="39673"/>
                  </a:lnTo>
                  <a:lnTo>
                    <a:pt x="79460" y="35265"/>
                  </a:lnTo>
                  <a:lnTo>
                    <a:pt x="81988" y="30857"/>
                  </a:lnTo>
                  <a:lnTo>
                    <a:pt x="84519" y="26448"/>
                  </a:lnTo>
                  <a:lnTo>
                    <a:pt x="87098" y="22040"/>
                  </a:lnTo>
                  <a:lnTo>
                    <a:pt x="89686" y="17632"/>
                  </a:lnTo>
                  <a:lnTo>
                    <a:pt x="92313" y="13224"/>
                  </a:lnTo>
                  <a:lnTo>
                    <a:pt x="94954" y="8816"/>
                  </a:lnTo>
                  <a:lnTo>
                    <a:pt x="97627" y="4408"/>
                  </a:lnTo>
                  <a:lnTo>
                    <a:pt x="100317" y="0"/>
                  </a:lnTo>
                  <a:lnTo>
                    <a:pt x="723732" y="0"/>
                  </a:lnTo>
                  <a:lnTo>
                    <a:pt x="726422" y="4408"/>
                  </a:lnTo>
                  <a:lnTo>
                    <a:pt x="729095" y="8816"/>
                  </a:lnTo>
                  <a:lnTo>
                    <a:pt x="731736" y="13224"/>
                  </a:lnTo>
                  <a:lnTo>
                    <a:pt x="734363" y="17632"/>
                  </a:lnTo>
                  <a:lnTo>
                    <a:pt x="736951" y="22040"/>
                  </a:lnTo>
                  <a:lnTo>
                    <a:pt x="739530" y="26448"/>
                  </a:lnTo>
                  <a:lnTo>
                    <a:pt x="742061" y="30857"/>
                  </a:lnTo>
                  <a:lnTo>
                    <a:pt x="744589" y="35265"/>
                  </a:lnTo>
                  <a:lnTo>
                    <a:pt x="747059" y="39673"/>
                  </a:lnTo>
                  <a:lnTo>
                    <a:pt x="749529" y="44081"/>
                  </a:lnTo>
                  <a:lnTo>
                    <a:pt x="751940" y="48489"/>
                  </a:lnTo>
                  <a:lnTo>
                    <a:pt x="754346" y="52897"/>
                  </a:lnTo>
                  <a:lnTo>
                    <a:pt x="756697" y="57306"/>
                  </a:lnTo>
                  <a:lnTo>
                    <a:pt x="759036" y="61714"/>
                  </a:lnTo>
                  <a:lnTo>
                    <a:pt x="761324" y="66122"/>
                  </a:lnTo>
                  <a:lnTo>
                    <a:pt x="763593" y="70530"/>
                  </a:lnTo>
                  <a:lnTo>
                    <a:pt x="765817" y="74938"/>
                  </a:lnTo>
                  <a:lnTo>
                    <a:pt x="768013" y="79346"/>
                  </a:lnTo>
                  <a:lnTo>
                    <a:pt x="770170" y="83755"/>
                  </a:lnTo>
                  <a:lnTo>
                    <a:pt x="772290" y="88163"/>
                  </a:lnTo>
                  <a:lnTo>
                    <a:pt x="774378" y="92571"/>
                  </a:lnTo>
                  <a:lnTo>
                    <a:pt x="776418" y="96979"/>
                  </a:lnTo>
                  <a:lnTo>
                    <a:pt x="778435" y="101387"/>
                  </a:lnTo>
                  <a:lnTo>
                    <a:pt x="780395" y="105795"/>
                  </a:lnTo>
                  <a:lnTo>
                    <a:pt x="782338" y="110203"/>
                  </a:lnTo>
                  <a:lnTo>
                    <a:pt x="784214" y="114612"/>
                  </a:lnTo>
                  <a:lnTo>
                    <a:pt x="786083" y="119020"/>
                  </a:lnTo>
                  <a:lnTo>
                    <a:pt x="787873" y="123428"/>
                  </a:lnTo>
                  <a:lnTo>
                    <a:pt x="789663" y="127836"/>
                  </a:lnTo>
                  <a:lnTo>
                    <a:pt x="791368" y="132244"/>
                  </a:lnTo>
                  <a:lnTo>
                    <a:pt x="793070" y="136652"/>
                  </a:lnTo>
                  <a:lnTo>
                    <a:pt x="794694" y="141061"/>
                  </a:lnTo>
                  <a:lnTo>
                    <a:pt x="796307" y="145469"/>
                  </a:lnTo>
                  <a:lnTo>
                    <a:pt x="797850" y="149877"/>
                  </a:lnTo>
                  <a:lnTo>
                    <a:pt x="799372" y="154285"/>
                  </a:lnTo>
                  <a:lnTo>
                    <a:pt x="800832" y="158693"/>
                  </a:lnTo>
                  <a:lnTo>
                    <a:pt x="802261" y="163101"/>
                  </a:lnTo>
                  <a:lnTo>
                    <a:pt x="803639" y="167510"/>
                  </a:lnTo>
                  <a:lnTo>
                    <a:pt x="804974" y="171918"/>
                  </a:lnTo>
                  <a:lnTo>
                    <a:pt x="806267" y="176326"/>
                  </a:lnTo>
                  <a:lnTo>
                    <a:pt x="807508" y="180734"/>
                  </a:lnTo>
                  <a:lnTo>
                    <a:pt x="808716" y="185142"/>
                  </a:lnTo>
                  <a:lnTo>
                    <a:pt x="809862" y="189550"/>
                  </a:lnTo>
                  <a:lnTo>
                    <a:pt x="810985" y="193958"/>
                  </a:lnTo>
                  <a:lnTo>
                    <a:pt x="812034" y="198367"/>
                  </a:lnTo>
                  <a:lnTo>
                    <a:pt x="813071" y="202775"/>
                  </a:lnTo>
                  <a:lnTo>
                    <a:pt x="814024" y="207183"/>
                  </a:lnTo>
                  <a:lnTo>
                    <a:pt x="814976" y="211591"/>
                  </a:lnTo>
                  <a:lnTo>
                    <a:pt x="815832" y="215999"/>
                  </a:lnTo>
                  <a:lnTo>
                    <a:pt x="816689" y="220407"/>
                  </a:lnTo>
                  <a:lnTo>
                    <a:pt x="817458" y="224816"/>
                  </a:lnTo>
                  <a:lnTo>
                    <a:pt x="818218" y="229224"/>
                  </a:lnTo>
                  <a:lnTo>
                    <a:pt x="818901" y="233632"/>
                  </a:lnTo>
                  <a:lnTo>
                    <a:pt x="819565" y="238040"/>
                  </a:lnTo>
                  <a:lnTo>
                    <a:pt x="820163" y="242448"/>
                  </a:lnTo>
                  <a:lnTo>
                    <a:pt x="820732" y="246856"/>
                  </a:lnTo>
                  <a:lnTo>
                    <a:pt x="821245" y="251265"/>
                  </a:lnTo>
                  <a:lnTo>
                    <a:pt x="821719" y="255673"/>
                  </a:lnTo>
                  <a:lnTo>
                    <a:pt x="822148" y="260081"/>
                  </a:lnTo>
                  <a:lnTo>
                    <a:pt x="822529" y="264489"/>
                  </a:lnTo>
                  <a:lnTo>
                    <a:pt x="822874" y="268897"/>
                  </a:lnTo>
                  <a:lnTo>
                    <a:pt x="823162" y="273305"/>
                  </a:lnTo>
                  <a:lnTo>
                    <a:pt x="823425" y="277713"/>
                  </a:lnTo>
                  <a:lnTo>
                    <a:pt x="823622" y="282122"/>
                  </a:lnTo>
                  <a:lnTo>
                    <a:pt x="823804" y="286530"/>
                  </a:lnTo>
                  <a:lnTo>
                    <a:pt x="823910" y="290938"/>
                  </a:lnTo>
                  <a:lnTo>
                    <a:pt x="824012" y="295346"/>
                  </a:lnTo>
                  <a:lnTo>
                    <a:pt x="824031" y="299754"/>
                  </a:lnTo>
                  <a:lnTo>
                    <a:pt x="824049" y="304162"/>
                  </a:lnTo>
                  <a:lnTo>
                    <a:pt x="823986" y="308571"/>
                  </a:lnTo>
                  <a:lnTo>
                    <a:pt x="823919" y="312979"/>
                  </a:lnTo>
                  <a:lnTo>
                    <a:pt x="823780" y="317387"/>
                  </a:lnTo>
                  <a:lnTo>
                    <a:pt x="823628" y="321795"/>
                  </a:lnTo>
                  <a:lnTo>
                    <a:pt x="823416" y="326203"/>
                  </a:lnTo>
                  <a:lnTo>
                    <a:pt x="823183" y="330611"/>
                  </a:lnTo>
                  <a:lnTo>
                    <a:pt x="822899" y="335020"/>
                  </a:lnTo>
                  <a:lnTo>
                    <a:pt x="822585" y="339428"/>
                  </a:lnTo>
                  <a:lnTo>
                    <a:pt x="822232" y="343836"/>
                  </a:lnTo>
                  <a:lnTo>
                    <a:pt x="821841" y="348244"/>
                  </a:lnTo>
                  <a:lnTo>
                    <a:pt x="821419" y="352652"/>
                  </a:lnTo>
                  <a:lnTo>
                    <a:pt x="820954" y="357060"/>
                  </a:lnTo>
                  <a:lnTo>
                    <a:pt x="820467" y="361468"/>
                  </a:lnTo>
                  <a:lnTo>
                    <a:pt x="819930" y="365877"/>
                  </a:lnTo>
                  <a:lnTo>
                    <a:pt x="819379" y="370285"/>
                  </a:lnTo>
                  <a:lnTo>
                    <a:pt x="818773" y="374693"/>
                  </a:lnTo>
                  <a:lnTo>
                    <a:pt x="818161" y="379101"/>
                  </a:lnTo>
                  <a:lnTo>
                    <a:pt x="817489" y="383509"/>
                  </a:lnTo>
                  <a:lnTo>
                    <a:pt x="816817" y="387917"/>
                  </a:lnTo>
                  <a:lnTo>
                    <a:pt x="816083" y="392326"/>
                  </a:lnTo>
                  <a:lnTo>
                    <a:pt x="815348" y="396734"/>
                  </a:lnTo>
                  <a:lnTo>
                    <a:pt x="814560" y="401142"/>
                  </a:lnTo>
                  <a:lnTo>
                    <a:pt x="813765" y="405550"/>
                  </a:lnTo>
                  <a:lnTo>
                    <a:pt x="812927" y="409958"/>
                  </a:lnTo>
                  <a:lnTo>
                    <a:pt x="812075" y="414366"/>
                  </a:lnTo>
                  <a:lnTo>
                    <a:pt x="811188" y="418775"/>
                  </a:lnTo>
                  <a:lnTo>
                    <a:pt x="810283" y="423183"/>
                  </a:lnTo>
                  <a:lnTo>
                    <a:pt x="809350" y="427591"/>
                  </a:lnTo>
                  <a:lnTo>
                    <a:pt x="808395" y="431999"/>
                  </a:lnTo>
                  <a:lnTo>
                    <a:pt x="807418" y="436407"/>
                  </a:lnTo>
                  <a:lnTo>
                    <a:pt x="806416" y="440815"/>
                  </a:lnTo>
                  <a:lnTo>
                    <a:pt x="805399" y="445223"/>
                  </a:lnTo>
                  <a:lnTo>
                    <a:pt x="804354" y="449632"/>
                  </a:lnTo>
                  <a:lnTo>
                    <a:pt x="803299" y="454040"/>
                  </a:lnTo>
                  <a:lnTo>
                    <a:pt x="802213" y="458448"/>
                  </a:lnTo>
                  <a:lnTo>
                    <a:pt x="801123" y="462856"/>
                  </a:lnTo>
                  <a:lnTo>
                    <a:pt x="800000" y="467264"/>
                  </a:lnTo>
                  <a:lnTo>
                    <a:pt x="798877" y="471672"/>
                  </a:lnTo>
                  <a:lnTo>
                    <a:pt x="797722" y="476081"/>
                  </a:lnTo>
                  <a:lnTo>
                    <a:pt x="796566" y="480489"/>
                  </a:lnTo>
                  <a:lnTo>
                    <a:pt x="795383" y="484897"/>
                  </a:lnTo>
                  <a:lnTo>
                    <a:pt x="794197" y="489305"/>
                  </a:lnTo>
                  <a:lnTo>
                    <a:pt x="792989" y="493713"/>
                  </a:lnTo>
                  <a:lnTo>
                    <a:pt x="791777" y="498121"/>
                  </a:lnTo>
                  <a:lnTo>
                    <a:pt x="790548" y="502530"/>
                  </a:lnTo>
                  <a:lnTo>
                    <a:pt x="789312" y="506938"/>
                  </a:lnTo>
                  <a:lnTo>
                    <a:pt x="788064" y="511346"/>
                  </a:lnTo>
                  <a:lnTo>
                    <a:pt x="786808" y="515754"/>
                  </a:lnTo>
                  <a:lnTo>
                    <a:pt x="785544" y="520162"/>
                  </a:lnTo>
                  <a:lnTo>
                    <a:pt x="784271" y="524570"/>
                  </a:lnTo>
                  <a:lnTo>
                    <a:pt x="782993" y="528978"/>
                  </a:lnTo>
                  <a:lnTo>
                    <a:pt x="781706" y="533387"/>
                  </a:lnTo>
                  <a:lnTo>
                    <a:pt x="780416" y="537795"/>
                  </a:lnTo>
                  <a:lnTo>
                    <a:pt x="779118" y="542203"/>
                  </a:lnTo>
                  <a:lnTo>
                    <a:pt x="777819" y="546611"/>
                  </a:lnTo>
                  <a:lnTo>
                    <a:pt x="776513" y="551019"/>
                  </a:lnTo>
                  <a:lnTo>
                    <a:pt x="775207" y="555427"/>
                  </a:lnTo>
                  <a:lnTo>
                    <a:pt x="773896" y="559836"/>
                  </a:lnTo>
                  <a:lnTo>
                    <a:pt x="772586" y="564244"/>
                  </a:lnTo>
                  <a:lnTo>
                    <a:pt x="771273" y="568652"/>
                  </a:lnTo>
                  <a:lnTo>
                    <a:pt x="769960" y="573060"/>
                  </a:lnTo>
                  <a:lnTo>
                    <a:pt x="768647" y="577468"/>
                  </a:lnTo>
                  <a:lnTo>
                    <a:pt x="767334" y="581876"/>
                  </a:lnTo>
                  <a:lnTo>
                    <a:pt x="766024" y="586285"/>
                  </a:lnTo>
                  <a:lnTo>
                    <a:pt x="764714" y="590693"/>
                  </a:lnTo>
                  <a:lnTo>
                    <a:pt x="763408" y="595101"/>
                  </a:lnTo>
                  <a:lnTo>
                    <a:pt x="762104" y="599509"/>
                  </a:lnTo>
                  <a:lnTo>
                    <a:pt x="760803" y="603917"/>
                  </a:lnTo>
                  <a:lnTo>
                    <a:pt x="759507" y="608325"/>
                  </a:lnTo>
                  <a:lnTo>
                    <a:pt x="758214" y="612733"/>
                  </a:lnTo>
                  <a:lnTo>
                    <a:pt x="756928" y="617142"/>
                  </a:lnTo>
                  <a:lnTo>
                    <a:pt x="755644" y="621550"/>
                  </a:lnTo>
                  <a:lnTo>
                    <a:pt x="754369" y="625958"/>
                  </a:lnTo>
                  <a:lnTo>
                    <a:pt x="753097" y="630366"/>
                  </a:lnTo>
                  <a:lnTo>
                    <a:pt x="751836" y="634774"/>
                  </a:lnTo>
                  <a:lnTo>
                    <a:pt x="750577" y="639182"/>
                  </a:lnTo>
                  <a:lnTo>
                    <a:pt x="749331" y="643591"/>
                  </a:lnTo>
                  <a:lnTo>
                    <a:pt x="748086" y="647999"/>
                  </a:lnTo>
                  <a:lnTo>
                    <a:pt x="746857" y="652407"/>
                  </a:lnTo>
                  <a:lnTo>
                    <a:pt x="745629" y="656815"/>
                  </a:lnTo>
                  <a:lnTo>
                    <a:pt x="744417" y="661223"/>
                  </a:lnTo>
                  <a:lnTo>
                    <a:pt x="743207" y="665631"/>
                  </a:lnTo>
                  <a:lnTo>
                    <a:pt x="742013" y="670040"/>
                  </a:lnTo>
                  <a:lnTo>
                    <a:pt x="740823" y="674448"/>
                  </a:lnTo>
                  <a:lnTo>
                    <a:pt x="739647" y="678856"/>
                  </a:lnTo>
                  <a:lnTo>
                    <a:pt x="738479" y="683264"/>
                  </a:lnTo>
                  <a:lnTo>
                    <a:pt x="737323" y="687672"/>
                  </a:lnTo>
                  <a:lnTo>
                    <a:pt x="736176" y="692080"/>
                  </a:lnTo>
                  <a:lnTo>
                    <a:pt x="735040" y="696488"/>
                  </a:lnTo>
                  <a:lnTo>
                    <a:pt x="733917" y="700897"/>
                  </a:lnTo>
                  <a:lnTo>
                    <a:pt x="732802" y="705305"/>
                  </a:lnTo>
                  <a:lnTo>
                    <a:pt x="731702" y="709713"/>
                  </a:lnTo>
                  <a:lnTo>
                    <a:pt x="730608" y="714121"/>
                  </a:lnTo>
                  <a:lnTo>
                    <a:pt x="729533" y="718529"/>
                  </a:lnTo>
                  <a:lnTo>
                    <a:pt x="728461" y="722937"/>
                  </a:lnTo>
                  <a:lnTo>
                    <a:pt x="727410" y="727346"/>
                  </a:lnTo>
                  <a:lnTo>
                    <a:pt x="726361" y="731754"/>
                  </a:lnTo>
                  <a:lnTo>
                    <a:pt x="725335" y="736162"/>
                  </a:lnTo>
                  <a:lnTo>
                    <a:pt x="724309" y="740570"/>
                  </a:lnTo>
                  <a:lnTo>
                    <a:pt x="723307" y="744978"/>
                  </a:lnTo>
                  <a:lnTo>
                    <a:pt x="722307" y="749386"/>
                  </a:lnTo>
                  <a:lnTo>
                    <a:pt x="721327" y="753795"/>
                  </a:lnTo>
                  <a:lnTo>
                    <a:pt x="720352" y="758203"/>
                  </a:lnTo>
                  <a:lnTo>
                    <a:pt x="719394" y="762611"/>
                  </a:lnTo>
                  <a:lnTo>
                    <a:pt x="718444" y="767019"/>
                  </a:lnTo>
                  <a:lnTo>
                    <a:pt x="717509" y="771427"/>
                  </a:lnTo>
                  <a:lnTo>
                    <a:pt x="716583" y="775835"/>
                  </a:lnTo>
                  <a:lnTo>
                    <a:pt x="715669" y="780243"/>
                  </a:lnTo>
                  <a:lnTo>
                    <a:pt x="714768" y="784652"/>
                  </a:lnTo>
                  <a:lnTo>
                    <a:pt x="713876" y="789060"/>
                  </a:lnTo>
                  <a:lnTo>
                    <a:pt x="712999" y="793468"/>
                  </a:lnTo>
                  <a:lnTo>
                    <a:pt x="712128" y="797876"/>
                  </a:lnTo>
                  <a:lnTo>
                    <a:pt x="711273" y="802284"/>
                  </a:lnTo>
                  <a:lnTo>
                    <a:pt x="710423" y="806692"/>
                  </a:lnTo>
                  <a:lnTo>
                    <a:pt x="709590" y="811101"/>
                  </a:lnTo>
                  <a:lnTo>
                    <a:pt x="708760" y="815509"/>
                  </a:lnTo>
                  <a:lnTo>
                    <a:pt x="707949" y="819917"/>
                  </a:lnTo>
                  <a:lnTo>
                    <a:pt x="707138" y="824325"/>
                  </a:lnTo>
                  <a:lnTo>
                    <a:pt x="706347" y="828733"/>
                  </a:lnTo>
                  <a:lnTo>
                    <a:pt x="705557" y="833141"/>
                  </a:lnTo>
                  <a:lnTo>
                    <a:pt x="704783" y="837550"/>
                  </a:lnTo>
                  <a:lnTo>
                    <a:pt x="704012" y="841958"/>
                  </a:lnTo>
                  <a:lnTo>
                    <a:pt x="703255" y="846366"/>
                  </a:lnTo>
                  <a:lnTo>
                    <a:pt x="702502" y="850774"/>
                  </a:lnTo>
                  <a:lnTo>
                    <a:pt x="701760" y="855182"/>
                  </a:lnTo>
                  <a:lnTo>
                    <a:pt x="701024" y="859590"/>
                  </a:lnTo>
                  <a:lnTo>
                    <a:pt x="700296" y="863998"/>
                  </a:lnTo>
                  <a:lnTo>
                    <a:pt x="699576" y="868407"/>
                  </a:lnTo>
                  <a:lnTo>
                    <a:pt x="698862" y="872815"/>
                  </a:lnTo>
                  <a:lnTo>
                    <a:pt x="698155" y="877223"/>
                  </a:lnTo>
                  <a:lnTo>
                    <a:pt x="697453" y="881631"/>
                  </a:lnTo>
                  <a:lnTo>
                    <a:pt x="696759" y="886039"/>
                  </a:lnTo>
                  <a:lnTo>
                    <a:pt x="696068" y="890447"/>
                  </a:lnTo>
                  <a:lnTo>
                    <a:pt x="695385" y="894856"/>
                  </a:lnTo>
                  <a:lnTo>
                    <a:pt x="694704" y="899264"/>
                  </a:lnTo>
                  <a:lnTo>
                    <a:pt x="694031" y="903672"/>
                  </a:lnTo>
                  <a:lnTo>
                    <a:pt x="693358" y="908080"/>
                  </a:lnTo>
                  <a:lnTo>
                    <a:pt x="692693" y="912488"/>
                  </a:lnTo>
                  <a:lnTo>
                    <a:pt x="692028" y="916896"/>
                  </a:lnTo>
                  <a:lnTo>
                    <a:pt x="691368" y="921305"/>
                  </a:lnTo>
                  <a:lnTo>
                    <a:pt x="690709" y="925713"/>
                  </a:lnTo>
                  <a:lnTo>
                    <a:pt x="690054" y="930121"/>
                  </a:lnTo>
                  <a:lnTo>
                    <a:pt x="689400" y="934529"/>
                  </a:lnTo>
                  <a:lnTo>
                    <a:pt x="688748" y="938937"/>
                  </a:lnTo>
                  <a:lnTo>
                    <a:pt x="688096" y="943345"/>
                  </a:lnTo>
                  <a:lnTo>
                    <a:pt x="687446" y="947753"/>
                  </a:lnTo>
                  <a:lnTo>
                    <a:pt x="686796" y="952162"/>
                  </a:lnTo>
                  <a:lnTo>
                    <a:pt x="686145" y="956570"/>
                  </a:lnTo>
                  <a:lnTo>
                    <a:pt x="685495" y="960978"/>
                  </a:lnTo>
                  <a:lnTo>
                    <a:pt x="684843" y="965386"/>
                  </a:lnTo>
                  <a:lnTo>
                    <a:pt x="684190" y="969794"/>
                  </a:lnTo>
                  <a:lnTo>
                    <a:pt x="683537" y="974202"/>
                  </a:lnTo>
                  <a:lnTo>
                    <a:pt x="682880" y="978611"/>
                  </a:lnTo>
                  <a:lnTo>
                    <a:pt x="682223" y="983019"/>
                  </a:lnTo>
                  <a:lnTo>
                    <a:pt x="681561" y="987427"/>
                  </a:lnTo>
                  <a:lnTo>
                    <a:pt x="680898" y="991835"/>
                  </a:lnTo>
                  <a:lnTo>
                    <a:pt x="680229" y="996243"/>
                  </a:lnTo>
                  <a:lnTo>
                    <a:pt x="679560" y="1000651"/>
                  </a:lnTo>
                  <a:lnTo>
                    <a:pt x="678883" y="1005060"/>
                  </a:lnTo>
                  <a:lnTo>
                    <a:pt x="678205" y="1009468"/>
                  </a:lnTo>
                  <a:lnTo>
                    <a:pt x="677518" y="1013876"/>
                  </a:lnTo>
                  <a:lnTo>
                    <a:pt x="676830" y="1018284"/>
                  </a:lnTo>
                  <a:lnTo>
                    <a:pt x="676134" y="1022692"/>
                  </a:lnTo>
                  <a:lnTo>
                    <a:pt x="675434" y="1027100"/>
                  </a:lnTo>
                  <a:lnTo>
                    <a:pt x="674726" y="1031508"/>
                  </a:lnTo>
                  <a:lnTo>
                    <a:pt x="674013" y="1035917"/>
                  </a:lnTo>
                  <a:lnTo>
                    <a:pt x="673293" y="1040325"/>
                  </a:lnTo>
                  <a:lnTo>
                    <a:pt x="672566" y="1044733"/>
                  </a:lnTo>
                  <a:lnTo>
                    <a:pt x="671832" y="1049141"/>
                  </a:lnTo>
                  <a:lnTo>
                    <a:pt x="671089" y="1053549"/>
                  </a:lnTo>
                  <a:lnTo>
                    <a:pt x="670340" y="1057957"/>
                  </a:lnTo>
                  <a:lnTo>
                    <a:pt x="669580" y="1062366"/>
                  </a:lnTo>
                  <a:lnTo>
                    <a:pt x="668817" y="1066774"/>
                  </a:lnTo>
                  <a:lnTo>
                    <a:pt x="668038" y="1071182"/>
                  </a:lnTo>
                  <a:lnTo>
                    <a:pt x="667258" y="1075590"/>
                  </a:lnTo>
                  <a:lnTo>
                    <a:pt x="666461" y="1079998"/>
                  </a:lnTo>
                  <a:lnTo>
                    <a:pt x="665663" y="1084406"/>
                  </a:lnTo>
                  <a:lnTo>
                    <a:pt x="664846" y="1088815"/>
                  </a:lnTo>
                  <a:lnTo>
                    <a:pt x="664028" y="1093223"/>
                  </a:lnTo>
                  <a:lnTo>
                    <a:pt x="663192" y="1097631"/>
                  </a:lnTo>
                  <a:lnTo>
                    <a:pt x="662353" y="1102039"/>
                  </a:lnTo>
                  <a:lnTo>
                    <a:pt x="661498" y="1106447"/>
                  </a:lnTo>
                  <a:lnTo>
                    <a:pt x="660637" y="1110855"/>
                  </a:lnTo>
                  <a:lnTo>
                    <a:pt x="659761" y="1115263"/>
                  </a:lnTo>
                  <a:lnTo>
                    <a:pt x="658878" y="1119672"/>
                  </a:lnTo>
                  <a:lnTo>
                    <a:pt x="657982" y="1124080"/>
                  </a:lnTo>
                  <a:lnTo>
                    <a:pt x="657076" y="1128488"/>
                  </a:lnTo>
                  <a:lnTo>
                    <a:pt x="656159" y="1132896"/>
                  </a:lnTo>
                  <a:lnTo>
                    <a:pt x="655229" y="1137304"/>
                  </a:lnTo>
                  <a:lnTo>
                    <a:pt x="654291" y="1141712"/>
                  </a:lnTo>
                  <a:lnTo>
                    <a:pt x="653337" y="1146121"/>
                  </a:lnTo>
                  <a:lnTo>
                    <a:pt x="652377" y="1150529"/>
                  </a:lnTo>
                  <a:lnTo>
                    <a:pt x="651399" y="1154937"/>
                  </a:lnTo>
                  <a:lnTo>
                    <a:pt x="650417" y="1159345"/>
                  </a:lnTo>
                  <a:lnTo>
                    <a:pt x="649414" y="1163753"/>
                  </a:lnTo>
                  <a:lnTo>
                    <a:pt x="648411" y="1168161"/>
                  </a:lnTo>
                  <a:lnTo>
                    <a:pt x="647384" y="1172570"/>
                  </a:lnTo>
                  <a:lnTo>
                    <a:pt x="646357" y="1176978"/>
                  </a:lnTo>
                  <a:lnTo>
                    <a:pt x="645307" y="1181386"/>
                  </a:lnTo>
                  <a:lnTo>
                    <a:pt x="644255" y="1185794"/>
                  </a:lnTo>
                  <a:lnTo>
                    <a:pt x="643184" y="1190202"/>
                  </a:lnTo>
                  <a:lnTo>
                    <a:pt x="642108" y="1194610"/>
                  </a:lnTo>
                  <a:lnTo>
                    <a:pt x="641015" y="1199018"/>
                  </a:lnTo>
                  <a:lnTo>
                    <a:pt x="639915" y="1203427"/>
                  </a:lnTo>
                  <a:lnTo>
                    <a:pt x="638801" y="1207835"/>
                  </a:lnTo>
                  <a:lnTo>
                    <a:pt x="637677" y="1212243"/>
                  </a:lnTo>
                  <a:lnTo>
                    <a:pt x="636542" y="1216651"/>
                  </a:lnTo>
                  <a:lnTo>
                    <a:pt x="635395" y="1221059"/>
                  </a:lnTo>
                  <a:lnTo>
                    <a:pt x="634239" y="1225467"/>
                  </a:lnTo>
                  <a:lnTo>
                    <a:pt x="633070" y="1229876"/>
                  </a:lnTo>
                  <a:lnTo>
                    <a:pt x="631894" y="1234284"/>
                  </a:lnTo>
                  <a:lnTo>
                    <a:pt x="630702" y="1238692"/>
                  </a:lnTo>
                  <a:lnTo>
                    <a:pt x="629507" y="1243100"/>
                  </a:lnTo>
                  <a:lnTo>
                    <a:pt x="628294" y="1247508"/>
                  </a:lnTo>
                  <a:lnTo>
                    <a:pt x="627080" y="1251916"/>
                  </a:lnTo>
                  <a:lnTo>
                    <a:pt x="625847" y="1256325"/>
                  </a:lnTo>
                  <a:lnTo>
                    <a:pt x="624613" y="1260733"/>
                  </a:lnTo>
                  <a:lnTo>
                    <a:pt x="623361" y="1265141"/>
                  </a:lnTo>
                  <a:lnTo>
                    <a:pt x="622109" y="1269549"/>
                  </a:lnTo>
                  <a:lnTo>
                    <a:pt x="620840" y="1273957"/>
                  </a:lnTo>
                  <a:lnTo>
                    <a:pt x="619569" y="1278365"/>
                  </a:lnTo>
                  <a:lnTo>
                    <a:pt x="618285" y="1282773"/>
                  </a:lnTo>
                  <a:lnTo>
                    <a:pt x="616997" y="1287182"/>
                  </a:lnTo>
                  <a:lnTo>
                    <a:pt x="615698" y="1291590"/>
                  </a:lnTo>
                  <a:lnTo>
                    <a:pt x="614394" y="1295998"/>
                  </a:lnTo>
                  <a:lnTo>
                    <a:pt x="613081" y="1300406"/>
                  </a:lnTo>
                  <a:lnTo>
                    <a:pt x="611762" y="1304814"/>
                  </a:lnTo>
                  <a:lnTo>
                    <a:pt x="610437" y="1309222"/>
                  </a:lnTo>
                  <a:lnTo>
                    <a:pt x="609104" y="1313631"/>
                  </a:lnTo>
                  <a:lnTo>
                    <a:pt x="607768" y="1318039"/>
                  </a:lnTo>
                  <a:lnTo>
                    <a:pt x="606423" y="1322447"/>
                  </a:lnTo>
                  <a:lnTo>
                    <a:pt x="605075" y="1326855"/>
                  </a:lnTo>
                  <a:lnTo>
                    <a:pt x="603720" y="1331263"/>
                  </a:lnTo>
                  <a:lnTo>
                    <a:pt x="602363" y="1335671"/>
                  </a:lnTo>
                  <a:lnTo>
                    <a:pt x="600999" y="1340080"/>
                  </a:lnTo>
                  <a:lnTo>
                    <a:pt x="599634" y="1344488"/>
                  </a:lnTo>
                  <a:lnTo>
                    <a:pt x="598262" y="1348896"/>
                  </a:lnTo>
                  <a:lnTo>
                    <a:pt x="596889" y="1353304"/>
                  </a:lnTo>
                  <a:lnTo>
                    <a:pt x="595512" y="1357712"/>
                  </a:lnTo>
                  <a:lnTo>
                    <a:pt x="594133" y="1362120"/>
                  </a:lnTo>
                  <a:lnTo>
                    <a:pt x="592751" y="1366528"/>
                  </a:lnTo>
                  <a:lnTo>
                    <a:pt x="591369" y="1370937"/>
                  </a:lnTo>
                  <a:lnTo>
                    <a:pt x="589984" y="1375345"/>
                  </a:lnTo>
                  <a:lnTo>
                    <a:pt x="588599" y="1379753"/>
                  </a:lnTo>
                  <a:lnTo>
                    <a:pt x="587213" y="1384161"/>
                  </a:lnTo>
                  <a:lnTo>
                    <a:pt x="585826" y="1388569"/>
                  </a:lnTo>
                  <a:lnTo>
                    <a:pt x="584440" y="1392977"/>
                  </a:lnTo>
                  <a:lnTo>
                    <a:pt x="583055" y="1397386"/>
                  </a:lnTo>
                  <a:lnTo>
                    <a:pt x="581670" y="1401794"/>
                  </a:lnTo>
                  <a:lnTo>
                    <a:pt x="580286" y="1406202"/>
                  </a:lnTo>
                  <a:lnTo>
                    <a:pt x="578904" y="1410610"/>
                  </a:lnTo>
                  <a:lnTo>
                    <a:pt x="577525" y="1415018"/>
                  </a:lnTo>
                  <a:lnTo>
                    <a:pt x="576146" y="1419426"/>
                  </a:lnTo>
                  <a:lnTo>
                    <a:pt x="574773" y="1423835"/>
                  </a:lnTo>
                  <a:lnTo>
                    <a:pt x="573400" y="1428243"/>
                  </a:lnTo>
                  <a:lnTo>
                    <a:pt x="572034" y="1432651"/>
                  </a:lnTo>
                  <a:lnTo>
                    <a:pt x="570668" y="1437059"/>
                  </a:lnTo>
                  <a:lnTo>
                    <a:pt x="569311" y="1441467"/>
                  </a:lnTo>
                  <a:lnTo>
                    <a:pt x="567954" y="1445875"/>
                  </a:lnTo>
                  <a:lnTo>
                    <a:pt x="566606" y="1450283"/>
                  </a:lnTo>
                  <a:lnTo>
                    <a:pt x="565261" y="1454692"/>
                  </a:lnTo>
                  <a:lnTo>
                    <a:pt x="563924" y="1459100"/>
                  </a:lnTo>
                  <a:lnTo>
                    <a:pt x="562591" y="1463508"/>
                  </a:lnTo>
                  <a:lnTo>
                    <a:pt x="561266" y="1467916"/>
                  </a:lnTo>
                  <a:lnTo>
                    <a:pt x="559947" y="1472324"/>
                  </a:lnTo>
                  <a:lnTo>
                    <a:pt x="558636" y="1476732"/>
                  </a:lnTo>
                  <a:lnTo>
                    <a:pt x="557333" y="1481141"/>
                  </a:lnTo>
                  <a:lnTo>
                    <a:pt x="556037" y="1485549"/>
                  </a:lnTo>
                  <a:lnTo>
                    <a:pt x="554751" y="1489957"/>
                  </a:lnTo>
                  <a:lnTo>
                    <a:pt x="553471" y="1494365"/>
                  </a:lnTo>
                  <a:lnTo>
                    <a:pt x="552204" y="1498773"/>
                  </a:lnTo>
                  <a:lnTo>
                    <a:pt x="550940" y="1503181"/>
                  </a:lnTo>
                  <a:lnTo>
                    <a:pt x="549694" y="1507590"/>
                  </a:lnTo>
                  <a:lnTo>
                    <a:pt x="548449" y="1511998"/>
                  </a:lnTo>
                  <a:lnTo>
                    <a:pt x="547224" y="1516406"/>
                  </a:lnTo>
                  <a:lnTo>
                    <a:pt x="545999" y="1520814"/>
                  </a:lnTo>
                  <a:lnTo>
                    <a:pt x="544796" y="1525222"/>
                  </a:lnTo>
                  <a:lnTo>
                    <a:pt x="543594" y="1529630"/>
                  </a:lnTo>
                  <a:lnTo>
                    <a:pt x="542413" y="1534038"/>
                  </a:lnTo>
                  <a:lnTo>
                    <a:pt x="541236" y="1538447"/>
                  </a:lnTo>
                  <a:lnTo>
                    <a:pt x="540077" y="1542855"/>
                  </a:lnTo>
                  <a:lnTo>
                    <a:pt x="538925" y="1547263"/>
                  </a:lnTo>
                  <a:lnTo>
                    <a:pt x="537790" y="1551671"/>
                  </a:lnTo>
                  <a:lnTo>
                    <a:pt x="536665" y="1556079"/>
                  </a:lnTo>
                  <a:lnTo>
                    <a:pt x="535554" y="1560487"/>
                  </a:lnTo>
                  <a:lnTo>
                    <a:pt x="534456" y="1564896"/>
                  </a:lnTo>
                  <a:lnTo>
                    <a:pt x="533371" y="1569304"/>
                  </a:lnTo>
                  <a:lnTo>
                    <a:pt x="532302" y="1573712"/>
                  </a:lnTo>
                  <a:lnTo>
                    <a:pt x="531242" y="1578120"/>
                  </a:lnTo>
                  <a:lnTo>
                    <a:pt x="530203" y="1582528"/>
                  </a:lnTo>
                  <a:lnTo>
                    <a:pt x="529170" y="1586936"/>
                  </a:lnTo>
                  <a:lnTo>
                    <a:pt x="528160" y="1591345"/>
                  </a:lnTo>
                  <a:lnTo>
                    <a:pt x="527155" y="1595753"/>
                  </a:lnTo>
                  <a:lnTo>
                    <a:pt x="526177" y="1600161"/>
                  </a:lnTo>
                  <a:lnTo>
                    <a:pt x="525199" y="1604569"/>
                  </a:lnTo>
                  <a:lnTo>
                    <a:pt x="524252" y="1608977"/>
                  </a:lnTo>
                  <a:lnTo>
                    <a:pt x="523306" y="1613385"/>
                  </a:lnTo>
                  <a:lnTo>
                    <a:pt x="522388" y="1617793"/>
                  </a:lnTo>
                  <a:lnTo>
                    <a:pt x="521474" y="1622202"/>
                  </a:lnTo>
                  <a:lnTo>
                    <a:pt x="520586" y="1626610"/>
                  </a:lnTo>
                  <a:lnTo>
                    <a:pt x="519705" y="1631018"/>
                  </a:lnTo>
                  <a:lnTo>
                    <a:pt x="518846" y="1635426"/>
                  </a:lnTo>
                  <a:lnTo>
                    <a:pt x="517998" y="1639834"/>
                  </a:lnTo>
                  <a:lnTo>
                    <a:pt x="517168" y="1644242"/>
                  </a:lnTo>
                  <a:lnTo>
                    <a:pt x="516353" y="1648651"/>
                  </a:lnTo>
                  <a:lnTo>
                    <a:pt x="515554" y="1653059"/>
                  </a:lnTo>
                  <a:lnTo>
                    <a:pt x="514773" y="1657467"/>
                  </a:lnTo>
                  <a:lnTo>
                    <a:pt x="514004" y="1661875"/>
                  </a:lnTo>
                  <a:lnTo>
                    <a:pt x="513256" y="1666283"/>
                  </a:lnTo>
                  <a:lnTo>
                    <a:pt x="512516" y="1670691"/>
                  </a:lnTo>
                  <a:lnTo>
                    <a:pt x="511802" y="1675100"/>
                  </a:lnTo>
                  <a:lnTo>
                    <a:pt x="511093" y="1679508"/>
                  </a:lnTo>
                  <a:lnTo>
                    <a:pt x="510412" y="1683916"/>
                  </a:lnTo>
                  <a:lnTo>
                    <a:pt x="509733" y="1688324"/>
                  </a:lnTo>
                  <a:lnTo>
                    <a:pt x="509085" y="1692732"/>
                  </a:lnTo>
                  <a:lnTo>
                    <a:pt x="508438" y="1697140"/>
                  </a:lnTo>
                  <a:lnTo>
                    <a:pt x="507821" y="1701548"/>
                  </a:lnTo>
                  <a:lnTo>
                    <a:pt x="507207" y="1705957"/>
                  </a:lnTo>
                  <a:lnTo>
                    <a:pt x="506620" y="1710365"/>
                  </a:lnTo>
                  <a:lnTo>
                    <a:pt x="506038" y="1714773"/>
                  </a:lnTo>
                  <a:lnTo>
                    <a:pt x="505479" y="1719181"/>
                  </a:lnTo>
                  <a:lnTo>
                    <a:pt x="504930" y="1723589"/>
                  </a:lnTo>
                  <a:lnTo>
                    <a:pt x="504400" y="1727997"/>
                  </a:lnTo>
                  <a:lnTo>
                    <a:pt x="503882" y="1732406"/>
                  </a:lnTo>
                  <a:lnTo>
                    <a:pt x="503380" y="1736814"/>
                  </a:lnTo>
                  <a:lnTo>
                    <a:pt x="502893" y="1741222"/>
                  </a:lnTo>
                  <a:lnTo>
                    <a:pt x="502418" y="1745630"/>
                  </a:lnTo>
                  <a:lnTo>
                    <a:pt x="501962" y="1750038"/>
                  </a:lnTo>
                  <a:lnTo>
                    <a:pt x="501514" y="1754446"/>
                  </a:lnTo>
                  <a:lnTo>
                    <a:pt x="501087" y="1758855"/>
                  </a:lnTo>
                  <a:lnTo>
                    <a:pt x="500666" y="1763263"/>
                  </a:lnTo>
                  <a:lnTo>
                    <a:pt x="500268" y="1767671"/>
                  </a:lnTo>
                  <a:lnTo>
                    <a:pt x="499872" y="1772079"/>
                  </a:lnTo>
                  <a:lnTo>
                    <a:pt x="499502" y="1776487"/>
                  </a:lnTo>
                  <a:lnTo>
                    <a:pt x="499132" y="1780895"/>
                  </a:lnTo>
                  <a:lnTo>
                    <a:pt x="498788" y="1785303"/>
                  </a:lnTo>
                  <a:lnTo>
                    <a:pt x="498444" y="1789712"/>
                  </a:lnTo>
                  <a:lnTo>
                    <a:pt x="498124" y="1794120"/>
                  </a:lnTo>
                  <a:lnTo>
                    <a:pt x="497806" y="1798528"/>
                  </a:lnTo>
                  <a:lnTo>
                    <a:pt x="497508" y="1802936"/>
                  </a:lnTo>
                  <a:lnTo>
                    <a:pt x="497215" y="1807344"/>
                  </a:lnTo>
                  <a:lnTo>
                    <a:pt x="496938" y="1811752"/>
                  </a:lnTo>
                  <a:lnTo>
                    <a:pt x="496669" y="1816161"/>
                  </a:lnTo>
                  <a:lnTo>
                    <a:pt x="496412" y="1820569"/>
                  </a:lnTo>
                  <a:lnTo>
                    <a:pt x="496166" y="1824977"/>
                  </a:lnTo>
                  <a:lnTo>
                    <a:pt x="495929" y="1829385"/>
                  </a:lnTo>
                  <a:lnTo>
                    <a:pt x="495704" y="1833793"/>
                  </a:lnTo>
                  <a:lnTo>
                    <a:pt x="495486" y="1838201"/>
                  </a:lnTo>
                  <a:lnTo>
                    <a:pt x="495280" y="1842610"/>
                  </a:lnTo>
                  <a:lnTo>
                    <a:pt x="495080" y="1847018"/>
                  </a:lnTo>
                  <a:lnTo>
                    <a:pt x="494893" y="1851426"/>
                  </a:lnTo>
                  <a:lnTo>
                    <a:pt x="494709" y="1855834"/>
                  </a:lnTo>
                  <a:lnTo>
                    <a:pt x="494540" y="1860242"/>
                  </a:lnTo>
                  <a:lnTo>
                    <a:pt x="494372" y="1864650"/>
                  </a:lnTo>
                  <a:lnTo>
                    <a:pt x="494219" y="1869058"/>
                  </a:lnTo>
                  <a:lnTo>
                    <a:pt x="494066" y="1873467"/>
                  </a:lnTo>
                  <a:lnTo>
                    <a:pt x="493927" y="1877875"/>
                  </a:lnTo>
                  <a:lnTo>
                    <a:pt x="493789" y="1882283"/>
                  </a:lnTo>
                  <a:lnTo>
                    <a:pt x="493661" y="1886691"/>
                  </a:lnTo>
                  <a:lnTo>
                    <a:pt x="493537" y="1891099"/>
                  </a:lnTo>
                  <a:lnTo>
                    <a:pt x="493420" y="1895507"/>
                  </a:lnTo>
                  <a:lnTo>
                    <a:pt x="493308" y="1899916"/>
                  </a:lnTo>
                  <a:lnTo>
                    <a:pt x="493201" y="1904324"/>
                  </a:lnTo>
                  <a:lnTo>
                    <a:pt x="493099" y="1908732"/>
                  </a:lnTo>
                  <a:lnTo>
                    <a:pt x="493002" y="1913140"/>
                  </a:lnTo>
                  <a:lnTo>
                    <a:pt x="492909" y="1917548"/>
                  </a:lnTo>
                  <a:lnTo>
                    <a:pt x="492819" y="1921956"/>
                  </a:lnTo>
                  <a:lnTo>
                    <a:pt x="492734" y="1926365"/>
                  </a:lnTo>
                  <a:lnTo>
                    <a:pt x="492651" y="1930773"/>
                  </a:lnTo>
                  <a:lnTo>
                    <a:pt x="492573" y="1935181"/>
                  </a:lnTo>
                  <a:lnTo>
                    <a:pt x="492495" y="1939589"/>
                  </a:lnTo>
                  <a:lnTo>
                    <a:pt x="492422" y="1943997"/>
                  </a:lnTo>
                  <a:lnTo>
                    <a:pt x="492349" y="1948405"/>
                  </a:lnTo>
                  <a:lnTo>
                    <a:pt x="492279" y="1952813"/>
                  </a:lnTo>
                  <a:lnTo>
                    <a:pt x="492210" y="1957222"/>
                  </a:lnTo>
                  <a:lnTo>
                    <a:pt x="492143" y="1961630"/>
                  </a:lnTo>
                  <a:lnTo>
                    <a:pt x="492076" y="1966038"/>
                  </a:lnTo>
                  <a:lnTo>
                    <a:pt x="492010" y="1970446"/>
                  </a:lnTo>
                  <a:lnTo>
                    <a:pt x="491944" y="1974854"/>
                  </a:lnTo>
                  <a:lnTo>
                    <a:pt x="491879" y="1979262"/>
                  </a:lnTo>
                  <a:lnTo>
                    <a:pt x="491813" y="1983671"/>
                  </a:lnTo>
                  <a:lnTo>
                    <a:pt x="491746" y="1988079"/>
                  </a:lnTo>
                  <a:lnTo>
                    <a:pt x="491679" y="1992487"/>
                  </a:lnTo>
                  <a:lnTo>
                    <a:pt x="491611" y="1996895"/>
                  </a:lnTo>
                  <a:lnTo>
                    <a:pt x="491542" y="2001303"/>
                  </a:lnTo>
                  <a:lnTo>
                    <a:pt x="491471" y="2005711"/>
                  </a:lnTo>
                  <a:lnTo>
                    <a:pt x="491398" y="2010120"/>
                  </a:lnTo>
                  <a:lnTo>
                    <a:pt x="491323" y="2014528"/>
                  </a:lnTo>
                  <a:lnTo>
                    <a:pt x="491245" y="2018936"/>
                  </a:lnTo>
                  <a:lnTo>
                    <a:pt x="491166" y="2023344"/>
                  </a:lnTo>
                  <a:lnTo>
                    <a:pt x="491083" y="2027752"/>
                  </a:lnTo>
                  <a:lnTo>
                    <a:pt x="490999" y="2032160"/>
                  </a:lnTo>
                  <a:lnTo>
                    <a:pt x="490908" y="2036568"/>
                  </a:lnTo>
                  <a:lnTo>
                    <a:pt x="490818" y="2040977"/>
                  </a:lnTo>
                  <a:lnTo>
                    <a:pt x="490720" y="2045385"/>
                  </a:lnTo>
                  <a:lnTo>
                    <a:pt x="490622" y="2049793"/>
                  </a:lnTo>
                  <a:lnTo>
                    <a:pt x="490516" y="2054201"/>
                  </a:lnTo>
                  <a:lnTo>
                    <a:pt x="490409" y="2058609"/>
                  </a:lnTo>
                  <a:lnTo>
                    <a:pt x="490295" y="2063017"/>
                  </a:lnTo>
                  <a:lnTo>
                    <a:pt x="490179" y="2067426"/>
                  </a:lnTo>
                  <a:lnTo>
                    <a:pt x="490056" y="2071834"/>
                  </a:lnTo>
                  <a:lnTo>
                    <a:pt x="489929" y="2076242"/>
                  </a:lnTo>
                  <a:lnTo>
                    <a:pt x="489797" y="2080650"/>
                  </a:lnTo>
                  <a:lnTo>
                    <a:pt x="489659" y="2085058"/>
                  </a:lnTo>
                  <a:lnTo>
                    <a:pt x="489516" y="2089466"/>
                  </a:lnTo>
                  <a:lnTo>
                    <a:pt x="489367" y="2093875"/>
                  </a:lnTo>
                  <a:lnTo>
                    <a:pt x="489213" y="2098283"/>
                  </a:lnTo>
                  <a:lnTo>
                    <a:pt x="489051" y="2102691"/>
                  </a:lnTo>
                  <a:lnTo>
                    <a:pt x="488886" y="2107099"/>
                  </a:lnTo>
                  <a:lnTo>
                    <a:pt x="488712" y="2111507"/>
                  </a:lnTo>
                  <a:lnTo>
                    <a:pt x="488535" y="2115915"/>
                  </a:lnTo>
                  <a:lnTo>
                    <a:pt x="488347" y="2120324"/>
                  </a:lnTo>
                  <a:lnTo>
                    <a:pt x="488159" y="2124732"/>
                  </a:lnTo>
                  <a:lnTo>
                    <a:pt x="487957" y="2129140"/>
                  </a:lnTo>
                  <a:lnTo>
                    <a:pt x="487755" y="2133548"/>
                  </a:lnTo>
                  <a:lnTo>
                    <a:pt x="487540" y="2137956"/>
                  </a:lnTo>
                  <a:lnTo>
                    <a:pt x="487323" y="2142364"/>
                  </a:lnTo>
                  <a:lnTo>
                    <a:pt x="487095" y="2146772"/>
                  </a:lnTo>
                  <a:lnTo>
                    <a:pt x="486864" y="2151181"/>
                  </a:lnTo>
                  <a:lnTo>
                    <a:pt x="486623" y="2155589"/>
                  </a:lnTo>
                  <a:lnTo>
                    <a:pt x="486378" y="2159997"/>
                  </a:lnTo>
                  <a:lnTo>
                    <a:pt x="486123" y="2164405"/>
                  </a:lnTo>
                  <a:lnTo>
                    <a:pt x="485862" y="2168813"/>
                  </a:lnTo>
                  <a:lnTo>
                    <a:pt x="485594" y="2173221"/>
                  </a:lnTo>
                  <a:lnTo>
                    <a:pt x="485318" y="2177630"/>
                  </a:lnTo>
                  <a:lnTo>
                    <a:pt x="485037" y="2182038"/>
                  </a:lnTo>
                  <a:lnTo>
                    <a:pt x="484746" y="2186446"/>
                  </a:lnTo>
                  <a:lnTo>
                    <a:pt x="484451" y="2190854"/>
                  </a:lnTo>
                  <a:lnTo>
                    <a:pt x="484144" y="2195262"/>
                  </a:lnTo>
                  <a:lnTo>
                    <a:pt x="483835" y="2199670"/>
                  </a:lnTo>
                  <a:lnTo>
                    <a:pt x="483514" y="2204079"/>
                  </a:lnTo>
                  <a:lnTo>
                    <a:pt x="483192" y="2208487"/>
                  </a:lnTo>
                  <a:lnTo>
                    <a:pt x="482855" y="2212895"/>
                  </a:lnTo>
                  <a:lnTo>
                    <a:pt x="482518" y="2217303"/>
                  </a:lnTo>
                  <a:lnTo>
                    <a:pt x="482168" y="2221711"/>
                  </a:lnTo>
                  <a:lnTo>
                    <a:pt x="481816" y="2226119"/>
                  </a:lnTo>
                  <a:lnTo>
                    <a:pt x="481452" y="2230527"/>
                  </a:lnTo>
                  <a:lnTo>
                    <a:pt x="481086" y="2234936"/>
                  </a:lnTo>
                  <a:lnTo>
                    <a:pt x="480709" y="2239344"/>
                  </a:lnTo>
                  <a:lnTo>
                    <a:pt x="480328" y="2243752"/>
                  </a:lnTo>
                  <a:lnTo>
                    <a:pt x="479938" y="2248160"/>
                  </a:lnTo>
                  <a:lnTo>
                    <a:pt x="479543" y="2252568"/>
                  </a:lnTo>
                  <a:close/>
                </a:path>
              </a:pathLst>
            </a:custGeom>
            <a:solidFill>
              <a:srgbClr val="FDE725">
                <a:alpha val="29803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2533237" y="2208211"/>
              <a:ext cx="0" cy="734533"/>
            </a:xfrm>
            <a:custGeom>
              <a:avLst/>
              <a:gdLst/>
              <a:ahLst/>
              <a:cxnLst/>
              <a:rect l="0" t="0" r="0" b="0"/>
              <a:pathLst>
                <a:path h="734533">
                  <a:moveTo>
                    <a:pt x="0" y="7345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533237" y="3652793"/>
              <a:ext cx="0" cy="856955"/>
            </a:xfrm>
            <a:custGeom>
              <a:avLst/>
              <a:gdLst/>
              <a:ahLst/>
              <a:cxnLst/>
              <a:rect l="0" t="0" r="0" b="0"/>
              <a:pathLst>
                <a:path h="856955">
                  <a:moveTo>
                    <a:pt x="0" y="0"/>
                  </a:moveTo>
                  <a:lnTo>
                    <a:pt x="0" y="8569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0"/>
            <p:cNvSpPr/>
            <p:nvPr/>
          </p:nvSpPr>
          <p:spPr>
            <a:xfrm>
              <a:off x="2333752" y="2942744"/>
              <a:ext cx="398970" cy="710048"/>
            </a:xfrm>
            <a:custGeom>
              <a:avLst/>
              <a:gdLst/>
              <a:ahLst/>
              <a:cxnLst/>
              <a:rect l="0" t="0" r="0" b="0"/>
              <a:pathLst>
                <a:path w="398970" h="710048">
                  <a:moveTo>
                    <a:pt x="0" y="0"/>
                  </a:moveTo>
                  <a:lnTo>
                    <a:pt x="0" y="710048"/>
                  </a:lnTo>
                  <a:lnTo>
                    <a:pt x="398970" y="710048"/>
                  </a:lnTo>
                  <a:lnTo>
                    <a:pt x="39897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2333752" y="3432433"/>
              <a:ext cx="398970" cy="0"/>
            </a:xfrm>
            <a:custGeom>
              <a:avLst/>
              <a:gdLst/>
              <a:ahLst/>
              <a:cxnLst/>
              <a:rect l="0" t="0" r="0" b="0"/>
              <a:pathLst>
                <a:path w="398970">
                  <a:moveTo>
                    <a:pt x="0" y="0"/>
                  </a:moveTo>
                  <a:lnTo>
                    <a:pt x="39897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4129118" y="2697900"/>
              <a:ext cx="0" cy="232602"/>
            </a:xfrm>
            <a:custGeom>
              <a:avLst/>
              <a:gdLst/>
              <a:ahLst/>
              <a:cxnLst/>
              <a:rect l="0" t="0" r="0" b="0"/>
              <a:pathLst>
                <a:path h="232602">
                  <a:moveTo>
                    <a:pt x="0" y="2326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4129118" y="3775215"/>
              <a:ext cx="0" cy="1175253"/>
            </a:xfrm>
            <a:custGeom>
              <a:avLst/>
              <a:gdLst/>
              <a:ahLst/>
              <a:cxnLst/>
              <a:rect l="0" t="0" r="0" b="0"/>
              <a:pathLst>
                <a:path h="1175253">
                  <a:moveTo>
                    <a:pt x="0" y="0"/>
                  </a:moveTo>
                  <a:lnTo>
                    <a:pt x="0" y="11752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4"/>
            <p:cNvSpPr/>
            <p:nvPr/>
          </p:nvSpPr>
          <p:spPr>
            <a:xfrm>
              <a:off x="3929633" y="2930502"/>
              <a:ext cx="398970" cy="844713"/>
            </a:xfrm>
            <a:custGeom>
              <a:avLst/>
              <a:gdLst/>
              <a:ahLst/>
              <a:cxnLst/>
              <a:rect l="0" t="0" r="0" b="0"/>
              <a:pathLst>
                <a:path w="398970" h="844713">
                  <a:moveTo>
                    <a:pt x="0" y="0"/>
                  </a:moveTo>
                  <a:lnTo>
                    <a:pt x="0" y="844713"/>
                  </a:lnTo>
                  <a:lnTo>
                    <a:pt x="398970" y="844713"/>
                  </a:lnTo>
                  <a:lnTo>
                    <a:pt x="39897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3929633" y="3261042"/>
              <a:ext cx="398970" cy="0"/>
            </a:xfrm>
            <a:custGeom>
              <a:avLst/>
              <a:gdLst/>
              <a:ahLst/>
              <a:cxnLst/>
              <a:rect l="0" t="0" r="0" b="0"/>
              <a:pathLst>
                <a:path w="398970">
                  <a:moveTo>
                    <a:pt x="0" y="0"/>
                  </a:moveTo>
                  <a:lnTo>
                    <a:pt x="39897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6"/>
            <p:cNvSpPr/>
            <p:nvPr/>
          </p:nvSpPr>
          <p:spPr>
            <a:xfrm>
              <a:off x="4012367" y="273607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t17"/>
            <p:cNvSpPr/>
            <p:nvPr/>
          </p:nvSpPr>
          <p:spPr>
            <a:xfrm>
              <a:off x="2606553" y="370255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t18"/>
            <p:cNvSpPr/>
            <p:nvPr/>
          </p:nvSpPr>
          <p:spPr>
            <a:xfrm>
              <a:off x="2595548" y="350037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t19"/>
            <p:cNvSpPr/>
            <p:nvPr/>
          </p:nvSpPr>
          <p:spPr>
            <a:xfrm>
              <a:off x="4141387" y="320887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t20"/>
            <p:cNvSpPr/>
            <p:nvPr/>
          </p:nvSpPr>
          <p:spPr>
            <a:xfrm>
              <a:off x="2613375" y="360918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t21"/>
            <p:cNvSpPr/>
            <p:nvPr/>
          </p:nvSpPr>
          <p:spPr>
            <a:xfrm>
              <a:off x="2600266" y="335855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t22"/>
            <p:cNvSpPr/>
            <p:nvPr/>
          </p:nvSpPr>
          <p:spPr>
            <a:xfrm>
              <a:off x="2548045" y="243504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t23"/>
            <p:cNvSpPr/>
            <p:nvPr/>
          </p:nvSpPr>
          <p:spPr>
            <a:xfrm>
              <a:off x="4144462" y="397683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t24"/>
            <p:cNvSpPr/>
            <p:nvPr/>
          </p:nvSpPr>
          <p:spPr>
            <a:xfrm>
              <a:off x="2405746" y="260849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t25"/>
            <p:cNvSpPr/>
            <p:nvPr/>
          </p:nvSpPr>
          <p:spPr>
            <a:xfrm>
              <a:off x="2568503" y="296477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t26"/>
            <p:cNvSpPr/>
            <p:nvPr/>
          </p:nvSpPr>
          <p:spPr>
            <a:xfrm>
              <a:off x="4013290" y="371993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t27"/>
            <p:cNvSpPr/>
            <p:nvPr/>
          </p:nvSpPr>
          <p:spPr>
            <a:xfrm>
              <a:off x="2369754" y="2865198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t28"/>
            <p:cNvSpPr/>
            <p:nvPr/>
          </p:nvSpPr>
          <p:spPr>
            <a:xfrm>
              <a:off x="4186750" y="272871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t29"/>
            <p:cNvSpPr/>
            <p:nvPr/>
          </p:nvSpPr>
          <p:spPr>
            <a:xfrm>
              <a:off x="4188532" y="3749723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t30"/>
            <p:cNvSpPr/>
            <p:nvPr/>
          </p:nvSpPr>
          <p:spPr>
            <a:xfrm>
              <a:off x="4116240" y="3250108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t31"/>
            <p:cNvSpPr/>
            <p:nvPr/>
          </p:nvSpPr>
          <p:spPr>
            <a:xfrm>
              <a:off x="2429735" y="35125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t32"/>
            <p:cNvSpPr/>
            <p:nvPr/>
          </p:nvSpPr>
          <p:spPr>
            <a:xfrm>
              <a:off x="2514002" y="370772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t33"/>
            <p:cNvSpPr/>
            <p:nvPr/>
          </p:nvSpPr>
          <p:spPr>
            <a:xfrm>
              <a:off x="4246050" y="291823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t34"/>
            <p:cNvSpPr/>
            <p:nvPr/>
          </p:nvSpPr>
          <p:spPr>
            <a:xfrm>
              <a:off x="2481224" y="36443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t35"/>
            <p:cNvSpPr/>
            <p:nvPr/>
          </p:nvSpPr>
          <p:spPr>
            <a:xfrm>
              <a:off x="2388750" y="355581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6"/>
            <p:cNvSpPr/>
            <p:nvPr/>
          </p:nvSpPr>
          <p:spPr>
            <a:xfrm>
              <a:off x="2520650" y="268720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t37"/>
            <p:cNvSpPr/>
            <p:nvPr/>
          </p:nvSpPr>
          <p:spPr>
            <a:xfrm>
              <a:off x="4016846" y="492420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t38"/>
            <p:cNvSpPr/>
            <p:nvPr/>
          </p:nvSpPr>
          <p:spPr>
            <a:xfrm>
              <a:off x="2394000" y="337184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t39"/>
            <p:cNvSpPr/>
            <p:nvPr/>
          </p:nvSpPr>
          <p:spPr>
            <a:xfrm>
              <a:off x="3972276" y="286759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t40"/>
            <p:cNvSpPr/>
            <p:nvPr/>
          </p:nvSpPr>
          <p:spPr>
            <a:xfrm>
              <a:off x="3955639" y="293182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t41"/>
            <p:cNvSpPr/>
            <p:nvPr/>
          </p:nvSpPr>
          <p:spPr>
            <a:xfrm>
              <a:off x="2548460" y="322914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t42"/>
            <p:cNvSpPr/>
            <p:nvPr/>
          </p:nvSpPr>
          <p:spPr>
            <a:xfrm>
              <a:off x="4162972" y="332415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t43"/>
            <p:cNvSpPr/>
            <p:nvPr/>
          </p:nvSpPr>
          <p:spPr>
            <a:xfrm>
              <a:off x="2442938" y="216823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t44"/>
            <p:cNvSpPr/>
            <p:nvPr/>
          </p:nvSpPr>
          <p:spPr>
            <a:xfrm>
              <a:off x="3945958" y="2887811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5"/>
            <p:cNvSpPr/>
            <p:nvPr/>
          </p:nvSpPr>
          <p:spPr>
            <a:xfrm>
              <a:off x="2632159" y="341339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t46"/>
            <p:cNvSpPr/>
            <p:nvPr/>
          </p:nvSpPr>
          <p:spPr>
            <a:xfrm>
              <a:off x="2405106" y="408519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t47"/>
            <p:cNvSpPr/>
            <p:nvPr/>
          </p:nvSpPr>
          <p:spPr>
            <a:xfrm>
              <a:off x="3988902" y="375991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t48"/>
            <p:cNvSpPr/>
            <p:nvPr/>
          </p:nvSpPr>
          <p:spPr>
            <a:xfrm>
              <a:off x="4225520" y="2690684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t49"/>
            <p:cNvSpPr/>
            <p:nvPr/>
          </p:nvSpPr>
          <p:spPr>
            <a:xfrm>
              <a:off x="2621781" y="348603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t50"/>
            <p:cNvSpPr/>
            <p:nvPr/>
          </p:nvSpPr>
          <p:spPr>
            <a:xfrm>
              <a:off x="2645335" y="329785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pt51"/>
            <p:cNvSpPr/>
            <p:nvPr/>
          </p:nvSpPr>
          <p:spPr>
            <a:xfrm>
              <a:off x="4011632" y="3031485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pt52"/>
            <p:cNvSpPr/>
            <p:nvPr/>
          </p:nvSpPr>
          <p:spPr>
            <a:xfrm>
              <a:off x="2510129" y="249317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pt53"/>
            <p:cNvSpPr/>
            <p:nvPr/>
          </p:nvSpPr>
          <p:spPr>
            <a:xfrm>
              <a:off x="2557976" y="3572391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pt54"/>
            <p:cNvSpPr/>
            <p:nvPr/>
          </p:nvSpPr>
          <p:spPr>
            <a:xfrm>
              <a:off x="4201574" y="301657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pt55"/>
            <p:cNvSpPr/>
            <p:nvPr/>
          </p:nvSpPr>
          <p:spPr>
            <a:xfrm>
              <a:off x="4123585" y="4037882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pt56"/>
            <p:cNvSpPr/>
            <p:nvPr/>
          </p:nvSpPr>
          <p:spPr>
            <a:xfrm>
              <a:off x="2637142" y="4465992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pt57"/>
            <p:cNvSpPr/>
            <p:nvPr/>
          </p:nvSpPr>
          <p:spPr>
            <a:xfrm>
              <a:off x="4132223" y="3558726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pt58"/>
            <p:cNvSpPr/>
            <p:nvPr/>
          </p:nvSpPr>
          <p:spPr>
            <a:xfrm>
              <a:off x="4056828" y="4638250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59"/>
            <p:cNvSpPr/>
            <p:nvPr/>
          </p:nvSpPr>
          <p:spPr>
            <a:xfrm>
              <a:off x="2626958" y="2337106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t60"/>
            <p:cNvSpPr/>
            <p:nvPr/>
          </p:nvSpPr>
          <p:spPr>
            <a:xfrm>
              <a:off x="2354440" y="4225399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pt61"/>
            <p:cNvSpPr/>
            <p:nvPr/>
          </p:nvSpPr>
          <p:spPr>
            <a:xfrm>
              <a:off x="2414982" y="3850025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t62"/>
            <p:cNvSpPr/>
            <p:nvPr/>
          </p:nvSpPr>
          <p:spPr>
            <a:xfrm>
              <a:off x="2622797" y="2973134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tx63"/>
            <p:cNvSpPr/>
            <p:nvPr/>
          </p:nvSpPr>
          <p:spPr>
            <a:xfrm>
              <a:off x="2234965" y="1307912"/>
              <a:ext cx="1491362" cy="1657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Wilcoxon, p = 0.83</a:t>
              </a:r>
            </a:p>
          </p:txBody>
        </p:sp>
        <p:sp>
          <p:nvSpPr>
            <p:cNvPr id="65" name="pl64"/>
            <p:cNvSpPr/>
            <p:nvPr/>
          </p:nvSpPr>
          <p:spPr>
            <a:xfrm>
              <a:off x="1575709" y="983989"/>
              <a:ext cx="0" cy="4896888"/>
            </a:xfrm>
            <a:custGeom>
              <a:avLst/>
              <a:gdLst/>
              <a:ahLst/>
              <a:cxnLst/>
              <a:rect l="0" t="0" r="0" b="0"/>
              <a:pathLst>
                <a:path h="4896888">
                  <a:moveTo>
                    <a:pt x="0" y="48968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5"/>
            <p:cNvSpPr/>
            <p:nvPr/>
          </p:nvSpPr>
          <p:spPr>
            <a:xfrm>
              <a:off x="1407131" y="5809812"/>
              <a:ext cx="105947" cy="1392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01184" y="4585590"/>
              <a:ext cx="211894" cy="1392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01184" y="3361367"/>
              <a:ext cx="211894" cy="1392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301184" y="2139471"/>
              <a:ext cx="211894" cy="1369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195237" y="912923"/>
              <a:ext cx="317841" cy="1392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1" name="pl70"/>
            <p:cNvSpPr/>
            <p:nvPr/>
          </p:nvSpPr>
          <p:spPr>
            <a:xfrm>
              <a:off x="1540914" y="58808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1540914" y="465665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2"/>
            <p:cNvSpPr/>
            <p:nvPr/>
          </p:nvSpPr>
          <p:spPr>
            <a:xfrm>
              <a:off x="1540914" y="34324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3"/>
            <p:cNvSpPr/>
            <p:nvPr/>
          </p:nvSpPr>
          <p:spPr>
            <a:xfrm>
              <a:off x="1540914" y="22082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4"/>
            <p:cNvSpPr/>
            <p:nvPr/>
          </p:nvSpPr>
          <p:spPr>
            <a:xfrm>
              <a:off x="1540914" y="98398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/>
            <p:cNvSpPr/>
            <p:nvPr/>
          </p:nvSpPr>
          <p:spPr>
            <a:xfrm>
              <a:off x="1575709" y="5880877"/>
              <a:ext cx="3510937" cy="0"/>
            </a:xfrm>
            <a:custGeom>
              <a:avLst/>
              <a:gdLst/>
              <a:ahLst/>
              <a:cxnLst/>
              <a:rect l="0" t="0" r="0" b="0"/>
              <a:pathLst>
                <a:path w="3510937">
                  <a:moveTo>
                    <a:pt x="0" y="0"/>
                  </a:moveTo>
                  <a:lnTo>
                    <a:pt x="351093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/>
            <p:cNvSpPr/>
            <p:nvPr/>
          </p:nvSpPr>
          <p:spPr>
            <a:xfrm>
              <a:off x="2533237" y="58808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7"/>
            <p:cNvSpPr/>
            <p:nvPr/>
          </p:nvSpPr>
          <p:spPr>
            <a:xfrm>
              <a:off x="4129118" y="5880877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8"/>
            <p:cNvSpPr/>
            <p:nvPr/>
          </p:nvSpPr>
          <p:spPr>
            <a:xfrm>
              <a:off x="1956109" y="5905649"/>
              <a:ext cx="1154255" cy="1742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Response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737281" y="5940996"/>
              <a:ext cx="783673" cy="1388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372910" y="6114573"/>
              <a:ext cx="1916534" cy="176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 classification</a:t>
              </a:r>
            </a:p>
          </p:txBody>
        </p:sp>
        <p:sp>
          <p:nvSpPr>
            <p:cNvPr id="82" name="tx81"/>
            <p:cNvSpPr/>
            <p:nvPr/>
          </p:nvSpPr>
          <p:spPr>
            <a:xfrm rot="-5400000">
              <a:off x="862647" y="3344206"/>
              <a:ext cx="338956" cy="176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83" name="rc82"/>
            <p:cNvSpPr/>
            <p:nvPr/>
          </p:nvSpPr>
          <p:spPr>
            <a:xfrm>
              <a:off x="5225824" y="3043893"/>
              <a:ext cx="1105386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3"/>
            <p:cNvSpPr/>
            <p:nvPr/>
          </p:nvSpPr>
          <p:spPr>
            <a:xfrm>
              <a:off x="5304413" y="3321471"/>
              <a:ext cx="201456" cy="201455"/>
            </a:xfrm>
            <a:prstGeom prst="rect">
              <a:avLst/>
            </a:prstGeom>
            <a:solidFill>
              <a:srgbClr val="21908C">
                <a:alpha val="29803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4"/>
            <p:cNvSpPr/>
            <p:nvPr/>
          </p:nvSpPr>
          <p:spPr>
            <a:xfrm>
              <a:off x="5380315" y="3397373"/>
              <a:ext cx="49651" cy="49651"/>
            </a:xfrm>
            <a:prstGeom prst="ellipse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5"/>
            <p:cNvSpPr/>
            <p:nvPr/>
          </p:nvSpPr>
          <p:spPr>
            <a:xfrm>
              <a:off x="5304413" y="3540927"/>
              <a:ext cx="201456" cy="201456"/>
            </a:xfrm>
            <a:prstGeom prst="rect">
              <a:avLst/>
            </a:prstGeom>
            <a:solidFill>
              <a:srgbClr val="FDE725">
                <a:alpha val="29803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6"/>
            <p:cNvSpPr/>
            <p:nvPr/>
          </p:nvSpPr>
          <p:spPr>
            <a:xfrm>
              <a:off x="5380315" y="3616829"/>
              <a:ext cx="49651" cy="49651"/>
            </a:xfrm>
            <a:prstGeom prst="ellipse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tx87"/>
            <p:cNvSpPr/>
            <p:nvPr/>
          </p:nvSpPr>
          <p:spPr>
            <a:xfrm>
              <a:off x="5584458" y="3359989"/>
              <a:ext cx="677163" cy="10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Response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584458" y="3600182"/>
              <a:ext cx="459754" cy="81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19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2024-09-23T11:25:13Z</dcterms:modified>
  <cp:category/>
</cp:coreProperties>
</file>