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35124" y="983989"/>
              <a:ext cx="3751522" cy="501687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1761434" y="2112786"/>
              <a:ext cx="511571" cy="3888080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466671" y="4495803"/>
              <a:ext cx="511571" cy="1505063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2443528" y="2739896"/>
              <a:ext cx="511571" cy="3260970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4148766" y="5499178"/>
              <a:ext cx="511571" cy="501687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939244" y="2060415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644482" y="4445212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2621339" y="2687593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365564" y="5448998"/>
              <a:ext cx="77974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335124" y="983989"/>
              <a:ext cx="0" cy="5016877"/>
            </a:xfrm>
            <a:custGeom>
              <a:avLst/>
              <a:pathLst>
                <a:path w="0" h="5016877">
                  <a:moveTo>
                    <a:pt x="0" y="501687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1210339" y="595917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148183" y="3450736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148183" y="942297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300330" y="6000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300330" y="34924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300330" y="9839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335124" y="6000866"/>
              <a:ext cx="3751522" cy="0"/>
            </a:xfrm>
            <a:custGeom>
              <a:avLst/>
              <a:pathLst>
                <a:path w="3751522" h="0">
                  <a:moveTo>
                    <a:pt x="0" y="0"/>
                  </a:moveTo>
                  <a:lnTo>
                    <a:pt x="375152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58267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63504" y="60008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2171936" y="6062187"/>
              <a:ext cx="37266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Female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942385" y="6062187"/>
              <a:ext cx="24223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Male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063341" y="6199764"/>
              <a:ext cx="295088" cy="1020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Var1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876485" y="3428546"/>
              <a:ext cx="287244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Freq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5225824" y="3103888"/>
              <a:ext cx="1105386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5295413" y="3186130"/>
              <a:ext cx="295088" cy="1020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Var2</a:t>
              </a:r>
            </a:p>
          </p:txBody>
        </p:sp>
        <p:sp>
          <p:nvSpPr>
            <p:cNvPr id="31" name="rc30"/>
            <p:cNvSpPr/>
            <p:nvPr/>
          </p:nvSpPr>
          <p:spPr>
            <a:xfrm>
              <a:off x="5304413" y="3381466"/>
              <a:ext cx="201456" cy="201456"/>
            </a:xfrm>
            <a:prstGeom prst="rect">
              <a:avLst/>
            </a:prstGeom>
            <a:solidFill>
              <a:srgbClr val="21908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1"/>
            <p:cNvSpPr/>
            <p:nvPr/>
          </p:nvSpPr>
          <p:spPr>
            <a:xfrm>
              <a:off x="5304413" y="3600922"/>
              <a:ext cx="201456" cy="201456"/>
            </a:xfrm>
            <a:prstGeom prst="rect">
              <a:avLst/>
            </a:prstGeom>
            <a:solidFill>
              <a:srgbClr val="FDE72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5584458" y="3419984"/>
              <a:ext cx="67716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Response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584458" y="3660176"/>
              <a:ext cx="459754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response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2024-09-23T18:54:46Z</dcterms:modified>
  <cp:category/>
</cp:coreProperties>
</file>