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75709" y="983989"/>
              <a:ext cx="3510937" cy="48968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054473" y="2110273"/>
              <a:ext cx="957528" cy="2987102"/>
            </a:xfrm>
            <a:custGeom>
              <a:avLst/>
              <a:pathLst>
                <a:path w="957528" h="2987102">
                  <a:moveTo>
                    <a:pt x="448211" y="2987102"/>
                  </a:moveTo>
                  <a:lnTo>
                    <a:pt x="447979" y="2981256"/>
                  </a:lnTo>
                  <a:lnTo>
                    <a:pt x="447754" y="2975410"/>
                  </a:lnTo>
                  <a:lnTo>
                    <a:pt x="447545" y="2969565"/>
                  </a:lnTo>
                  <a:lnTo>
                    <a:pt x="447345" y="2963719"/>
                  </a:lnTo>
                  <a:lnTo>
                    <a:pt x="447152" y="2957874"/>
                  </a:lnTo>
                  <a:lnTo>
                    <a:pt x="446975" y="2952028"/>
                  </a:lnTo>
                  <a:lnTo>
                    <a:pt x="446805" y="2946182"/>
                  </a:lnTo>
                  <a:lnTo>
                    <a:pt x="446644" y="2940337"/>
                  </a:lnTo>
                  <a:lnTo>
                    <a:pt x="446495" y="2934491"/>
                  </a:lnTo>
                  <a:lnTo>
                    <a:pt x="446352" y="2928646"/>
                  </a:lnTo>
                  <a:lnTo>
                    <a:pt x="446219" y="2922800"/>
                  </a:lnTo>
                  <a:lnTo>
                    <a:pt x="446095" y="2916954"/>
                  </a:lnTo>
                  <a:lnTo>
                    <a:pt x="445977" y="2911109"/>
                  </a:lnTo>
                  <a:lnTo>
                    <a:pt x="445868" y="2905263"/>
                  </a:lnTo>
                  <a:lnTo>
                    <a:pt x="445766" y="2899418"/>
                  </a:lnTo>
                  <a:lnTo>
                    <a:pt x="445669" y="2893572"/>
                  </a:lnTo>
                  <a:lnTo>
                    <a:pt x="445581" y="2887726"/>
                  </a:lnTo>
                  <a:lnTo>
                    <a:pt x="445497" y="2881881"/>
                  </a:lnTo>
                  <a:lnTo>
                    <a:pt x="445418" y="2876035"/>
                  </a:lnTo>
                  <a:lnTo>
                    <a:pt x="445346" y="2870190"/>
                  </a:lnTo>
                  <a:lnTo>
                    <a:pt x="445277" y="2864344"/>
                  </a:lnTo>
                  <a:lnTo>
                    <a:pt x="445213" y="2858498"/>
                  </a:lnTo>
                  <a:lnTo>
                    <a:pt x="445153" y="2852653"/>
                  </a:lnTo>
                  <a:lnTo>
                    <a:pt x="445095" y="2846807"/>
                  </a:lnTo>
                  <a:lnTo>
                    <a:pt x="445041" y="2840962"/>
                  </a:lnTo>
                  <a:lnTo>
                    <a:pt x="444990" y="2835116"/>
                  </a:lnTo>
                  <a:lnTo>
                    <a:pt x="444941" y="2829270"/>
                  </a:lnTo>
                  <a:lnTo>
                    <a:pt x="444894" y="2823425"/>
                  </a:lnTo>
                  <a:lnTo>
                    <a:pt x="444849" y="2817579"/>
                  </a:lnTo>
                  <a:lnTo>
                    <a:pt x="444805" y="2811734"/>
                  </a:lnTo>
                  <a:lnTo>
                    <a:pt x="444763" y="2805888"/>
                  </a:lnTo>
                  <a:lnTo>
                    <a:pt x="444721" y="2800042"/>
                  </a:lnTo>
                  <a:lnTo>
                    <a:pt x="444681" y="2794197"/>
                  </a:lnTo>
                  <a:lnTo>
                    <a:pt x="444641" y="2788351"/>
                  </a:lnTo>
                  <a:lnTo>
                    <a:pt x="444601" y="2782505"/>
                  </a:lnTo>
                  <a:lnTo>
                    <a:pt x="444562" y="2776660"/>
                  </a:lnTo>
                  <a:lnTo>
                    <a:pt x="444524" y="2770814"/>
                  </a:lnTo>
                  <a:lnTo>
                    <a:pt x="444485" y="2764969"/>
                  </a:lnTo>
                  <a:lnTo>
                    <a:pt x="444447" y="2759123"/>
                  </a:lnTo>
                  <a:lnTo>
                    <a:pt x="444408" y="2753277"/>
                  </a:lnTo>
                  <a:lnTo>
                    <a:pt x="444370" y="2747432"/>
                  </a:lnTo>
                  <a:lnTo>
                    <a:pt x="444332" y="2741586"/>
                  </a:lnTo>
                  <a:lnTo>
                    <a:pt x="444294" y="2735741"/>
                  </a:lnTo>
                  <a:lnTo>
                    <a:pt x="444256" y="2729895"/>
                  </a:lnTo>
                  <a:lnTo>
                    <a:pt x="444219" y="2724049"/>
                  </a:lnTo>
                  <a:lnTo>
                    <a:pt x="444182" y="2718204"/>
                  </a:lnTo>
                  <a:lnTo>
                    <a:pt x="444145" y="2712358"/>
                  </a:lnTo>
                  <a:lnTo>
                    <a:pt x="444109" y="2706513"/>
                  </a:lnTo>
                  <a:lnTo>
                    <a:pt x="444073" y="2700667"/>
                  </a:lnTo>
                  <a:lnTo>
                    <a:pt x="444038" y="2694821"/>
                  </a:lnTo>
                  <a:lnTo>
                    <a:pt x="444004" y="2688976"/>
                  </a:lnTo>
                  <a:lnTo>
                    <a:pt x="443971" y="2683130"/>
                  </a:lnTo>
                  <a:lnTo>
                    <a:pt x="443940" y="2677285"/>
                  </a:lnTo>
                  <a:lnTo>
                    <a:pt x="443909" y="2671439"/>
                  </a:lnTo>
                  <a:lnTo>
                    <a:pt x="443880" y="2665593"/>
                  </a:lnTo>
                  <a:lnTo>
                    <a:pt x="443853" y="2659748"/>
                  </a:lnTo>
                  <a:lnTo>
                    <a:pt x="443828" y="2653902"/>
                  </a:lnTo>
                  <a:lnTo>
                    <a:pt x="443804" y="2648057"/>
                  </a:lnTo>
                  <a:lnTo>
                    <a:pt x="443782" y="2642211"/>
                  </a:lnTo>
                  <a:lnTo>
                    <a:pt x="443763" y="2636365"/>
                  </a:lnTo>
                  <a:lnTo>
                    <a:pt x="443745" y="2630520"/>
                  </a:lnTo>
                  <a:lnTo>
                    <a:pt x="443730" y="2624674"/>
                  </a:lnTo>
                  <a:lnTo>
                    <a:pt x="443717" y="2618829"/>
                  </a:lnTo>
                  <a:lnTo>
                    <a:pt x="443706" y="2612983"/>
                  </a:lnTo>
                  <a:lnTo>
                    <a:pt x="443699" y="2607137"/>
                  </a:lnTo>
                  <a:lnTo>
                    <a:pt x="443692" y="2601292"/>
                  </a:lnTo>
                  <a:lnTo>
                    <a:pt x="443690" y="2595446"/>
                  </a:lnTo>
                  <a:lnTo>
                    <a:pt x="443689" y="2589601"/>
                  </a:lnTo>
                  <a:lnTo>
                    <a:pt x="443690" y="2583755"/>
                  </a:lnTo>
                  <a:lnTo>
                    <a:pt x="443694" y="2577909"/>
                  </a:lnTo>
                  <a:lnTo>
                    <a:pt x="443700" y="2572064"/>
                  </a:lnTo>
                  <a:lnTo>
                    <a:pt x="443709" y="2566218"/>
                  </a:lnTo>
                  <a:lnTo>
                    <a:pt x="443720" y="2560373"/>
                  </a:lnTo>
                  <a:lnTo>
                    <a:pt x="443732" y="2554527"/>
                  </a:lnTo>
                  <a:lnTo>
                    <a:pt x="443746" y="2548681"/>
                  </a:lnTo>
                  <a:lnTo>
                    <a:pt x="443762" y="2542836"/>
                  </a:lnTo>
                  <a:lnTo>
                    <a:pt x="443780" y="2536990"/>
                  </a:lnTo>
                  <a:lnTo>
                    <a:pt x="443799" y="2531145"/>
                  </a:lnTo>
                  <a:lnTo>
                    <a:pt x="443819" y="2525299"/>
                  </a:lnTo>
                  <a:lnTo>
                    <a:pt x="443840" y="2519453"/>
                  </a:lnTo>
                  <a:lnTo>
                    <a:pt x="443862" y="2513608"/>
                  </a:lnTo>
                  <a:lnTo>
                    <a:pt x="443884" y="2507762"/>
                  </a:lnTo>
                  <a:lnTo>
                    <a:pt x="443907" y="2501917"/>
                  </a:lnTo>
                  <a:lnTo>
                    <a:pt x="443930" y="2496071"/>
                  </a:lnTo>
                  <a:lnTo>
                    <a:pt x="443953" y="2490225"/>
                  </a:lnTo>
                  <a:lnTo>
                    <a:pt x="443975" y="2484380"/>
                  </a:lnTo>
                  <a:lnTo>
                    <a:pt x="443997" y="2478534"/>
                  </a:lnTo>
                  <a:lnTo>
                    <a:pt x="444018" y="2472689"/>
                  </a:lnTo>
                  <a:lnTo>
                    <a:pt x="444038" y="2466843"/>
                  </a:lnTo>
                  <a:lnTo>
                    <a:pt x="444056" y="2460997"/>
                  </a:lnTo>
                  <a:lnTo>
                    <a:pt x="444074" y="2455152"/>
                  </a:lnTo>
                  <a:lnTo>
                    <a:pt x="444089" y="2449306"/>
                  </a:lnTo>
                  <a:lnTo>
                    <a:pt x="444102" y="2443461"/>
                  </a:lnTo>
                  <a:lnTo>
                    <a:pt x="444114" y="2437615"/>
                  </a:lnTo>
                  <a:lnTo>
                    <a:pt x="444122" y="2431769"/>
                  </a:lnTo>
                  <a:lnTo>
                    <a:pt x="444128" y="2425924"/>
                  </a:lnTo>
                  <a:lnTo>
                    <a:pt x="444132" y="2420078"/>
                  </a:lnTo>
                  <a:lnTo>
                    <a:pt x="444132" y="2414233"/>
                  </a:lnTo>
                  <a:lnTo>
                    <a:pt x="444129" y="2408387"/>
                  </a:lnTo>
                  <a:lnTo>
                    <a:pt x="444123" y="2402541"/>
                  </a:lnTo>
                  <a:lnTo>
                    <a:pt x="444113" y="2396696"/>
                  </a:lnTo>
                  <a:lnTo>
                    <a:pt x="444101" y="2390850"/>
                  </a:lnTo>
                  <a:lnTo>
                    <a:pt x="444084" y="2385005"/>
                  </a:lnTo>
                  <a:lnTo>
                    <a:pt x="444063" y="2379159"/>
                  </a:lnTo>
                  <a:lnTo>
                    <a:pt x="444039" y="2373313"/>
                  </a:lnTo>
                  <a:lnTo>
                    <a:pt x="444009" y="2367468"/>
                  </a:lnTo>
                  <a:lnTo>
                    <a:pt x="443975" y="2361622"/>
                  </a:lnTo>
                  <a:lnTo>
                    <a:pt x="443939" y="2355777"/>
                  </a:lnTo>
                  <a:lnTo>
                    <a:pt x="443895" y="2349931"/>
                  </a:lnTo>
                  <a:lnTo>
                    <a:pt x="443848" y="2344085"/>
                  </a:lnTo>
                  <a:lnTo>
                    <a:pt x="443796" y="2338240"/>
                  </a:lnTo>
                  <a:lnTo>
                    <a:pt x="443738" y="2332394"/>
                  </a:lnTo>
                  <a:lnTo>
                    <a:pt x="443676" y="2326549"/>
                  </a:lnTo>
                  <a:lnTo>
                    <a:pt x="443608" y="2320703"/>
                  </a:lnTo>
                  <a:lnTo>
                    <a:pt x="443533" y="2314857"/>
                  </a:lnTo>
                  <a:lnTo>
                    <a:pt x="443454" y="2309012"/>
                  </a:lnTo>
                  <a:lnTo>
                    <a:pt x="443367" y="2303166"/>
                  </a:lnTo>
                  <a:lnTo>
                    <a:pt x="443274" y="2297321"/>
                  </a:lnTo>
                  <a:lnTo>
                    <a:pt x="443176" y="2291475"/>
                  </a:lnTo>
                  <a:lnTo>
                    <a:pt x="443067" y="2285629"/>
                  </a:lnTo>
                  <a:lnTo>
                    <a:pt x="442952" y="2279784"/>
                  </a:lnTo>
                  <a:lnTo>
                    <a:pt x="442831" y="2273938"/>
                  </a:lnTo>
                  <a:lnTo>
                    <a:pt x="442697" y="2268093"/>
                  </a:lnTo>
                  <a:lnTo>
                    <a:pt x="442557" y="2262247"/>
                  </a:lnTo>
                  <a:lnTo>
                    <a:pt x="442407" y="2256401"/>
                  </a:lnTo>
                  <a:lnTo>
                    <a:pt x="442244" y="2250556"/>
                  </a:lnTo>
                  <a:lnTo>
                    <a:pt x="442073" y="2244710"/>
                  </a:lnTo>
                  <a:lnTo>
                    <a:pt x="441888" y="2238865"/>
                  </a:lnTo>
                  <a:lnTo>
                    <a:pt x="441690" y="2233019"/>
                  </a:lnTo>
                  <a:lnTo>
                    <a:pt x="441482" y="2227173"/>
                  </a:lnTo>
                  <a:lnTo>
                    <a:pt x="441255" y="2221328"/>
                  </a:lnTo>
                  <a:lnTo>
                    <a:pt x="441013" y="2215482"/>
                  </a:lnTo>
                  <a:lnTo>
                    <a:pt x="440761" y="2209637"/>
                  </a:lnTo>
                  <a:lnTo>
                    <a:pt x="440481" y="2203791"/>
                  </a:lnTo>
                  <a:lnTo>
                    <a:pt x="440188" y="2197945"/>
                  </a:lnTo>
                  <a:lnTo>
                    <a:pt x="439877" y="2192100"/>
                  </a:lnTo>
                  <a:lnTo>
                    <a:pt x="439537" y="2186254"/>
                  </a:lnTo>
                  <a:lnTo>
                    <a:pt x="439181" y="2180409"/>
                  </a:lnTo>
                  <a:lnTo>
                    <a:pt x="438800" y="2174563"/>
                  </a:lnTo>
                  <a:lnTo>
                    <a:pt x="438387" y="2168717"/>
                  </a:lnTo>
                  <a:lnTo>
                    <a:pt x="437957" y="2162872"/>
                  </a:lnTo>
                  <a:lnTo>
                    <a:pt x="437490" y="2157026"/>
                  </a:lnTo>
                  <a:lnTo>
                    <a:pt x="436993" y="2151181"/>
                  </a:lnTo>
                  <a:lnTo>
                    <a:pt x="436473" y="2145335"/>
                  </a:lnTo>
                  <a:lnTo>
                    <a:pt x="435905" y="2139489"/>
                  </a:lnTo>
                  <a:lnTo>
                    <a:pt x="435308" y="2133644"/>
                  </a:lnTo>
                  <a:lnTo>
                    <a:pt x="434682" y="2127798"/>
                  </a:lnTo>
                  <a:lnTo>
                    <a:pt x="433998" y="2121953"/>
                  </a:lnTo>
                  <a:lnTo>
                    <a:pt x="433285" y="2116107"/>
                  </a:lnTo>
                  <a:lnTo>
                    <a:pt x="432532" y="2110261"/>
                  </a:lnTo>
                  <a:lnTo>
                    <a:pt x="431719" y="2104416"/>
                  </a:lnTo>
                  <a:lnTo>
                    <a:pt x="430874" y="2098570"/>
                  </a:lnTo>
                  <a:lnTo>
                    <a:pt x="429974" y="2092725"/>
                  </a:lnTo>
                  <a:lnTo>
                    <a:pt x="429016" y="2086879"/>
                  </a:lnTo>
                  <a:lnTo>
                    <a:pt x="428023" y="2081033"/>
                  </a:lnTo>
                  <a:lnTo>
                    <a:pt x="426956" y="2075188"/>
                  </a:lnTo>
                  <a:lnTo>
                    <a:pt x="425837" y="2069342"/>
                  </a:lnTo>
                  <a:lnTo>
                    <a:pt x="424678" y="2063497"/>
                  </a:lnTo>
                  <a:lnTo>
                    <a:pt x="423428" y="2057651"/>
                  </a:lnTo>
                  <a:lnTo>
                    <a:pt x="422131" y="2051805"/>
                  </a:lnTo>
                  <a:lnTo>
                    <a:pt x="420781" y="2045960"/>
                  </a:lnTo>
                  <a:lnTo>
                    <a:pt x="419338" y="2040114"/>
                  </a:lnTo>
                  <a:lnTo>
                    <a:pt x="417847" y="2034269"/>
                  </a:lnTo>
                  <a:lnTo>
                    <a:pt x="416287" y="2028423"/>
                  </a:lnTo>
                  <a:lnTo>
                    <a:pt x="414640" y="2022577"/>
                  </a:lnTo>
                  <a:lnTo>
                    <a:pt x="412943" y="2016732"/>
                  </a:lnTo>
                  <a:lnTo>
                    <a:pt x="411158" y="2010886"/>
                  </a:lnTo>
                  <a:lnTo>
                    <a:pt x="409294" y="2005041"/>
                  </a:lnTo>
                  <a:lnTo>
                    <a:pt x="407379" y="1999195"/>
                  </a:lnTo>
                  <a:lnTo>
                    <a:pt x="405356" y="1993349"/>
                  </a:lnTo>
                  <a:lnTo>
                    <a:pt x="403266" y="1987504"/>
                  </a:lnTo>
                  <a:lnTo>
                    <a:pt x="401120" y="1981658"/>
                  </a:lnTo>
                  <a:lnTo>
                    <a:pt x="398853" y="1975813"/>
                  </a:lnTo>
                  <a:lnTo>
                    <a:pt x="396529" y="1969967"/>
                  </a:lnTo>
                  <a:lnTo>
                    <a:pt x="394134" y="1964121"/>
                  </a:lnTo>
                  <a:lnTo>
                    <a:pt x="391629" y="1958276"/>
                  </a:lnTo>
                  <a:lnTo>
                    <a:pt x="389068" y="1952430"/>
                  </a:lnTo>
                  <a:lnTo>
                    <a:pt x="386419" y="1946585"/>
                  </a:lnTo>
                  <a:lnTo>
                    <a:pt x="383676" y="1940739"/>
                  </a:lnTo>
                  <a:lnTo>
                    <a:pt x="380877" y="1934893"/>
                  </a:lnTo>
                  <a:lnTo>
                    <a:pt x="377974" y="1929048"/>
                  </a:lnTo>
                  <a:lnTo>
                    <a:pt x="374994" y="1923202"/>
                  </a:lnTo>
                  <a:lnTo>
                    <a:pt x="371960" y="1917357"/>
                  </a:lnTo>
                  <a:lnTo>
                    <a:pt x="368809" y="1911511"/>
                  </a:lnTo>
                  <a:lnTo>
                    <a:pt x="365598" y="1905665"/>
                  </a:lnTo>
                  <a:lnTo>
                    <a:pt x="362326" y="1899820"/>
                  </a:lnTo>
                  <a:lnTo>
                    <a:pt x="358943" y="1893974"/>
                  </a:lnTo>
                  <a:lnTo>
                    <a:pt x="355510" y="1888129"/>
                  </a:lnTo>
                  <a:lnTo>
                    <a:pt x="352005" y="1882283"/>
                  </a:lnTo>
                  <a:lnTo>
                    <a:pt x="348409" y="1876437"/>
                  </a:lnTo>
                  <a:lnTo>
                    <a:pt x="344766" y="1870592"/>
                  </a:lnTo>
                  <a:lnTo>
                    <a:pt x="341043" y="1864746"/>
                  </a:lnTo>
                  <a:lnTo>
                    <a:pt x="337249" y="1858901"/>
                  </a:lnTo>
                  <a:lnTo>
                    <a:pt x="333411" y="1853055"/>
                  </a:lnTo>
                  <a:lnTo>
                    <a:pt x="329489" y="1847209"/>
                  </a:lnTo>
                  <a:lnTo>
                    <a:pt x="325514" y="1841364"/>
                  </a:lnTo>
                  <a:lnTo>
                    <a:pt x="321500" y="1835518"/>
                  </a:lnTo>
                  <a:lnTo>
                    <a:pt x="317401" y="1829673"/>
                  </a:lnTo>
                  <a:lnTo>
                    <a:pt x="313265" y="1823827"/>
                  </a:lnTo>
                  <a:lnTo>
                    <a:pt x="309087" y="1817981"/>
                  </a:lnTo>
                  <a:lnTo>
                    <a:pt x="304843" y="1812136"/>
                  </a:lnTo>
                  <a:lnTo>
                    <a:pt x="300569" y="1806290"/>
                  </a:lnTo>
                  <a:lnTo>
                    <a:pt x="296251" y="1800445"/>
                  </a:lnTo>
                  <a:lnTo>
                    <a:pt x="291886" y="1794599"/>
                  </a:lnTo>
                  <a:lnTo>
                    <a:pt x="287497" y="1788753"/>
                  </a:lnTo>
                  <a:lnTo>
                    <a:pt x="283066" y="1782908"/>
                  </a:lnTo>
                  <a:lnTo>
                    <a:pt x="278605" y="1777062"/>
                  </a:lnTo>
                  <a:lnTo>
                    <a:pt x="274124" y="1771217"/>
                  </a:lnTo>
                  <a:lnTo>
                    <a:pt x="269608" y="1765371"/>
                  </a:lnTo>
                  <a:lnTo>
                    <a:pt x="265075" y="1759525"/>
                  </a:lnTo>
                  <a:lnTo>
                    <a:pt x="260526" y="1753680"/>
                  </a:lnTo>
                  <a:lnTo>
                    <a:pt x="255953" y="1747834"/>
                  </a:lnTo>
                  <a:lnTo>
                    <a:pt x="251372" y="1741989"/>
                  </a:lnTo>
                  <a:lnTo>
                    <a:pt x="246779" y="1736143"/>
                  </a:lnTo>
                  <a:lnTo>
                    <a:pt x="242176" y="1730297"/>
                  </a:lnTo>
                  <a:lnTo>
                    <a:pt x="237570" y="1724452"/>
                  </a:lnTo>
                  <a:lnTo>
                    <a:pt x="232959" y="1718606"/>
                  </a:lnTo>
                  <a:lnTo>
                    <a:pt x="228349" y="1712761"/>
                  </a:lnTo>
                  <a:lnTo>
                    <a:pt x="223740" y="1706915"/>
                  </a:lnTo>
                  <a:lnTo>
                    <a:pt x="219137" y="1701069"/>
                  </a:lnTo>
                  <a:lnTo>
                    <a:pt x="214540" y="1695224"/>
                  </a:lnTo>
                  <a:lnTo>
                    <a:pt x="209949" y="1689378"/>
                  </a:lnTo>
                  <a:lnTo>
                    <a:pt x="205374" y="1683533"/>
                  </a:lnTo>
                  <a:lnTo>
                    <a:pt x="200810" y="1677687"/>
                  </a:lnTo>
                  <a:lnTo>
                    <a:pt x="196258" y="1671841"/>
                  </a:lnTo>
                  <a:lnTo>
                    <a:pt x="191731" y="1665996"/>
                  </a:lnTo>
                  <a:lnTo>
                    <a:pt x="187217" y="1660150"/>
                  </a:lnTo>
                  <a:lnTo>
                    <a:pt x="182723" y="1654305"/>
                  </a:lnTo>
                  <a:lnTo>
                    <a:pt x="178258" y="1648459"/>
                  </a:lnTo>
                  <a:lnTo>
                    <a:pt x="173809" y="1642613"/>
                  </a:lnTo>
                  <a:lnTo>
                    <a:pt x="169390" y="1636768"/>
                  </a:lnTo>
                  <a:lnTo>
                    <a:pt x="165001" y="1630922"/>
                  </a:lnTo>
                  <a:lnTo>
                    <a:pt x="160631" y="1625077"/>
                  </a:lnTo>
                  <a:lnTo>
                    <a:pt x="156302" y="1619231"/>
                  </a:lnTo>
                  <a:lnTo>
                    <a:pt x="152000" y="1613385"/>
                  </a:lnTo>
                  <a:lnTo>
                    <a:pt x="147721" y="1607540"/>
                  </a:lnTo>
                  <a:lnTo>
                    <a:pt x="143493" y="1601694"/>
                  </a:lnTo>
                  <a:lnTo>
                    <a:pt x="139290" y="1595849"/>
                  </a:lnTo>
                  <a:lnTo>
                    <a:pt x="135118" y="1590003"/>
                  </a:lnTo>
                  <a:lnTo>
                    <a:pt x="130997" y="1584157"/>
                  </a:lnTo>
                  <a:lnTo>
                    <a:pt x="126901" y="1578312"/>
                  </a:lnTo>
                  <a:lnTo>
                    <a:pt x="122847" y="1572466"/>
                  </a:lnTo>
                  <a:lnTo>
                    <a:pt x="118840" y="1566621"/>
                  </a:lnTo>
                  <a:lnTo>
                    <a:pt x="114862" y="1560775"/>
                  </a:lnTo>
                  <a:lnTo>
                    <a:pt x="110935" y="1554929"/>
                  </a:lnTo>
                  <a:lnTo>
                    <a:pt x="107052" y="1549084"/>
                  </a:lnTo>
                  <a:lnTo>
                    <a:pt x="103198" y="1543238"/>
                  </a:lnTo>
                  <a:lnTo>
                    <a:pt x="99409" y="1537393"/>
                  </a:lnTo>
                  <a:lnTo>
                    <a:pt x="95658" y="1531547"/>
                  </a:lnTo>
                  <a:lnTo>
                    <a:pt x="91941" y="1525701"/>
                  </a:lnTo>
                  <a:lnTo>
                    <a:pt x="88297" y="1519856"/>
                  </a:lnTo>
                  <a:lnTo>
                    <a:pt x="84687" y="1514010"/>
                  </a:lnTo>
                  <a:lnTo>
                    <a:pt x="81124" y="1508165"/>
                  </a:lnTo>
                  <a:lnTo>
                    <a:pt x="77629" y="1502319"/>
                  </a:lnTo>
                  <a:lnTo>
                    <a:pt x="74170" y="1496473"/>
                  </a:lnTo>
                  <a:lnTo>
                    <a:pt x="70773" y="1490628"/>
                  </a:lnTo>
                  <a:lnTo>
                    <a:pt x="67438" y="1484782"/>
                  </a:lnTo>
                  <a:lnTo>
                    <a:pt x="64143" y="1478937"/>
                  </a:lnTo>
                  <a:lnTo>
                    <a:pt x="60924" y="1473091"/>
                  </a:lnTo>
                  <a:lnTo>
                    <a:pt x="57763" y="1467245"/>
                  </a:lnTo>
                  <a:lnTo>
                    <a:pt x="54644" y="1461400"/>
                  </a:lnTo>
                  <a:lnTo>
                    <a:pt x="51620" y="1455554"/>
                  </a:lnTo>
                  <a:lnTo>
                    <a:pt x="48646" y="1449709"/>
                  </a:lnTo>
                  <a:lnTo>
                    <a:pt x="45727" y="1443863"/>
                  </a:lnTo>
                  <a:lnTo>
                    <a:pt x="42907" y="1438017"/>
                  </a:lnTo>
                  <a:lnTo>
                    <a:pt x="40136" y="1432172"/>
                  </a:lnTo>
                  <a:lnTo>
                    <a:pt x="37438" y="1426326"/>
                  </a:lnTo>
                  <a:lnTo>
                    <a:pt x="34835" y="1420481"/>
                  </a:lnTo>
                  <a:lnTo>
                    <a:pt x="32284" y="1414635"/>
                  </a:lnTo>
                  <a:lnTo>
                    <a:pt x="29828" y="1408789"/>
                  </a:lnTo>
                  <a:lnTo>
                    <a:pt x="27459" y="1402944"/>
                  </a:lnTo>
                  <a:lnTo>
                    <a:pt x="25147" y="1397098"/>
                  </a:lnTo>
                  <a:lnTo>
                    <a:pt x="22953" y="1391252"/>
                  </a:lnTo>
                  <a:lnTo>
                    <a:pt x="20837" y="1385407"/>
                  </a:lnTo>
                  <a:lnTo>
                    <a:pt x="18782" y="1379561"/>
                  </a:lnTo>
                  <a:lnTo>
                    <a:pt x="16872" y="1373716"/>
                  </a:lnTo>
                  <a:lnTo>
                    <a:pt x="15027" y="1367870"/>
                  </a:lnTo>
                  <a:lnTo>
                    <a:pt x="13267" y="1362024"/>
                  </a:lnTo>
                  <a:lnTo>
                    <a:pt x="11642" y="1356179"/>
                  </a:lnTo>
                  <a:lnTo>
                    <a:pt x="10087" y="1350333"/>
                  </a:lnTo>
                  <a:lnTo>
                    <a:pt x="8642" y="1344488"/>
                  </a:lnTo>
                  <a:lnTo>
                    <a:pt x="7321" y="1338642"/>
                  </a:lnTo>
                  <a:lnTo>
                    <a:pt x="6072" y="1332796"/>
                  </a:lnTo>
                  <a:lnTo>
                    <a:pt x="4960" y="1326951"/>
                  </a:lnTo>
                  <a:lnTo>
                    <a:pt x="3958" y="1321105"/>
                  </a:lnTo>
                  <a:lnTo>
                    <a:pt x="3031" y="1315260"/>
                  </a:lnTo>
                  <a:lnTo>
                    <a:pt x="2269" y="1309414"/>
                  </a:lnTo>
                  <a:lnTo>
                    <a:pt x="1598" y="1303568"/>
                  </a:lnTo>
                  <a:lnTo>
                    <a:pt x="1016" y="1297723"/>
                  </a:lnTo>
                  <a:lnTo>
                    <a:pt x="606" y="1291877"/>
                  </a:lnTo>
                  <a:lnTo>
                    <a:pt x="278" y="1286032"/>
                  </a:lnTo>
                  <a:lnTo>
                    <a:pt x="61" y="1280186"/>
                  </a:lnTo>
                  <a:lnTo>
                    <a:pt x="0" y="1274340"/>
                  </a:lnTo>
                  <a:lnTo>
                    <a:pt x="19" y="1268495"/>
                  </a:lnTo>
                  <a:lnTo>
                    <a:pt x="176" y="1262649"/>
                  </a:lnTo>
                  <a:lnTo>
                    <a:pt x="465" y="1256804"/>
                  </a:lnTo>
                  <a:lnTo>
                    <a:pt x="836" y="1250958"/>
                  </a:lnTo>
                  <a:lnTo>
                    <a:pt x="1366" y="1245112"/>
                  </a:lnTo>
                  <a:lnTo>
                    <a:pt x="2004" y="1239267"/>
                  </a:lnTo>
                  <a:lnTo>
                    <a:pt x="2724" y="1233421"/>
                  </a:lnTo>
                  <a:lnTo>
                    <a:pt x="3622" y="1227576"/>
                  </a:lnTo>
                  <a:lnTo>
                    <a:pt x="4605" y="1221730"/>
                  </a:lnTo>
                  <a:lnTo>
                    <a:pt x="5684" y="1215884"/>
                  </a:lnTo>
                  <a:lnTo>
                    <a:pt x="6923" y="1210039"/>
                  </a:lnTo>
                  <a:lnTo>
                    <a:pt x="8239" y="1204193"/>
                  </a:lnTo>
                  <a:lnTo>
                    <a:pt x="9669" y="1198348"/>
                  </a:lnTo>
                  <a:lnTo>
                    <a:pt x="11231" y="1192502"/>
                  </a:lnTo>
                  <a:lnTo>
                    <a:pt x="12866" y="1186656"/>
                  </a:lnTo>
                  <a:lnTo>
                    <a:pt x="14627" y="1180811"/>
                  </a:lnTo>
                  <a:lnTo>
                    <a:pt x="16493" y="1174965"/>
                  </a:lnTo>
                  <a:lnTo>
                    <a:pt x="18428" y="1169120"/>
                  </a:lnTo>
                  <a:lnTo>
                    <a:pt x="20497" y="1163274"/>
                  </a:lnTo>
                  <a:lnTo>
                    <a:pt x="22645" y="1157428"/>
                  </a:lnTo>
                  <a:lnTo>
                    <a:pt x="24858" y="1151583"/>
                  </a:lnTo>
                  <a:lnTo>
                    <a:pt x="27205" y="1145737"/>
                  </a:lnTo>
                  <a:lnTo>
                    <a:pt x="29609" y="1139892"/>
                  </a:lnTo>
                  <a:lnTo>
                    <a:pt x="32086" y="1134046"/>
                  </a:lnTo>
                  <a:lnTo>
                    <a:pt x="34667" y="1128200"/>
                  </a:lnTo>
                  <a:lnTo>
                    <a:pt x="37298" y="1122355"/>
                  </a:lnTo>
                  <a:lnTo>
                    <a:pt x="40006" y="1116509"/>
                  </a:lnTo>
                  <a:lnTo>
                    <a:pt x="42790" y="1110664"/>
                  </a:lnTo>
                  <a:lnTo>
                    <a:pt x="45617" y="1104818"/>
                  </a:lnTo>
                  <a:lnTo>
                    <a:pt x="48520" y="1098972"/>
                  </a:lnTo>
                  <a:lnTo>
                    <a:pt x="51475" y="1093127"/>
                  </a:lnTo>
                  <a:lnTo>
                    <a:pt x="54467" y="1087281"/>
                  </a:lnTo>
                  <a:lnTo>
                    <a:pt x="57528" y="1081436"/>
                  </a:lnTo>
                  <a:lnTo>
                    <a:pt x="60621" y="1075590"/>
                  </a:lnTo>
                  <a:lnTo>
                    <a:pt x="63747" y="1069744"/>
                  </a:lnTo>
                  <a:lnTo>
                    <a:pt x="66925" y="1063899"/>
                  </a:lnTo>
                  <a:lnTo>
                    <a:pt x="70123" y="1058053"/>
                  </a:lnTo>
                  <a:lnTo>
                    <a:pt x="73350" y="1052208"/>
                  </a:lnTo>
                  <a:lnTo>
                    <a:pt x="76608" y="1046362"/>
                  </a:lnTo>
                  <a:lnTo>
                    <a:pt x="79879" y="1040516"/>
                  </a:lnTo>
                  <a:lnTo>
                    <a:pt x="83172" y="1034671"/>
                  </a:lnTo>
                  <a:lnTo>
                    <a:pt x="86477" y="1028825"/>
                  </a:lnTo>
                  <a:lnTo>
                    <a:pt x="89790" y="1022980"/>
                  </a:lnTo>
                  <a:lnTo>
                    <a:pt x="93113" y="1017134"/>
                  </a:lnTo>
                  <a:lnTo>
                    <a:pt x="96437" y="1011288"/>
                  </a:lnTo>
                  <a:lnTo>
                    <a:pt x="99763" y="1005443"/>
                  </a:lnTo>
                  <a:lnTo>
                    <a:pt x="103084" y="999597"/>
                  </a:lnTo>
                  <a:lnTo>
                    <a:pt x="106399" y="993752"/>
                  </a:lnTo>
                  <a:lnTo>
                    <a:pt x="109708" y="987906"/>
                  </a:lnTo>
                  <a:lnTo>
                    <a:pt x="112999" y="982060"/>
                  </a:lnTo>
                  <a:lnTo>
                    <a:pt x="116280" y="976215"/>
                  </a:lnTo>
                  <a:lnTo>
                    <a:pt x="119545" y="970369"/>
                  </a:lnTo>
                  <a:lnTo>
                    <a:pt x="122785" y="964524"/>
                  </a:lnTo>
                  <a:lnTo>
                    <a:pt x="126010" y="958678"/>
                  </a:lnTo>
                  <a:lnTo>
                    <a:pt x="129206" y="952832"/>
                  </a:lnTo>
                  <a:lnTo>
                    <a:pt x="132374" y="946987"/>
                  </a:lnTo>
                  <a:lnTo>
                    <a:pt x="135524" y="941141"/>
                  </a:lnTo>
                  <a:lnTo>
                    <a:pt x="138631" y="935296"/>
                  </a:lnTo>
                  <a:lnTo>
                    <a:pt x="141711" y="929450"/>
                  </a:lnTo>
                  <a:lnTo>
                    <a:pt x="144768" y="923604"/>
                  </a:lnTo>
                  <a:lnTo>
                    <a:pt x="147772" y="917759"/>
                  </a:lnTo>
                  <a:lnTo>
                    <a:pt x="150751" y="911913"/>
                  </a:lnTo>
                  <a:lnTo>
                    <a:pt x="153695" y="906068"/>
                  </a:lnTo>
                  <a:lnTo>
                    <a:pt x="156589" y="900222"/>
                  </a:lnTo>
                  <a:lnTo>
                    <a:pt x="159455" y="894376"/>
                  </a:lnTo>
                  <a:lnTo>
                    <a:pt x="162277" y="888531"/>
                  </a:lnTo>
                  <a:lnTo>
                    <a:pt x="165052" y="882685"/>
                  </a:lnTo>
                  <a:lnTo>
                    <a:pt x="167798" y="876840"/>
                  </a:lnTo>
                  <a:lnTo>
                    <a:pt x="170490" y="870994"/>
                  </a:lnTo>
                  <a:lnTo>
                    <a:pt x="173141" y="865148"/>
                  </a:lnTo>
                  <a:lnTo>
                    <a:pt x="175762" y="859303"/>
                  </a:lnTo>
                  <a:lnTo>
                    <a:pt x="178319" y="853457"/>
                  </a:lnTo>
                  <a:lnTo>
                    <a:pt x="180843" y="847612"/>
                  </a:lnTo>
                  <a:lnTo>
                    <a:pt x="183333" y="841766"/>
                  </a:lnTo>
                  <a:lnTo>
                    <a:pt x="185759" y="835920"/>
                  </a:lnTo>
                  <a:lnTo>
                    <a:pt x="188155" y="830075"/>
                  </a:lnTo>
                  <a:lnTo>
                    <a:pt x="190509" y="824229"/>
                  </a:lnTo>
                  <a:lnTo>
                    <a:pt x="192808" y="818384"/>
                  </a:lnTo>
                  <a:lnTo>
                    <a:pt x="195079" y="812538"/>
                  </a:lnTo>
                  <a:lnTo>
                    <a:pt x="197300" y="806692"/>
                  </a:lnTo>
                  <a:lnTo>
                    <a:pt x="199476" y="800847"/>
                  </a:lnTo>
                  <a:lnTo>
                    <a:pt x="201624" y="795001"/>
                  </a:lnTo>
                  <a:lnTo>
                    <a:pt x="203717" y="789156"/>
                  </a:lnTo>
                  <a:lnTo>
                    <a:pt x="205776" y="783310"/>
                  </a:lnTo>
                  <a:lnTo>
                    <a:pt x="207807" y="777464"/>
                  </a:lnTo>
                  <a:lnTo>
                    <a:pt x="209779" y="771619"/>
                  </a:lnTo>
                  <a:lnTo>
                    <a:pt x="211726" y="765773"/>
                  </a:lnTo>
                  <a:lnTo>
                    <a:pt x="213640" y="759928"/>
                  </a:lnTo>
                  <a:lnTo>
                    <a:pt x="215507" y="754082"/>
                  </a:lnTo>
                  <a:lnTo>
                    <a:pt x="217350" y="748236"/>
                  </a:lnTo>
                  <a:lnTo>
                    <a:pt x="219158" y="742391"/>
                  </a:lnTo>
                  <a:lnTo>
                    <a:pt x="220928" y="736545"/>
                  </a:lnTo>
                  <a:lnTo>
                    <a:pt x="222677" y="730700"/>
                  </a:lnTo>
                  <a:lnTo>
                    <a:pt x="224389" y="724854"/>
                  </a:lnTo>
                  <a:lnTo>
                    <a:pt x="226073" y="719008"/>
                  </a:lnTo>
                  <a:lnTo>
                    <a:pt x="227738" y="713163"/>
                  </a:lnTo>
                  <a:lnTo>
                    <a:pt x="229367" y="707317"/>
                  </a:lnTo>
                  <a:lnTo>
                    <a:pt x="230976" y="701472"/>
                  </a:lnTo>
                  <a:lnTo>
                    <a:pt x="232568" y="695626"/>
                  </a:lnTo>
                  <a:lnTo>
                    <a:pt x="234128" y="689780"/>
                  </a:lnTo>
                  <a:lnTo>
                    <a:pt x="235676" y="683935"/>
                  </a:lnTo>
                  <a:lnTo>
                    <a:pt x="237205" y="678089"/>
                  </a:lnTo>
                  <a:lnTo>
                    <a:pt x="238713" y="672244"/>
                  </a:lnTo>
                  <a:lnTo>
                    <a:pt x="240210" y="666398"/>
                  </a:lnTo>
                  <a:lnTo>
                    <a:pt x="241692" y="660552"/>
                  </a:lnTo>
                  <a:lnTo>
                    <a:pt x="243160" y="654707"/>
                  </a:lnTo>
                  <a:lnTo>
                    <a:pt x="244621" y="648861"/>
                  </a:lnTo>
                  <a:lnTo>
                    <a:pt x="246070" y="643016"/>
                  </a:lnTo>
                  <a:lnTo>
                    <a:pt x="247513" y="637170"/>
                  </a:lnTo>
                  <a:lnTo>
                    <a:pt x="248951" y="631324"/>
                  </a:lnTo>
                  <a:lnTo>
                    <a:pt x="250383" y="625479"/>
                  </a:lnTo>
                  <a:lnTo>
                    <a:pt x="251813" y="619633"/>
                  </a:lnTo>
                  <a:lnTo>
                    <a:pt x="253241" y="613788"/>
                  </a:lnTo>
                  <a:lnTo>
                    <a:pt x="254671" y="607942"/>
                  </a:lnTo>
                  <a:lnTo>
                    <a:pt x="256101" y="602096"/>
                  </a:lnTo>
                  <a:lnTo>
                    <a:pt x="257535" y="596251"/>
                  </a:lnTo>
                  <a:lnTo>
                    <a:pt x="258974" y="590405"/>
                  </a:lnTo>
                  <a:lnTo>
                    <a:pt x="260418" y="584560"/>
                  </a:lnTo>
                  <a:lnTo>
                    <a:pt x="261869" y="578714"/>
                  </a:lnTo>
                  <a:lnTo>
                    <a:pt x="263331" y="572868"/>
                  </a:lnTo>
                  <a:lnTo>
                    <a:pt x="264799" y="567023"/>
                  </a:lnTo>
                  <a:lnTo>
                    <a:pt x="266281" y="561177"/>
                  </a:lnTo>
                  <a:lnTo>
                    <a:pt x="267775" y="555332"/>
                  </a:lnTo>
                  <a:lnTo>
                    <a:pt x="269277" y="549486"/>
                  </a:lnTo>
                  <a:lnTo>
                    <a:pt x="270801" y="543640"/>
                  </a:lnTo>
                  <a:lnTo>
                    <a:pt x="272336" y="537795"/>
                  </a:lnTo>
                  <a:lnTo>
                    <a:pt x="273884" y="531949"/>
                  </a:lnTo>
                  <a:lnTo>
                    <a:pt x="275455" y="526104"/>
                  </a:lnTo>
                  <a:lnTo>
                    <a:pt x="277038" y="520258"/>
                  </a:lnTo>
                  <a:lnTo>
                    <a:pt x="278639" y="514412"/>
                  </a:lnTo>
                  <a:lnTo>
                    <a:pt x="280262" y="508567"/>
                  </a:lnTo>
                  <a:lnTo>
                    <a:pt x="281898" y="502721"/>
                  </a:lnTo>
                  <a:lnTo>
                    <a:pt x="283557" y="496876"/>
                  </a:lnTo>
                  <a:lnTo>
                    <a:pt x="285236" y="491030"/>
                  </a:lnTo>
                  <a:lnTo>
                    <a:pt x="286927" y="485184"/>
                  </a:lnTo>
                  <a:lnTo>
                    <a:pt x="288647" y="479339"/>
                  </a:lnTo>
                  <a:lnTo>
                    <a:pt x="290381" y="473493"/>
                  </a:lnTo>
                  <a:lnTo>
                    <a:pt x="292130" y="467648"/>
                  </a:lnTo>
                  <a:lnTo>
                    <a:pt x="293907" y="461802"/>
                  </a:lnTo>
                  <a:lnTo>
                    <a:pt x="295696" y="455956"/>
                  </a:lnTo>
                  <a:lnTo>
                    <a:pt x="297503" y="450111"/>
                  </a:lnTo>
                  <a:lnTo>
                    <a:pt x="299331" y="444265"/>
                  </a:lnTo>
                  <a:lnTo>
                    <a:pt x="301172" y="438420"/>
                  </a:lnTo>
                  <a:lnTo>
                    <a:pt x="303030" y="432574"/>
                  </a:lnTo>
                  <a:lnTo>
                    <a:pt x="304906" y="426728"/>
                  </a:lnTo>
                  <a:lnTo>
                    <a:pt x="306791" y="420883"/>
                  </a:lnTo>
                  <a:lnTo>
                    <a:pt x="308694" y="415037"/>
                  </a:lnTo>
                  <a:lnTo>
                    <a:pt x="310609" y="409192"/>
                  </a:lnTo>
                  <a:lnTo>
                    <a:pt x="312531" y="403346"/>
                  </a:lnTo>
                  <a:lnTo>
                    <a:pt x="314470" y="397500"/>
                  </a:lnTo>
                  <a:lnTo>
                    <a:pt x="316414" y="391655"/>
                  </a:lnTo>
                  <a:lnTo>
                    <a:pt x="318366" y="385809"/>
                  </a:lnTo>
                  <a:lnTo>
                    <a:pt x="320327" y="379964"/>
                  </a:lnTo>
                  <a:lnTo>
                    <a:pt x="322291" y="374118"/>
                  </a:lnTo>
                  <a:lnTo>
                    <a:pt x="324260" y="368272"/>
                  </a:lnTo>
                  <a:lnTo>
                    <a:pt x="326231" y="362427"/>
                  </a:lnTo>
                  <a:lnTo>
                    <a:pt x="328204" y="356581"/>
                  </a:lnTo>
                  <a:lnTo>
                    <a:pt x="330177" y="350736"/>
                  </a:lnTo>
                  <a:lnTo>
                    <a:pt x="332148" y="344890"/>
                  </a:lnTo>
                  <a:lnTo>
                    <a:pt x="334117" y="339044"/>
                  </a:lnTo>
                  <a:lnTo>
                    <a:pt x="336081" y="333199"/>
                  </a:lnTo>
                  <a:lnTo>
                    <a:pt x="338039" y="327353"/>
                  </a:lnTo>
                  <a:lnTo>
                    <a:pt x="339993" y="321508"/>
                  </a:lnTo>
                  <a:lnTo>
                    <a:pt x="341935" y="315662"/>
                  </a:lnTo>
                  <a:lnTo>
                    <a:pt x="343869" y="309816"/>
                  </a:lnTo>
                  <a:lnTo>
                    <a:pt x="345794" y="303971"/>
                  </a:lnTo>
                  <a:lnTo>
                    <a:pt x="347703" y="298125"/>
                  </a:lnTo>
                  <a:lnTo>
                    <a:pt x="349603" y="292280"/>
                  </a:lnTo>
                  <a:lnTo>
                    <a:pt x="351488" y="286434"/>
                  </a:lnTo>
                  <a:lnTo>
                    <a:pt x="353355" y="280588"/>
                  </a:lnTo>
                  <a:lnTo>
                    <a:pt x="355211" y="274743"/>
                  </a:lnTo>
                  <a:lnTo>
                    <a:pt x="357045" y="268897"/>
                  </a:lnTo>
                  <a:lnTo>
                    <a:pt x="358861" y="263052"/>
                  </a:lnTo>
                  <a:lnTo>
                    <a:pt x="360665" y="257206"/>
                  </a:lnTo>
                  <a:lnTo>
                    <a:pt x="362440" y="251360"/>
                  </a:lnTo>
                  <a:lnTo>
                    <a:pt x="364199" y="245515"/>
                  </a:lnTo>
                  <a:lnTo>
                    <a:pt x="365942" y="239669"/>
                  </a:lnTo>
                  <a:lnTo>
                    <a:pt x="367654" y="233824"/>
                  </a:lnTo>
                  <a:lnTo>
                    <a:pt x="369351" y="227978"/>
                  </a:lnTo>
                  <a:lnTo>
                    <a:pt x="371027" y="222132"/>
                  </a:lnTo>
                  <a:lnTo>
                    <a:pt x="372674" y="216287"/>
                  </a:lnTo>
                  <a:lnTo>
                    <a:pt x="374306" y="210441"/>
                  </a:lnTo>
                  <a:lnTo>
                    <a:pt x="375912" y="204596"/>
                  </a:lnTo>
                  <a:lnTo>
                    <a:pt x="377493" y="198750"/>
                  </a:lnTo>
                  <a:lnTo>
                    <a:pt x="379058" y="192904"/>
                  </a:lnTo>
                  <a:lnTo>
                    <a:pt x="380594" y="187059"/>
                  </a:lnTo>
                  <a:lnTo>
                    <a:pt x="382109" y="181213"/>
                  </a:lnTo>
                  <a:lnTo>
                    <a:pt x="383609" y="175368"/>
                  </a:lnTo>
                  <a:lnTo>
                    <a:pt x="385076" y="169522"/>
                  </a:lnTo>
                  <a:lnTo>
                    <a:pt x="386527" y="163676"/>
                  </a:lnTo>
                  <a:lnTo>
                    <a:pt x="387960" y="157831"/>
                  </a:lnTo>
                  <a:lnTo>
                    <a:pt x="389365" y="151985"/>
                  </a:lnTo>
                  <a:lnTo>
                    <a:pt x="390756" y="146140"/>
                  </a:lnTo>
                  <a:lnTo>
                    <a:pt x="392127" y="140294"/>
                  </a:lnTo>
                  <a:lnTo>
                    <a:pt x="393474" y="134448"/>
                  </a:lnTo>
                  <a:lnTo>
                    <a:pt x="394809" y="128603"/>
                  </a:lnTo>
                  <a:lnTo>
                    <a:pt x="396123" y="122757"/>
                  </a:lnTo>
                  <a:lnTo>
                    <a:pt x="397419" y="116912"/>
                  </a:lnTo>
                  <a:lnTo>
                    <a:pt x="398703" y="111066"/>
                  </a:lnTo>
                  <a:lnTo>
                    <a:pt x="399965" y="105220"/>
                  </a:lnTo>
                  <a:lnTo>
                    <a:pt x="401216" y="99375"/>
                  </a:lnTo>
                  <a:lnTo>
                    <a:pt x="402455" y="93529"/>
                  </a:lnTo>
                  <a:lnTo>
                    <a:pt x="403674" y="87684"/>
                  </a:lnTo>
                  <a:lnTo>
                    <a:pt x="404884" y="81838"/>
                  </a:lnTo>
                  <a:lnTo>
                    <a:pt x="406083" y="75992"/>
                  </a:lnTo>
                  <a:lnTo>
                    <a:pt x="407267" y="70147"/>
                  </a:lnTo>
                  <a:lnTo>
                    <a:pt x="408443" y="64301"/>
                  </a:lnTo>
                  <a:lnTo>
                    <a:pt x="409608" y="58456"/>
                  </a:lnTo>
                  <a:lnTo>
                    <a:pt x="410763" y="52610"/>
                  </a:lnTo>
                  <a:lnTo>
                    <a:pt x="411911" y="46764"/>
                  </a:lnTo>
                  <a:lnTo>
                    <a:pt x="413049" y="40919"/>
                  </a:lnTo>
                  <a:lnTo>
                    <a:pt x="414179" y="35073"/>
                  </a:lnTo>
                  <a:lnTo>
                    <a:pt x="415304" y="29228"/>
                  </a:lnTo>
                  <a:lnTo>
                    <a:pt x="416419" y="23382"/>
                  </a:lnTo>
                  <a:lnTo>
                    <a:pt x="417530" y="17536"/>
                  </a:lnTo>
                  <a:lnTo>
                    <a:pt x="418635" y="11691"/>
                  </a:lnTo>
                  <a:lnTo>
                    <a:pt x="419733" y="5845"/>
                  </a:lnTo>
                  <a:lnTo>
                    <a:pt x="420827" y="0"/>
                  </a:lnTo>
                  <a:lnTo>
                    <a:pt x="536701" y="0"/>
                  </a:lnTo>
                  <a:lnTo>
                    <a:pt x="537795" y="5845"/>
                  </a:lnTo>
                  <a:lnTo>
                    <a:pt x="538892" y="11691"/>
                  </a:lnTo>
                  <a:lnTo>
                    <a:pt x="539998" y="17536"/>
                  </a:lnTo>
                  <a:lnTo>
                    <a:pt x="541108" y="23382"/>
                  </a:lnTo>
                  <a:lnTo>
                    <a:pt x="542223" y="29228"/>
                  </a:lnTo>
                  <a:lnTo>
                    <a:pt x="543349" y="35073"/>
                  </a:lnTo>
                  <a:lnTo>
                    <a:pt x="544479" y="40919"/>
                  </a:lnTo>
                  <a:lnTo>
                    <a:pt x="545616" y="46764"/>
                  </a:lnTo>
                  <a:lnTo>
                    <a:pt x="546765" y="52610"/>
                  </a:lnTo>
                  <a:lnTo>
                    <a:pt x="547919" y="58456"/>
                  </a:lnTo>
                  <a:lnTo>
                    <a:pt x="549084" y="64301"/>
                  </a:lnTo>
                  <a:lnTo>
                    <a:pt x="550261" y="70147"/>
                  </a:lnTo>
                  <a:lnTo>
                    <a:pt x="551444" y="75992"/>
                  </a:lnTo>
                  <a:lnTo>
                    <a:pt x="552643" y="81838"/>
                  </a:lnTo>
                  <a:lnTo>
                    <a:pt x="553854" y="87684"/>
                  </a:lnTo>
                  <a:lnTo>
                    <a:pt x="555072" y="93529"/>
                  </a:lnTo>
                  <a:lnTo>
                    <a:pt x="556312" y="99375"/>
                  </a:lnTo>
                  <a:lnTo>
                    <a:pt x="557562" y="105220"/>
                  </a:lnTo>
                  <a:lnTo>
                    <a:pt x="558824" y="111066"/>
                  </a:lnTo>
                  <a:lnTo>
                    <a:pt x="560109" y="116912"/>
                  </a:lnTo>
                  <a:lnTo>
                    <a:pt x="561405" y="122757"/>
                  </a:lnTo>
                  <a:lnTo>
                    <a:pt x="562718" y="128603"/>
                  </a:lnTo>
                  <a:lnTo>
                    <a:pt x="564053" y="134448"/>
                  </a:lnTo>
                  <a:lnTo>
                    <a:pt x="565401" y="140294"/>
                  </a:lnTo>
                  <a:lnTo>
                    <a:pt x="566771" y="146140"/>
                  </a:lnTo>
                  <a:lnTo>
                    <a:pt x="568162" y="151985"/>
                  </a:lnTo>
                  <a:lnTo>
                    <a:pt x="569567" y="157831"/>
                  </a:lnTo>
                  <a:lnTo>
                    <a:pt x="571000" y="163676"/>
                  </a:lnTo>
                  <a:lnTo>
                    <a:pt x="572452" y="169522"/>
                  </a:lnTo>
                  <a:lnTo>
                    <a:pt x="573918" y="175368"/>
                  </a:lnTo>
                  <a:lnTo>
                    <a:pt x="575418" y="181213"/>
                  </a:lnTo>
                  <a:lnTo>
                    <a:pt x="576934" y="187059"/>
                  </a:lnTo>
                  <a:lnTo>
                    <a:pt x="578469" y="192904"/>
                  </a:lnTo>
                  <a:lnTo>
                    <a:pt x="580035" y="198750"/>
                  </a:lnTo>
                  <a:lnTo>
                    <a:pt x="581616" y="204596"/>
                  </a:lnTo>
                  <a:lnTo>
                    <a:pt x="583222" y="210441"/>
                  </a:lnTo>
                  <a:lnTo>
                    <a:pt x="584854" y="216287"/>
                  </a:lnTo>
                  <a:lnTo>
                    <a:pt x="586501" y="222132"/>
                  </a:lnTo>
                  <a:lnTo>
                    <a:pt x="588177" y="227978"/>
                  </a:lnTo>
                  <a:lnTo>
                    <a:pt x="589874" y="233824"/>
                  </a:lnTo>
                  <a:lnTo>
                    <a:pt x="591586" y="239669"/>
                  </a:lnTo>
                  <a:lnTo>
                    <a:pt x="593329" y="245515"/>
                  </a:lnTo>
                  <a:lnTo>
                    <a:pt x="595088" y="251360"/>
                  </a:lnTo>
                  <a:lnTo>
                    <a:pt x="596863" y="257206"/>
                  </a:lnTo>
                  <a:lnTo>
                    <a:pt x="598667" y="263052"/>
                  </a:lnTo>
                  <a:lnTo>
                    <a:pt x="600483" y="268897"/>
                  </a:lnTo>
                  <a:lnTo>
                    <a:pt x="602317" y="274743"/>
                  </a:lnTo>
                  <a:lnTo>
                    <a:pt x="604173" y="280588"/>
                  </a:lnTo>
                  <a:lnTo>
                    <a:pt x="606040" y="286434"/>
                  </a:lnTo>
                  <a:lnTo>
                    <a:pt x="607924" y="292280"/>
                  </a:lnTo>
                  <a:lnTo>
                    <a:pt x="609824" y="298125"/>
                  </a:lnTo>
                  <a:lnTo>
                    <a:pt x="611733" y="303971"/>
                  </a:lnTo>
                  <a:lnTo>
                    <a:pt x="613658" y="309816"/>
                  </a:lnTo>
                  <a:lnTo>
                    <a:pt x="615593" y="315662"/>
                  </a:lnTo>
                  <a:lnTo>
                    <a:pt x="617534" y="321508"/>
                  </a:lnTo>
                  <a:lnTo>
                    <a:pt x="619488" y="327353"/>
                  </a:lnTo>
                  <a:lnTo>
                    <a:pt x="621447" y="333199"/>
                  </a:lnTo>
                  <a:lnTo>
                    <a:pt x="623410" y="339044"/>
                  </a:lnTo>
                  <a:lnTo>
                    <a:pt x="625380" y="344890"/>
                  </a:lnTo>
                  <a:lnTo>
                    <a:pt x="627350" y="350736"/>
                  </a:lnTo>
                  <a:lnTo>
                    <a:pt x="629323" y="356581"/>
                  </a:lnTo>
                  <a:lnTo>
                    <a:pt x="631296" y="362427"/>
                  </a:lnTo>
                  <a:lnTo>
                    <a:pt x="633268" y="368272"/>
                  </a:lnTo>
                  <a:lnTo>
                    <a:pt x="635237" y="374118"/>
                  </a:lnTo>
                  <a:lnTo>
                    <a:pt x="637201" y="379964"/>
                  </a:lnTo>
                  <a:lnTo>
                    <a:pt x="639162" y="385809"/>
                  </a:lnTo>
                  <a:lnTo>
                    <a:pt x="641113" y="391655"/>
                  </a:lnTo>
                  <a:lnTo>
                    <a:pt x="643058" y="397500"/>
                  </a:lnTo>
                  <a:lnTo>
                    <a:pt x="644996" y="403346"/>
                  </a:lnTo>
                  <a:lnTo>
                    <a:pt x="646919" y="409192"/>
                  </a:lnTo>
                  <a:lnTo>
                    <a:pt x="648833" y="415037"/>
                  </a:lnTo>
                  <a:lnTo>
                    <a:pt x="650736" y="420883"/>
                  </a:lnTo>
                  <a:lnTo>
                    <a:pt x="652622" y="426728"/>
                  </a:lnTo>
                  <a:lnTo>
                    <a:pt x="654497" y="432574"/>
                  </a:lnTo>
                  <a:lnTo>
                    <a:pt x="656356" y="438420"/>
                  </a:lnTo>
                  <a:lnTo>
                    <a:pt x="658196" y="444265"/>
                  </a:lnTo>
                  <a:lnTo>
                    <a:pt x="660025" y="450111"/>
                  </a:lnTo>
                  <a:lnTo>
                    <a:pt x="661831" y="455956"/>
                  </a:lnTo>
                  <a:lnTo>
                    <a:pt x="663621" y="461802"/>
                  </a:lnTo>
                  <a:lnTo>
                    <a:pt x="665397" y="467648"/>
                  </a:lnTo>
                  <a:lnTo>
                    <a:pt x="667146" y="473493"/>
                  </a:lnTo>
                  <a:lnTo>
                    <a:pt x="668881" y="479339"/>
                  </a:lnTo>
                  <a:lnTo>
                    <a:pt x="670600" y="485184"/>
                  </a:lnTo>
                  <a:lnTo>
                    <a:pt x="672292" y="491030"/>
                  </a:lnTo>
                  <a:lnTo>
                    <a:pt x="673970" y="496876"/>
                  </a:lnTo>
                  <a:lnTo>
                    <a:pt x="675629" y="502721"/>
                  </a:lnTo>
                  <a:lnTo>
                    <a:pt x="677265" y="508567"/>
                  </a:lnTo>
                  <a:lnTo>
                    <a:pt x="678888" y="514412"/>
                  </a:lnTo>
                  <a:lnTo>
                    <a:pt x="680490" y="520258"/>
                  </a:lnTo>
                  <a:lnTo>
                    <a:pt x="682072" y="526104"/>
                  </a:lnTo>
                  <a:lnTo>
                    <a:pt x="683643" y="531949"/>
                  </a:lnTo>
                  <a:lnTo>
                    <a:pt x="685192" y="537795"/>
                  </a:lnTo>
                  <a:lnTo>
                    <a:pt x="686726" y="543640"/>
                  </a:lnTo>
                  <a:lnTo>
                    <a:pt x="688250" y="549486"/>
                  </a:lnTo>
                  <a:lnTo>
                    <a:pt x="689753" y="555332"/>
                  </a:lnTo>
                  <a:lnTo>
                    <a:pt x="691246" y="561177"/>
                  </a:lnTo>
                  <a:lnTo>
                    <a:pt x="692729" y="567023"/>
                  </a:lnTo>
                  <a:lnTo>
                    <a:pt x="694197" y="572868"/>
                  </a:lnTo>
                  <a:lnTo>
                    <a:pt x="695658" y="578714"/>
                  </a:lnTo>
                  <a:lnTo>
                    <a:pt x="697110" y="584560"/>
                  </a:lnTo>
                  <a:lnTo>
                    <a:pt x="698553" y="590405"/>
                  </a:lnTo>
                  <a:lnTo>
                    <a:pt x="699993" y="596251"/>
                  </a:lnTo>
                  <a:lnTo>
                    <a:pt x="701426" y="602096"/>
                  </a:lnTo>
                  <a:lnTo>
                    <a:pt x="702857" y="607942"/>
                  </a:lnTo>
                  <a:lnTo>
                    <a:pt x="704286" y="613788"/>
                  </a:lnTo>
                  <a:lnTo>
                    <a:pt x="705715" y="619633"/>
                  </a:lnTo>
                  <a:lnTo>
                    <a:pt x="707145" y="625479"/>
                  </a:lnTo>
                  <a:lnTo>
                    <a:pt x="708576" y="631324"/>
                  </a:lnTo>
                  <a:lnTo>
                    <a:pt x="710014" y="637170"/>
                  </a:lnTo>
                  <a:lnTo>
                    <a:pt x="711457" y="643016"/>
                  </a:lnTo>
                  <a:lnTo>
                    <a:pt x="712906" y="648861"/>
                  </a:lnTo>
                  <a:lnTo>
                    <a:pt x="714367" y="654707"/>
                  </a:lnTo>
                  <a:lnTo>
                    <a:pt x="715836" y="660552"/>
                  </a:lnTo>
                  <a:lnTo>
                    <a:pt x="717317" y="666398"/>
                  </a:lnTo>
                  <a:lnTo>
                    <a:pt x="718815" y="672244"/>
                  </a:lnTo>
                  <a:lnTo>
                    <a:pt x="720322" y="678089"/>
                  </a:lnTo>
                  <a:lnTo>
                    <a:pt x="721852" y="683935"/>
                  </a:lnTo>
                  <a:lnTo>
                    <a:pt x="723399" y="689780"/>
                  </a:lnTo>
                  <a:lnTo>
                    <a:pt x="724959" y="695626"/>
                  </a:lnTo>
                  <a:lnTo>
                    <a:pt x="726551" y="701472"/>
                  </a:lnTo>
                  <a:lnTo>
                    <a:pt x="728161" y="707317"/>
                  </a:lnTo>
                  <a:lnTo>
                    <a:pt x="729789" y="713163"/>
                  </a:lnTo>
                  <a:lnTo>
                    <a:pt x="731455" y="719008"/>
                  </a:lnTo>
                  <a:lnTo>
                    <a:pt x="733139" y="724854"/>
                  </a:lnTo>
                  <a:lnTo>
                    <a:pt x="734851" y="730700"/>
                  </a:lnTo>
                  <a:lnTo>
                    <a:pt x="736600" y="736545"/>
                  </a:lnTo>
                  <a:lnTo>
                    <a:pt x="738370" y="742391"/>
                  </a:lnTo>
                  <a:lnTo>
                    <a:pt x="740178" y="748236"/>
                  </a:lnTo>
                  <a:lnTo>
                    <a:pt x="742021" y="754082"/>
                  </a:lnTo>
                  <a:lnTo>
                    <a:pt x="743887" y="759928"/>
                  </a:lnTo>
                  <a:lnTo>
                    <a:pt x="745802" y="765773"/>
                  </a:lnTo>
                  <a:lnTo>
                    <a:pt x="747749" y="771619"/>
                  </a:lnTo>
                  <a:lnTo>
                    <a:pt x="749721" y="777464"/>
                  </a:lnTo>
                  <a:lnTo>
                    <a:pt x="751752" y="783310"/>
                  </a:lnTo>
                  <a:lnTo>
                    <a:pt x="753810" y="789156"/>
                  </a:lnTo>
                  <a:lnTo>
                    <a:pt x="755903" y="795001"/>
                  </a:lnTo>
                  <a:lnTo>
                    <a:pt x="758051" y="800847"/>
                  </a:lnTo>
                  <a:lnTo>
                    <a:pt x="760228" y="806692"/>
                  </a:lnTo>
                  <a:lnTo>
                    <a:pt x="762448" y="812538"/>
                  </a:lnTo>
                  <a:lnTo>
                    <a:pt x="764719" y="818384"/>
                  </a:lnTo>
                  <a:lnTo>
                    <a:pt x="767019" y="824229"/>
                  </a:lnTo>
                  <a:lnTo>
                    <a:pt x="769372" y="830075"/>
                  </a:lnTo>
                  <a:lnTo>
                    <a:pt x="771769" y="835920"/>
                  </a:lnTo>
                  <a:lnTo>
                    <a:pt x="774195" y="841766"/>
                  </a:lnTo>
                  <a:lnTo>
                    <a:pt x="776684" y="847612"/>
                  </a:lnTo>
                  <a:lnTo>
                    <a:pt x="779208" y="853457"/>
                  </a:lnTo>
                  <a:lnTo>
                    <a:pt x="781765" y="859303"/>
                  </a:lnTo>
                  <a:lnTo>
                    <a:pt x="784386" y="865148"/>
                  </a:lnTo>
                  <a:lnTo>
                    <a:pt x="787037" y="870994"/>
                  </a:lnTo>
                  <a:lnTo>
                    <a:pt x="789729" y="876840"/>
                  </a:lnTo>
                  <a:lnTo>
                    <a:pt x="792475" y="882685"/>
                  </a:lnTo>
                  <a:lnTo>
                    <a:pt x="795250" y="888531"/>
                  </a:lnTo>
                  <a:lnTo>
                    <a:pt x="798072" y="894376"/>
                  </a:lnTo>
                  <a:lnTo>
                    <a:pt x="800939" y="900222"/>
                  </a:lnTo>
                  <a:lnTo>
                    <a:pt x="803832" y="906068"/>
                  </a:lnTo>
                  <a:lnTo>
                    <a:pt x="806777" y="911913"/>
                  </a:lnTo>
                  <a:lnTo>
                    <a:pt x="809755" y="917759"/>
                  </a:lnTo>
                  <a:lnTo>
                    <a:pt x="812759" y="923604"/>
                  </a:lnTo>
                  <a:lnTo>
                    <a:pt x="815816" y="929450"/>
                  </a:lnTo>
                  <a:lnTo>
                    <a:pt x="818896" y="935296"/>
                  </a:lnTo>
                  <a:lnTo>
                    <a:pt x="822004" y="941141"/>
                  </a:lnTo>
                  <a:lnTo>
                    <a:pt x="825153" y="946987"/>
                  </a:lnTo>
                  <a:lnTo>
                    <a:pt x="828322" y="952832"/>
                  </a:lnTo>
                  <a:lnTo>
                    <a:pt x="831518" y="958678"/>
                  </a:lnTo>
                  <a:lnTo>
                    <a:pt x="834743" y="964524"/>
                  </a:lnTo>
                  <a:lnTo>
                    <a:pt x="837983" y="970369"/>
                  </a:lnTo>
                  <a:lnTo>
                    <a:pt x="841247" y="976215"/>
                  </a:lnTo>
                  <a:lnTo>
                    <a:pt x="844528" y="982060"/>
                  </a:lnTo>
                  <a:lnTo>
                    <a:pt x="847820" y="987906"/>
                  </a:lnTo>
                  <a:lnTo>
                    <a:pt x="851129" y="993752"/>
                  </a:lnTo>
                  <a:lnTo>
                    <a:pt x="854444" y="999597"/>
                  </a:lnTo>
                  <a:lnTo>
                    <a:pt x="857765" y="1005443"/>
                  </a:lnTo>
                  <a:lnTo>
                    <a:pt x="861090" y="1011288"/>
                  </a:lnTo>
                  <a:lnTo>
                    <a:pt x="864414" y="1017134"/>
                  </a:lnTo>
                  <a:lnTo>
                    <a:pt x="867737" y="1022980"/>
                  </a:lnTo>
                  <a:lnTo>
                    <a:pt x="871050" y="1028825"/>
                  </a:lnTo>
                  <a:lnTo>
                    <a:pt x="874356" y="1034671"/>
                  </a:lnTo>
                  <a:lnTo>
                    <a:pt x="877648" y="1040516"/>
                  </a:lnTo>
                  <a:lnTo>
                    <a:pt x="880920" y="1046362"/>
                  </a:lnTo>
                  <a:lnTo>
                    <a:pt x="884177" y="1052208"/>
                  </a:lnTo>
                  <a:lnTo>
                    <a:pt x="887404" y="1058053"/>
                  </a:lnTo>
                  <a:lnTo>
                    <a:pt x="890603" y="1063899"/>
                  </a:lnTo>
                  <a:lnTo>
                    <a:pt x="893781" y="1069744"/>
                  </a:lnTo>
                  <a:lnTo>
                    <a:pt x="896906" y="1075590"/>
                  </a:lnTo>
                  <a:lnTo>
                    <a:pt x="900000" y="1081436"/>
                  </a:lnTo>
                  <a:lnTo>
                    <a:pt x="903061" y="1087281"/>
                  </a:lnTo>
                  <a:lnTo>
                    <a:pt x="906052" y="1093127"/>
                  </a:lnTo>
                  <a:lnTo>
                    <a:pt x="909007" y="1098972"/>
                  </a:lnTo>
                  <a:lnTo>
                    <a:pt x="911910" y="1104818"/>
                  </a:lnTo>
                  <a:lnTo>
                    <a:pt x="914738" y="1110664"/>
                  </a:lnTo>
                  <a:lnTo>
                    <a:pt x="917522" y="1116509"/>
                  </a:lnTo>
                  <a:lnTo>
                    <a:pt x="920230" y="1122355"/>
                  </a:lnTo>
                  <a:lnTo>
                    <a:pt x="922861" y="1128200"/>
                  </a:lnTo>
                  <a:lnTo>
                    <a:pt x="925441" y="1134046"/>
                  </a:lnTo>
                  <a:lnTo>
                    <a:pt x="927919" y="1139892"/>
                  </a:lnTo>
                  <a:lnTo>
                    <a:pt x="930322" y="1145737"/>
                  </a:lnTo>
                  <a:lnTo>
                    <a:pt x="932669" y="1151583"/>
                  </a:lnTo>
                  <a:lnTo>
                    <a:pt x="934883" y="1157428"/>
                  </a:lnTo>
                  <a:lnTo>
                    <a:pt x="937030" y="1163274"/>
                  </a:lnTo>
                  <a:lnTo>
                    <a:pt x="939100" y="1169120"/>
                  </a:lnTo>
                  <a:lnTo>
                    <a:pt x="941034" y="1174965"/>
                  </a:lnTo>
                  <a:lnTo>
                    <a:pt x="942900" y="1180811"/>
                  </a:lnTo>
                  <a:lnTo>
                    <a:pt x="944662" y="1186656"/>
                  </a:lnTo>
                  <a:lnTo>
                    <a:pt x="946297" y="1192502"/>
                  </a:lnTo>
                  <a:lnTo>
                    <a:pt x="947859" y="1198348"/>
                  </a:lnTo>
                  <a:lnTo>
                    <a:pt x="949288" y="1204193"/>
                  </a:lnTo>
                  <a:lnTo>
                    <a:pt x="950604" y="1210039"/>
                  </a:lnTo>
                  <a:lnTo>
                    <a:pt x="951844" y="1215884"/>
                  </a:lnTo>
                  <a:lnTo>
                    <a:pt x="952923" y="1221730"/>
                  </a:lnTo>
                  <a:lnTo>
                    <a:pt x="953905" y="1227576"/>
                  </a:lnTo>
                  <a:lnTo>
                    <a:pt x="954803" y="1233421"/>
                  </a:lnTo>
                  <a:lnTo>
                    <a:pt x="955523" y="1239267"/>
                  </a:lnTo>
                  <a:lnTo>
                    <a:pt x="956162" y="1245112"/>
                  </a:lnTo>
                  <a:lnTo>
                    <a:pt x="956692" y="1250958"/>
                  </a:lnTo>
                  <a:lnTo>
                    <a:pt x="957063" y="1256804"/>
                  </a:lnTo>
                  <a:lnTo>
                    <a:pt x="957351" y="1262649"/>
                  </a:lnTo>
                  <a:lnTo>
                    <a:pt x="957508" y="1268495"/>
                  </a:lnTo>
                  <a:lnTo>
                    <a:pt x="957528" y="1274340"/>
                  </a:lnTo>
                  <a:lnTo>
                    <a:pt x="957466" y="1280186"/>
                  </a:lnTo>
                  <a:lnTo>
                    <a:pt x="957250" y="1286032"/>
                  </a:lnTo>
                  <a:lnTo>
                    <a:pt x="956921" y="1291877"/>
                  </a:lnTo>
                  <a:lnTo>
                    <a:pt x="956512" y="1297723"/>
                  </a:lnTo>
                  <a:lnTo>
                    <a:pt x="955929" y="1303568"/>
                  </a:lnTo>
                  <a:lnTo>
                    <a:pt x="955258" y="1309414"/>
                  </a:lnTo>
                  <a:lnTo>
                    <a:pt x="954496" y="1315260"/>
                  </a:lnTo>
                  <a:lnTo>
                    <a:pt x="953570" y="1321105"/>
                  </a:lnTo>
                  <a:lnTo>
                    <a:pt x="952567" y="1326951"/>
                  </a:lnTo>
                  <a:lnTo>
                    <a:pt x="951455" y="1332796"/>
                  </a:lnTo>
                  <a:lnTo>
                    <a:pt x="950207" y="1338642"/>
                  </a:lnTo>
                  <a:lnTo>
                    <a:pt x="948886" y="1344488"/>
                  </a:lnTo>
                  <a:lnTo>
                    <a:pt x="947440" y="1350333"/>
                  </a:lnTo>
                  <a:lnTo>
                    <a:pt x="945885" y="1356179"/>
                  </a:lnTo>
                  <a:lnTo>
                    <a:pt x="944261" y="1362024"/>
                  </a:lnTo>
                  <a:lnTo>
                    <a:pt x="942501" y="1367870"/>
                  </a:lnTo>
                  <a:lnTo>
                    <a:pt x="940656" y="1373716"/>
                  </a:lnTo>
                  <a:lnTo>
                    <a:pt x="938745" y="1379561"/>
                  </a:lnTo>
                  <a:lnTo>
                    <a:pt x="936691" y="1385407"/>
                  </a:lnTo>
                  <a:lnTo>
                    <a:pt x="934575" y="1391252"/>
                  </a:lnTo>
                  <a:lnTo>
                    <a:pt x="932381" y="1397098"/>
                  </a:lnTo>
                  <a:lnTo>
                    <a:pt x="930069" y="1402944"/>
                  </a:lnTo>
                  <a:lnTo>
                    <a:pt x="927699" y="1408789"/>
                  </a:lnTo>
                  <a:lnTo>
                    <a:pt x="925243" y="1414635"/>
                  </a:lnTo>
                  <a:lnTo>
                    <a:pt x="922693" y="1420481"/>
                  </a:lnTo>
                  <a:lnTo>
                    <a:pt x="920089" y="1426326"/>
                  </a:lnTo>
                  <a:lnTo>
                    <a:pt x="917391" y="1432172"/>
                  </a:lnTo>
                  <a:lnTo>
                    <a:pt x="914621" y="1438017"/>
                  </a:lnTo>
                  <a:lnTo>
                    <a:pt x="911801" y="1443863"/>
                  </a:lnTo>
                  <a:lnTo>
                    <a:pt x="908881" y="1449709"/>
                  </a:lnTo>
                  <a:lnTo>
                    <a:pt x="905907" y="1455554"/>
                  </a:lnTo>
                  <a:lnTo>
                    <a:pt x="902884" y="1461400"/>
                  </a:lnTo>
                  <a:lnTo>
                    <a:pt x="899764" y="1467245"/>
                  </a:lnTo>
                  <a:lnTo>
                    <a:pt x="896603" y="1473091"/>
                  </a:lnTo>
                  <a:lnTo>
                    <a:pt x="893385" y="1478937"/>
                  </a:lnTo>
                  <a:lnTo>
                    <a:pt x="890089" y="1484782"/>
                  </a:lnTo>
                  <a:lnTo>
                    <a:pt x="886755" y="1490628"/>
                  </a:lnTo>
                  <a:lnTo>
                    <a:pt x="883357" y="1496473"/>
                  </a:lnTo>
                  <a:lnTo>
                    <a:pt x="879899" y="1502319"/>
                  </a:lnTo>
                  <a:lnTo>
                    <a:pt x="876403" y="1508165"/>
                  </a:lnTo>
                  <a:lnTo>
                    <a:pt x="872840" y="1514010"/>
                  </a:lnTo>
                  <a:lnTo>
                    <a:pt x="869230" y="1519856"/>
                  </a:lnTo>
                  <a:lnTo>
                    <a:pt x="865586" y="1525701"/>
                  </a:lnTo>
                  <a:lnTo>
                    <a:pt x="861869" y="1531547"/>
                  </a:lnTo>
                  <a:lnTo>
                    <a:pt x="858118" y="1537393"/>
                  </a:lnTo>
                  <a:lnTo>
                    <a:pt x="854329" y="1543238"/>
                  </a:lnTo>
                  <a:lnTo>
                    <a:pt x="850476" y="1549084"/>
                  </a:lnTo>
                  <a:lnTo>
                    <a:pt x="846592" y="1554929"/>
                  </a:lnTo>
                  <a:lnTo>
                    <a:pt x="842666" y="1560775"/>
                  </a:lnTo>
                  <a:lnTo>
                    <a:pt x="838687" y="1566621"/>
                  </a:lnTo>
                  <a:lnTo>
                    <a:pt x="834681" y="1572466"/>
                  </a:lnTo>
                  <a:lnTo>
                    <a:pt x="830626" y="1578312"/>
                  </a:lnTo>
                  <a:lnTo>
                    <a:pt x="826531" y="1584157"/>
                  </a:lnTo>
                  <a:lnTo>
                    <a:pt x="822410" y="1590003"/>
                  </a:lnTo>
                  <a:lnTo>
                    <a:pt x="818237" y="1595849"/>
                  </a:lnTo>
                  <a:lnTo>
                    <a:pt x="814034" y="1601694"/>
                  </a:lnTo>
                  <a:lnTo>
                    <a:pt x="809807" y="1607540"/>
                  </a:lnTo>
                  <a:lnTo>
                    <a:pt x="805527" y="1613385"/>
                  </a:lnTo>
                  <a:lnTo>
                    <a:pt x="801226" y="1619231"/>
                  </a:lnTo>
                  <a:lnTo>
                    <a:pt x="796896" y="1625077"/>
                  </a:lnTo>
                  <a:lnTo>
                    <a:pt x="792526" y="1630922"/>
                  </a:lnTo>
                  <a:lnTo>
                    <a:pt x="788137" y="1636768"/>
                  </a:lnTo>
                  <a:lnTo>
                    <a:pt x="783718" y="1642613"/>
                  </a:lnTo>
                  <a:lnTo>
                    <a:pt x="779270" y="1648459"/>
                  </a:lnTo>
                  <a:lnTo>
                    <a:pt x="774804" y="1654305"/>
                  </a:lnTo>
                  <a:lnTo>
                    <a:pt x="770311" y="1660150"/>
                  </a:lnTo>
                  <a:lnTo>
                    <a:pt x="765797" y="1665996"/>
                  </a:lnTo>
                  <a:lnTo>
                    <a:pt x="761269" y="1671841"/>
                  </a:lnTo>
                  <a:lnTo>
                    <a:pt x="756717" y="1677687"/>
                  </a:lnTo>
                  <a:lnTo>
                    <a:pt x="752153" y="1683533"/>
                  </a:lnTo>
                  <a:lnTo>
                    <a:pt x="747579" y="1689378"/>
                  </a:lnTo>
                  <a:lnTo>
                    <a:pt x="742987" y="1695224"/>
                  </a:lnTo>
                  <a:lnTo>
                    <a:pt x="738391" y="1701069"/>
                  </a:lnTo>
                  <a:lnTo>
                    <a:pt x="733787" y="1706915"/>
                  </a:lnTo>
                  <a:lnTo>
                    <a:pt x="729178" y="1712761"/>
                  </a:lnTo>
                  <a:lnTo>
                    <a:pt x="724568" y="1718606"/>
                  </a:lnTo>
                  <a:lnTo>
                    <a:pt x="719958" y="1724452"/>
                  </a:lnTo>
                  <a:lnTo>
                    <a:pt x="715351" y="1730297"/>
                  </a:lnTo>
                  <a:lnTo>
                    <a:pt x="710748" y="1736143"/>
                  </a:lnTo>
                  <a:lnTo>
                    <a:pt x="706156" y="1741989"/>
                  </a:lnTo>
                  <a:lnTo>
                    <a:pt x="701574" y="1747834"/>
                  </a:lnTo>
                  <a:lnTo>
                    <a:pt x="697001" y="1753680"/>
                  </a:lnTo>
                  <a:lnTo>
                    <a:pt x="692453" y="1759525"/>
                  </a:lnTo>
                  <a:lnTo>
                    <a:pt x="687920" y="1765371"/>
                  </a:lnTo>
                  <a:lnTo>
                    <a:pt x="683403" y="1771217"/>
                  </a:lnTo>
                  <a:lnTo>
                    <a:pt x="678923" y="1777062"/>
                  </a:lnTo>
                  <a:lnTo>
                    <a:pt x="674462" y="1782908"/>
                  </a:lnTo>
                  <a:lnTo>
                    <a:pt x="670031" y="1788753"/>
                  </a:lnTo>
                  <a:lnTo>
                    <a:pt x="665641" y="1794599"/>
                  </a:lnTo>
                  <a:lnTo>
                    <a:pt x="661277" y="1800445"/>
                  </a:lnTo>
                  <a:lnTo>
                    <a:pt x="656959" y="1806290"/>
                  </a:lnTo>
                  <a:lnTo>
                    <a:pt x="652685" y="1812136"/>
                  </a:lnTo>
                  <a:lnTo>
                    <a:pt x="648441" y="1817981"/>
                  </a:lnTo>
                  <a:lnTo>
                    <a:pt x="644262" y="1823827"/>
                  </a:lnTo>
                  <a:lnTo>
                    <a:pt x="640127" y="1829673"/>
                  </a:lnTo>
                  <a:lnTo>
                    <a:pt x="636028" y="1835518"/>
                  </a:lnTo>
                  <a:lnTo>
                    <a:pt x="632013" y="1841364"/>
                  </a:lnTo>
                  <a:lnTo>
                    <a:pt x="628039" y="1847209"/>
                  </a:lnTo>
                  <a:lnTo>
                    <a:pt x="624117" y="1853055"/>
                  </a:lnTo>
                  <a:lnTo>
                    <a:pt x="620279" y="1858901"/>
                  </a:lnTo>
                  <a:lnTo>
                    <a:pt x="616485" y="1864746"/>
                  </a:lnTo>
                  <a:lnTo>
                    <a:pt x="612762" y="1870592"/>
                  </a:lnTo>
                  <a:lnTo>
                    <a:pt x="609118" y="1876437"/>
                  </a:lnTo>
                  <a:lnTo>
                    <a:pt x="605522" y="1882283"/>
                  </a:lnTo>
                  <a:lnTo>
                    <a:pt x="602018" y="1888129"/>
                  </a:lnTo>
                  <a:lnTo>
                    <a:pt x="598584" y="1893974"/>
                  </a:lnTo>
                  <a:lnTo>
                    <a:pt x="595201" y="1899820"/>
                  </a:lnTo>
                  <a:lnTo>
                    <a:pt x="591930" y="1905665"/>
                  </a:lnTo>
                  <a:lnTo>
                    <a:pt x="588718" y="1911511"/>
                  </a:lnTo>
                  <a:lnTo>
                    <a:pt x="585568" y="1917357"/>
                  </a:lnTo>
                  <a:lnTo>
                    <a:pt x="582533" y="1923202"/>
                  </a:lnTo>
                  <a:lnTo>
                    <a:pt x="579553" y="1929048"/>
                  </a:lnTo>
                  <a:lnTo>
                    <a:pt x="576651" y="1934893"/>
                  </a:lnTo>
                  <a:lnTo>
                    <a:pt x="573852" y="1940739"/>
                  </a:lnTo>
                  <a:lnTo>
                    <a:pt x="571108" y="1946585"/>
                  </a:lnTo>
                  <a:lnTo>
                    <a:pt x="568459" y="1952430"/>
                  </a:lnTo>
                  <a:lnTo>
                    <a:pt x="565898" y="1958276"/>
                  </a:lnTo>
                  <a:lnTo>
                    <a:pt x="563394" y="1964121"/>
                  </a:lnTo>
                  <a:lnTo>
                    <a:pt x="560998" y="1969967"/>
                  </a:lnTo>
                  <a:lnTo>
                    <a:pt x="558675" y="1975813"/>
                  </a:lnTo>
                  <a:lnTo>
                    <a:pt x="556407" y="1981658"/>
                  </a:lnTo>
                  <a:lnTo>
                    <a:pt x="554262" y="1987504"/>
                  </a:lnTo>
                  <a:lnTo>
                    <a:pt x="552172" y="1993349"/>
                  </a:lnTo>
                  <a:lnTo>
                    <a:pt x="550149" y="1999195"/>
                  </a:lnTo>
                  <a:lnTo>
                    <a:pt x="548233" y="2005041"/>
                  </a:lnTo>
                  <a:lnTo>
                    <a:pt x="546370" y="2010886"/>
                  </a:lnTo>
                  <a:lnTo>
                    <a:pt x="544584" y="2016732"/>
                  </a:lnTo>
                  <a:lnTo>
                    <a:pt x="542887" y="2022577"/>
                  </a:lnTo>
                  <a:lnTo>
                    <a:pt x="541240" y="2028423"/>
                  </a:lnTo>
                  <a:lnTo>
                    <a:pt x="539680" y="2034269"/>
                  </a:lnTo>
                  <a:lnTo>
                    <a:pt x="538190" y="2040114"/>
                  </a:lnTo>
                  <a:lnTo>
                    <a:pt x="536747" y="2045960"/>
                  </a:lnTo>
                  <a:lnTo>
                    <a:pt x="535397" y="2051805"/>
                  </a:lnTo>
                  <a:lnTo>
                    <a:pt x="534100" y="2057651"/>
                  </a:lnTo>
                  <a:lnTo>
                    <a:pt x="532849" y="2063497"/>
                  </a:lnTo>
                  <a:lnTo>
                    <a:pt x="531690" y="2069342"/>
                  </a:lnTo>
                  <a:lnTo>
                    <a:pt x="530571" y="2075188"/>
                  </a:lnTo>
                  <a:lnTo>
                    <a:pt x="529505" y="2081033"/>
                  </a:lnTo>
                  <a:lnTo>
                    <a:pt x="528511" y="2086879"/>
                  </a:lnTo>
                  <a:lnTo>
                    <a:pt x="527554" y="2092725"/>
                  </a:lnTo>
                  <a:lnTo>
                    <a:pt x="526653" y="2098570"/>
                  </a:lnTo>
                  <a:lnTo>
                    <a:pt x="525808" y="2104416"/>
                  </a:lnTo>
                  <a:lnTo>
                    <a:pt x="524996" y="2110261"/>
                  </a:lnTo>
                  <a:lnTo>
                    <a:pt x="524242" y="2116107"/>
                  </a:lnTo>
                  <a:lnTo>
                    <a:pt x="523529" y="2121953"/>
                  </a:lnTo>
                  <a:lnTo>
                    <a:pt x="522845" y="2127798"/>
                  </a:lnTo>
                  <a:lnTo>
                    <a:pt x="522220" y="2133644"/>
                  </a:lnTo>
                  <a:lnTo>
                    <a:pt x="521622" y="2139489"/>
                  </a:lnTo>
                  <a:lnTo>
                    <a:pt x="521054" y="2145335"/>
                  </a:lnTo>
                  <a:lnTo>
                    <a:pt x="520535" y="2151181"/>
                  </a:lnTo>
                  <a:lnTo>
                    <a:pt x="520037" y="2157026"/>
                  </a:lnTo>
                  <a:lnTo>
                    <a:pt x="519571" y="2162872"/>
                  </a:lnTo>
                  <a:lnTo>
                    <a:pt x="519140" y="2168717"/>
                  </a:lnTo>
                  <a:lnTo>
                    <a:pt x="518728" y="2174563"/>
                  </a:lnTo>
                  <a:lnTo>
                    <a:pt x="518346" y="2180409"/>
                  </a:lnTo>
                  <a:lnTo>
                    <a:pt x="517990" y="2186254"/>
                  </a:lnTo>
                  <a:lnTo>
                    <a:pt x="517650" y="2192100"/>
                  </a:lnTo>
                  <a:lnTo>
                    <a:pt x="517340" y="2197945"/>
                  </a:lnTo>
                  <a:lnTo>
                    <a:pt x="517046" y="2203791"/>
                  </a:lnTo>
                  <a:lnTo>
                    <a:pt x="516766" y="2209637"/>
                  </a:lnTo>
                  <a:lnTo>
                    <a:pt x="516514" y="2215482"/>
                  </a:lnTo>
                  <a:lnTo>
                    <a:pt x="516273" y="2221328"/>
                  </a:lnTo>
                  <a:lnTo>
                    <a:pt x="516045" y="2227173"/>
                  </a:lnTo>
                  <a:lnTo>
                    <a:pt x="515838" y="2233019"/>
                  </a:lnTo>
                  <a:lnTo>
                    <a:pt x="515639" y="2238865"/>
                  </a:lnTo>
                  <a:lnTo>
                    <a:pt x="515454" y="2244710"/>
                  </a:lnTo>
                  <a:lnTo>
                    <a:pt x="515284" y="2250556"/>
                  </a:lnTo>
                  <a:lnTo>
                    <a:pt x="515120" y="2256401"/>
                  </a:lnTo>
                  <a:lnTo>
                    <a:pt x="514971" y="2262247"/>
                  </a:lnTo>
                  <a:lnTo>
                    <a:pt x="514830" y="2268093"/>
                  </a:lnTo>
                  <a:lnTo>
                    <a:pt x="514696" y="2273938"/>
                  </a:lnTo>
                  <a:lnTo>
                    <a:pt x="514575" y="2279784"/>
                  </a:lnTo>
                  <a:lnTo>
                    <a:pt x="514460" y="2285629"/>
                  </a:lnTo>
                  <a:lnTo>
                    <a:pt x="514351" y="2291475"/>
                  </a:lnTo>
                  <a:lnTo>
                    <a:pt x="514253" y="2297321"/>
                  </a:lnTo>
                  <a:lnTo>
                    <a:pt x="514160" y="2303166"/>
                  </a:lnTo>
                  <a:lnTo>
                    <a:pt x="514073" y="2309012"/>
                  </a:lnTo>
                  <a:lnTo>
                    <a:pt x="513994" y="2314857"/>
                  </a:lnTo>
                  <a:lnTo>
                    <a:pt x="513920" y="2320703"/>
                  </a:lnTo>
                  <a:lnTo>
                    <a:pt x="513851" y="2326549"/>
                  </a:lnTo>
                  <a:lnTo>
                    <a:pt x="513789" y="2332394"/>
                  </a:lnTo>
                  <a:lnTo>
                    <a:pt x="513731" y="2338240"/>
                  </a:lnTo>
                  <a:lnTo>
                    <a:pt x="513679" y="2344085"/>
                  </a:lnTo>
                  <a:lnTo>
                    <a:pt x="513632" y="2349931"/>
                  </a:lnTo>
                  <a:lnTo>
                    <a:pt x="513589" y="2355777"/>
                  </a:lnTo>
                  <a:lnTo>
                    <a:pt x="513552" y="2361622"/>
                  </a:lnTo>
                  <a:lnTo>
                    <a:pt x="513519" y="2367468"/>
                  </a:lnTo>
                  <a:lnTo>
                    <a:pt x="513489" y="2373313"/>
                  </a:lnTo>
                  <a:lnTo>
                    <a:pt x="513465" y="2379159"/>
                  </a:lnTo>
                  <a:lnTo>
                    <a:pt x="513444" y="2385005"/>
                  </a:lnTo>
                  <a:lnTo>
                    <a:pt x="513427" y="2390850"/>
                  </a:lnTo>
                  <a:lnTo>
                    <a:pt x="513414" y="2396696"/>
                  </a:lnTo>
                  <a:lnTo>
                    <a:pt x="513404" y="2402541"/>
                  </a:lnTo>
                  <a:lnTo>
                    <a:pt x="513398" y="2408387"/>
                  </a:lnTo>
                  <a:lnTo>
                    <a:pt x="513396" y="2414233"/>
                  </a:lnTo>
                  <a:lnTo>
                    <a:pt x="513396" y="2420078"/>
                  </a:lnTo>
                  <a:lnTo>
                    <a:pt x="513399" y="2425924"/>
                  </a:lnTo>
                  <a:lnTo>
                    <a:pt x="513406" y="2431769"/>
                  </a:lnTo>
                  <a:lnTo>
                    <a:pt x="513414" y="2437615"/>
                  </a:lnTo>
                  <a:lnTo>
                    <a:pt x="513426" y="2443461"/>
                  </a:lnTo>
                  <a:lnTo>
                    <a:pt x="513439" y="2449306"/>
                  </a:lnTo>
                  <a:lnTo>
                    <a:pt x="513454" y="2455152"/>
                  </a:lnTo>
                  <a:lnTo>
                    <a:pt x="513471" y="2460997"/>
                  </a:lnTo>
                  <a:lnTo>
                    <a:pt x="513490" y="2466843"/>
                  </a:lnTo>
                  <a:lnTo>
                    <a:pt x="513509" y="2472689"/>
                  </a:lnTo>
                  <a:lnTo>
                    <a:pt x="513530" y="2478534"/>
                  </a:lnTo>
                  <a:lnTo>
                    <a:pt x="513552" y="2484380"/>
                  </a:lnTo>
                  <a:lnTo>
                    <a:pt x="513575" y="2490225"/>
                  </a:lnTo>
                  <a:lnTo>
                    <a:pt x="513597" y="2496071"/>
                  </a:lnTo>
                  <a:lnTo>
                    <a:pt x="513620" y="2501917"/>
                  </a:lnTo>
                  <a:lnTo>
                    <a:pt x="513643" y="2507762"/>
                  </a:lnTo>
                  <a:lnTo>
                    <a:pt x="513665" y="2513608"/>
                  </a:lnTo>
                  <a:lnTo>
                    <a:pt x="513687" y="2519453"/>
                  </a:lnTo>
                  <a:lnTo>
                    <a:pt x="513708" y="2525299"/>
                  </a:lnTo>
                  <a:lnTo>
                    <a:pt x="513729" y="2531145"/>
                  </a:lnTo>
                  <a:lnTo>
                    <a:pt x="513748" y="2536990"/>
                  </a:lnTo>
                  <a:lnTo>
                    <a:pt x="513765" y="2542836"/>
                  </a:lnTo>
                  <a:lnTo>
                    <a:pt x="513781" y="2548681"/>
                  </a:lnTo>
                  <a:lnTo>
                    <a:pt x="513796" y="2554527"/>
                  </a:lnTo>
                  <a:lnTo>
                    <a:pt x="513808" y="2560373"/>
                  </a:lnTo>
                  <a:lnTo>
                    <a:pt x="513819" y="2566218"/>
                  </a:lnTo>
                  <a:lnTo>
                    <a:pt x="513827" y="2572064"/>
                  </a:lnTo>
                  <a:lnTo>
                    <a:pt x="513833" y="2577909"/>
                  </a:lnTo>
                  <a:lnTo>
                    <a:pt x="513838" y="2583755"/>
                  </a:lnTo>
                  <a:lnTo>
                    <a:pt x="513839" y="2589601"/>
                  </a:lnTo>
                  <a:lnTo>
                    <a:pt x="513838" y="2595446"/>
                  </a:lnTo>
                  <a:lnTo>
                    <a:pt x="513835" y="2601292"/>
                  </a:lnTo>
                  <a:lnTo>
                    <a:pt x="513829" y="2607137"/>
                  </a:lnTo>
                  <a:lnTo>
                    <a:pt x="513821" y="2612983"/>
                  </a:lnTo>
                  <a:lnTo>
                    <a:pt x="513811" y="2618829"/>
                  </a:lnTo>
                  <a:lnTo>
                    <a:pt x="513797" y="2624674"/>
                  </a:lnTo>
                  <a:lnTo>
                    <a:pt x="513783" y="2630520"/>
                  </a:lnTo>
                  <a:lnTo>
                    <a:pt x="513765" y="2636365"/>
                  </a:lnTo>
                  <a:lnTo>
                    <a:pt x="513745" y="2642211"/>
                  </a:lnTo>
                  <a:lnTo>
                    <a:pt x="513724" y="2648057"/>
                  </a:lnTo>
                  <a:lnTo>
                    <a:pt x="513700" y="2653902"/>
                  </a:lnTo>
                  <a:lnTo>
                    <a:pt x="513674" y="2659748"/>
                  </a:lnTo>
                  <a:lnTo>
                    <a:pt x="513647" y="2665593"/>
                  </a:lnTo>
                  <a:lnTo>
                    <a:pt x="513618" y="2671439"/>
                  </a:lnTo>
                  <a:lnTo>
                    <a:pt x="513588" y="2677285"/>
                  </a:lnTo>
                  <a:lnTo>
                    <a:pt x="513556" y="2683130"/>
                  </a:lnTo>
                  <a:lnTo>
                    <a:pt x="513523" y="2688976"/>
                  </a:lnTo>
                  <a:lnTo>
                    <a:pt x="513489" y="2694821"/>
                  </a:lnTo>
                  <a:lnTo>
                    <a:pt x="513455" y="2700667"/>
                  </a:lnTo>
                  <a:lnTo>
                    <a:pt x="513419" y="2706513"/>
                  </a:lnTo>
                  <a:lnTo>
                    <a:pt x="513383" y="2712358"/>
                  </a:lnTo>
                  <a:lnTo>
                    <a:pt x="513346" y="2718204"/>
                  </a:lnTo>
                  <a:lnTo>
                    <a:pt x="513309" y="2724049"/>
                  </a:lnTo>
                  <a:lnTo>
                    <a:pt x="513271" y="2729895"/>
                  </a:lnTo>
                  <a:lnTo>
                    <a:pt x="513233" y="2735741"/>
                  </a:lnTo>
                  <a:lnTo>
                    <a:pt x="513195" y="2741586"/>
                  </a:lnTo>
                  <a:lnTo>
                    <a:pt x="513157" y="2747432"/>
                  </a:lnTo>
                  <a:lnTo>
                    <a:pt x="513119" y="2753277"/>
                  </a:lnTo>
                  <a:lnTo>
                    <a:pt x="513081" y="2759123"/>
                  </a:lnTo>
                  <a:lnTo>
                    <a:pt x="513042" y="2764969"/>
                  </a:lnTo>
                  <a:lnTo>
                    <a:pt x="513004" y="2770814"/>
                  </a:lnTo>
                  <a:lnTo>
                    <a:pt x="512965" y="2776660"/>
                  </a:lnTo>
                  <a:lnTo>
                    <a:pt x="512926" y="2782505"/>
                  </a:lnTo>
                  <a:lnTo>
                    <a:pt x="512887" y="2788351"/>
                  </a:lnTo>
                  <a:lnTo>
                    <a:pt x="512847" y="2794197"/>
                  </a:lnTo>
                  <a:lnTo>
                    <a:pt x="512806" y="2800042"/>
                  </a:lnTo>
                  <a:lnTo>
                    <a:pt x="512765" y="2805888"/>
                  </a:lnTo>
                  <a:lnTo>
                    <a:pt x="512723" y="2811734"/>
                  </a:lnTo>
                  <a:lnTo>
                    <a:pt x="512679" y="2817579"/>
                  </a:lnTo>
                  <a:lnTo>
                    <a:pt x="512633" y="2823425"/>
                  </a:lnTo>
                  <a:lnTo>
                    <a:pt x="512587" y="2829270"/>
                  </a:lnTo>
                  <a:lnTo>
                    <a:pt x="512537" y="2835116"/>
                  </a:lnTo>
                  <a:lnTo>
                    <a:pt x="512486" y="2840962"/>
                  </a:lnTo>
                  <a:lnTo>
                    <a:pt x="512432" y="2846807"/>
                  </a:lnTo>
                  <a:lnTo>
                    <a:pt x="512375" y="2852653"/>
                  </a:lnTo>
                  <a:lnTo>
                    <a:pt x="512315" y="2858498"/>
                  </a:lnTo>
                  <a:lnTo>
                    <a:pt x="512250" y="2864344"/>
                  </a:lnTo>
                  <a:lnTo>
                    <a:pt x="512181" y="2870190"/>
                  </a:lnTo>
                  <a:lnTo>
                    <a:pt x="512109" y="2876035"/>
                  </a:lnTo>
                  <a:lnTo>
                    <a:pt x="512030" y="2881881"/>
                  </a:lnTo>
                  <a:lnTo>
                    <a:pt x="511946" y="2887726"/>
                  </a:lnTo>
                  <a:lnTo>
                    <a:pt x="511858" y="2893572"/>
                  </a:lnTo>
                  <a:lnTo>
                    <a:pt x="511761" y="2899418"/>
                  </a:lnTo>
                  <a:lnTo>
                    <a:pt x="511659" y="2905263"/>
                  </a:lnTo>
                  <a:lnTo>
                    <a:pt x="511551" y="2911109"/>
                  </a:lnTo>
                  <a:lnTo>
                    <a:pt x="511432" y="2916954"/>
                  </a:lnTo>
                  <a:lnTo>
                    <a:pt x="511308" y="2922800"/>
                  </a:lnTo>
                  <a:lnTo>
                    <a:pt x="511176" y="2928646"/>
                  </a:lnTo>
                  <a:lnTo>
                    <a:pt x="511033" y="2934491"/>
                  </a:lnTo>
                  <a:lnTo>
                    <a:pt x="510884" y="2940337"/>
                  </a:lnTo>
                  <a:lnTo>
                    <a:pt x="510723" y="2946182"/>
                  </a:lnTo>
                  <a:lnTo>
                    <a:pt x="510552" y="2952028"/>
                  </a:lnTo>
                  <a:lnTo>
                    <a:pt x="510375" y="2957874"/>
                  </a:lnTo>
                  <a:lnTo>
                    <a:pt x="510183" y="2963719"/>
                  </a:lnTo>
                  <a:lnTo>
                    <a:pt x="509982" y="2969565"/>
                  </a:lnTo>
                  <a:lnTo>
                    <a:pt x="509774" y="2975410"/>
                  </a:lnTo>
                  <a:lnTo>
                    <a:pt x="509549" y="2981256"/>
                  </a:lnTo>
                  <a:lnTo>
                    <a:pt x="509317" y="2987102"/>
                  </a:lnTo>
                  <a:close/>
                </a:path>
              </a:pathLst>
            </a:custGeom>
            <a:solidFill>
              <a:srgbClr val="21908C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664448" y="2159242"/>
              <a:ext cx="929340" cy="2350506"/>
            </a:xfrm>
            <a:custGeom>
              <a:avLst/>
              <a:pathLst>
                <a:path w="929340" h="2350506">
                  <a:moveTo>
                    <a:pt x="404593" y="2350506"/>
                  </a:moveTo>
                  <a:lnTo>
                    <a:pt x="404103" y="2345906"/>
                  </a:lnTo>
                  <a:lnTo>
                    <a:pt x="403630" y="2341306"/>
                  </a:lnTo>
                  <a:lnTo>
                    <a:pt x="403171" y="2336707"/>
                  </a:lnTo>
                  <a:lnTo>
                    <a:pt x="402725" y="2332107"/>
                  </a:lnTo>
                  <a:lnTo>
                    <a:pt x="402300" y="2327507"/>
                  </a:lnTo>
                  <a:lnTo>
                    <a:pt x="401882" y="2322907"/>
                  </a:lnTo>
                  <a:lnTo>
                    <a:pt x="401489" y="2318307"/>
                  </a:lnTo>
                  <a:lnTo>
                    <a:pt x="401105" y="2313707"/>
                  </a:lnTo>
                  <a:lnTo>
                    <a:pt x="400741" y="2309108"/>
                  </a:lnTo>
                  <a:lnTo>
                    <a:pt x="400391" y="2304508"/>
                  </a:lnTo>
                  <a:lnTo>
                    <a:pt x="400054" y="2299908"/>
                  </a:lnTo>
                  <a:lnTo>
                    <a:pt x="399740" y="2295308"/>
                  </a:lnTo>
                  <a:lnTo>
                    <a:pt x="399432" y="2290708"/>
                  </a:lnTo>
                  <a:lnTo>
                    <a:pt x="399152" y="2286109"/>
                  </a:lnTo>
                  <a:lnTo>
                    <a:pt x="398879" y="2281509"/>
                  </a:lnTo>
                  <a:lnTo>
                    <a:pt x="398625" y="2276909"/>
                  </a:lnTo>
                  <a:lnTo>
                    <a:pt x="398387" y="2272309"/>
                  </a:lnTo>
                  <a:lnTo>
                    <a:pt x="398161" y="2267709"/>
                  </a:lnTo>
                  <a:lnTo>
                    <a:pt x="397956" y="2263109"/>
                  </a:lnTo>
                  <a:lnTo>
                    <a:pt x="397757" y="2258510"/>
                  </a:lnTo>
                  <a:lnTo>
                    <a:pt x="397584" y="2253910"/>
                  </a:lnTo>
                  <a:lnTo>
                    <a:pt x="397418" y="2249310"/>
                  </a:lnTo>
                  <a:lnTo>
                    <a:pt x="397269" y="2244710"/>
                  </a:lnTo>
                  <a:lnTo>
                    <a:pt x="397134" y="2240110"/>
                  </a:lnTo>
                  <a:lnTo>
                    <a:pt x="397009" y="2235511"/>
                  </a:lnTo>
                  <a:lnTo>
                    <a:pt x="396903" y="2230911"/>
                  </a:lnTo>
                  <a:lnTo>
                    <a:pt x="396802" y="2226311"/>
                  </a:lnTo>
                  <a:lnTo>
                    <a:pt x="396722" y="2221711"/>
                  </a:lnTo>
                  <a:lnTo>
                    <a:pt x="396648" y="2217111"/>
                  </a:lnTo>
                  <a:lnTo>
                    <a:pt x="396587" y="2212512"/>
                  </a:lnTo>
                  <a:lnTo>
                    <a:pt x="396537" y="2207912"/>
                  </a:lnTo>
                  <a:lnTo>
                    <a:pt x="396495" y="2203312"/>
                  </a:lnTo>
                  <a:lnTo>
                    <a:pt x="396466" y="2198712"/>
                  </a:lnTo>
                  <a:lnTo>
                    <a:pt x="396441" y="2194112"/>
                  </a:lnTo>
                  <a:lnTo>
                    <a:pt x="396430" y="2189512"/>
                  </a:lnTo>
                  <a:lnTo>
                    <a:pt x="396422" y="2184913"/>
                  </a:lnTo>
                  <a:lnTo>
                    <a:pt x="396423" y="2180313"/>
                  </a:lnTo>
                  <a:lnTo>
                    <a:pt x="396430" y="2175713"/>
                  </a:lnTo>
                  <a:lnTo>
                    <a:pt x="396441" y="2171113"/>
                  </a:lnTo>
                  <a:lnTo>
                    <a:pt x="396458" y="2166513"/>
                  </a:lnTo>
                  <a:lnTo>
                    <a:pt x="396477" y="2161914"/>
                  </a:lnTo>
                  <a:lnTo>
                    <a:pt x="396501" y="2157314"/>
                  </a:lnTo>
                  <a:lnTo>
                    <a:pt x="396526" y="2152714"/>
                  </a:lnTo>
                  <a:lnTo>
                    <a:pt x="396552" y="2148114"/>
                  </a:lnTo>
                  <a:lnTo>
                    <a:pt x="396579" y="2143514"/>
                  </a:lnTo>
                  <a:lnTo>
                    <a:pt x="396605" y="2138914"/>
                  </a:lnTo>
                  <a:lnTo>
                    <a:pt x="396629" y="2134315"/>
                  </a:lnTo>
                  <a:lnTo>
                    <a:pt x="396652" y="2129715"/>
                  </a:lnTo>
                  <a:lnTo>
                    <a:pt x="396670" y="2125115"/>
                  </a:lnTo>
                  <a:lnTo>
                    <a:pt x="396684" y="2120515"/>
                  </a:lnTo>
                  <a:lnTo>
                    <a:pt x="396692" y="2115915"/>
                  </a:lnTo>
                  <a:lnTo>
                    <a:pt x="396694" y="2111316"/>
                  </a:lnTo>
                  <a:lnTo>
                    <a:pt x="396690" y="2106716"/>
                  </a:lnTo>
                  <a:lnTo>
                    <a:pt x="396675" y="2102116"/>
                  </a:lnTo>
                  <a:lnTo>
                    <a:pt x="396655" y="2097516"/>
                  </a:lnTo>
                  <a:lnTo>
                    <a:pt x="396617" y="2092916"/>
                  </a:lnTo>
                  <a:lnTo>
                    <a:pt x="396573" y="2088316"/>
                  </a:lnTo>
                  <a:lnTo>
                    <a:pt x="396514" y="2083717"/>
                  </a:lnTo>
                  <a:lnTo>
                    <a:pt x="396441" y="2079117"/>
                  </a:lnTo>
                  <a:lnTo>
                    <a:pt x="396357" y="2074517"/>
                  </a:lnTo>
                  <a:lnTo>
                    <a:pt x="396250" y="2069917"/>
                  </a:lnTo>
                  <a:lnTo>
                    <a:pt x="396137" y="2065317"/>
                  </a:lnTo>
                  <a:lnTo>
                    <a:pt x="395992" y="2060718"/>
                  </a:lnTo>
                  <a:lnTo>
                    <a:pt x="395838" y="2056118"/>
                  </a:lnTo>
                  <a:lnTo>
                    <a:pt x="395658" y="2051518"/>
                  </a:lnTo>
                  <a:lnTo>
                    <a:pt x="395459" y="2046918"/>
                  </a:lnTo>
                  <a:lnTo>
                    <a:pt x="395240" y="2042318"/>
                  </a:lnTo>
                  <a:lnTo>
                    <a:pt x="394991" y="2037718"/>
                  </a:lnTo>
                  <a:lnTo>
                    <a:pt x="394730" y="2033119"/>
                  </a:lnTo>
                  <a:lnTo>
                    <a:pt x="394426" y="2028519"/>
                  </a:lnTo>
                  <a:lnTo>
                    <a:pt x="394108" y="2023919"/>
                  </a:lnTo>
                  <a:lnTo>
                    <a:pt x="393756" y="2019319"/>
                  </a:lnTo>
                  <a:lnTo>
                    <a:pt x="393377" y="2014719"/>
                  </a:lnTo>
                  <a:lnTo>
                    <a:pt x="392972" y="2010120"/>
                  </a:lnTo>
                  <a:lnTo>
                    <a:pt x="392527" y="2005520"/>
                  </a:lnTo>
                  <a:lnTo>
                    <a:pt x="392068" y="2000920"/>
                  </a:lnTo>
                  <a:lnTo>
                    <a:pt x="391552" y="1996320"/>
                  </a:lnTo>
                  <a:lnTo>
                    <a:pt x="391021" y="1991720"/>
                  </a:lnTo>
                  <a:lnTo>
                    <a:pt x="390444" y="1987120"/>
                  </a:lnTo>
                  <a:lnTo>
                    <a:pt x="389836" y="1982521"/>
                  </a:lnTo>
                  <a:lnTo>
                    <a:pt x="389196" y="1977921"/>
                  </a:lnTo>
                  <a:lnTo>
                    <a:pt x="388506" y="1973321"/>
                  </a:lnTo>
                  <a:lnTo>
                    <a:pt x="387800" y="1968721"/>
                  </a:lnTo>
                  <a:lnTo>
                    <a:pt x="387025" y="1964121"/>
                  </a:lnTo>
                  <a:lnTo>
                    <a:pt x="386233" y="1959522"/>
                  </a:lnTo>
                  <a:lnTo>
                    <a:pt x="385386" y="1954922"/>
                  </a:lnTo>
                  <a:lnTo>
                    <a:pt x="384504" y="1950322"/>
                  </a:lnTo>
                  <a:lnTo>
                    <a:pt x="383583" y="1945722"/>
                  </a:lnTo>
                  <a:lnTo>
                    <a:pt x="382607" y="1941122"/>
                  </a:lnTo>
                  <a:lnTo>
                    <a:pt x="381610" y="1936522"/>
                  </a:lnTo>
                  <a:lnTo>
                    <a:pt x="380536" y="1931923"/>
                  </a:lnTo>
                  <a:lnTo>
                    <a:pt x="379442" y="1927323"/>
                  </a:lnTo>
                  <a:lnTo>
                    <a:pt x="378286" y="1922723"/>
                  </a:lnTo>
                  <a:lnTo>
                    <a:pt x="377091" y="1918123"/>
                  </a:lnTo>
                  <a:lnTo>
                    <a:pt x="375853" y="1913523"/>
                  </a:lnTo>
                  <a:lnTo>
                    <a:pt x="374553" y="1908924"/>
                  </a:lnTo>
                  <a:lnTo>
                    <a:pt x="373231" y="1904324"/>
                  </a:lnTo>
                  <a:lnTo>
                    <a:pt x="371824" y="1899724"/>
                  </a:lnTo>
                  <a:lnTo>
                    <a:pt x="370396" y="1895124"/>
                  </a:lnTo>
                  <a:lnTo>
                    <a:pt x="368901" y="1890524"/>
                  </a:lnTo>
                  <a:lnTo>
                    <a:pt x="367362" y="1885924"/>
                  </a:lnTo>
                  <a:lnTo>
                    <a:pt x="365778" y="1881325"/>
                  </a:lnTo>
                  <a:lnTo>
                    <a:pt x="364128" y="1876725"/>
                  </a:lnTo>
                  <a:lnTo>
                    <a:pt x="362454" y="1872125"/>
                  </a:lnTo>
                  <a:lnTo>
                    <a:pt x="360691" y="1867525"/>
                  </a:lnTo>
                  <a:lnTo>
                    <a:pt x="358905" y="1862925"/>
                  </a:lnTo>
                  <a:lnTo>
                    <a:pt x="357048" y="1858326"/>
                  </a:lnTo>
                  <a:lnTo>
                    <a:pt x="355147" y="1853726"/>
                  </a:lnTo>
                  <a:lnTo>
                    <a:pt x="353197" y="1849126"/>
                  </a:lnTo>
                  <a:lnTo>
                    <a:pt x="351180" y="1844526"/>
                  </a:lnTo>
                  <a:lnTo>
                    <a:pt x="349138" y="1839926"/>
                  </a:lnTo>
                  <a:lnTo>
                    <a:pt x="347004" y="1835327"/>
                  </a:lnTo>
                  <a:lnTo>
                    <a:pt x="344847" y="1830727"/>
                  </a:lnTo>
                  <a:lnTo>
                    <a:pt x="342618" y="1826127"/>
                  </a:lnTo>
                  <a:lnTo>
                    <a:pt x="340344" y="1821527"/>
                  </a:lnTo>
                  <a:lnTo>
                    <a:pt x="338021" y="1816927"/>
                  </a:lnTo>
                  <a:lnTo>
                    <a:pt x="335631" y="1812327"/>
                  </a:lnTo>
                  <a:lnTo>
                    <a:pt x="333215" y="1807728"/>
                  </a:lnTo>
                  <a:lnTo>
                    <a:pt x="330709" y="1803128"/>
                  </a:lnTo>
                  <a:lnTo>
                    <a:pt x="328179" y="1798528"/>
                  </a:lnTo>
                  <a:lnTo>
                    <a:pt x="325578" y="1793928"/>
                  </a:lnTo>
                  <a:lnTo>
                    <a:pt x="322933" y="1789328"/>
                  </a:lnTo>
                  <a:lnTo>
                    <a:pt x="320241" y="1784729"/>
                  </a:lnTo>
                  <a:lnTo>
                    <a:pt x="317483" y="1780129"/>
                  </a:lnTo>
                  <a:lnTo>
                    <a:pt x="314699" y="1775529"/>
                  </a:lnTo>
                  <a:lnTo>
                    <a:pt x="311830" y="1770929"/>
                  </a:lnTo>
                  <a:lnTo>
                    <a:pt x="308938" y="1766329"/>
                  </a:lnTo>
                  <a:lnTo>
                    <a:pt x="305977" y="1761729"/>
                  </a:lnTo>
                  <a:lnTo>
                    <a:pt x="302977" y="1757130"/>
                  </a:lnTo>
                  <a:lnTo>
                    <a:pt x="299930" y="1752530"/>
                  </a:lnTo>
                  <a:lnTo>
                    <a:pt x="296823" y="1747930"/>
                  </a:lnTo>
                  <a:lnTo>
                    <a:pt x="293692" y="1743330"/>
                  </a:lnTo>
                  <a:lnTo>
                    <a:pt x="290482" y="1738730"/>
                  </a:lnTo>
                  <a:lnTo>
                    <a:pt x="287252" y="1734131"/>
                  </a:lnTo>
                  <a:lnTo>
                    <a:pt x="283958" y="1729531"/>
                  </a:lnTo>
                  <a:lnTo>
                    <a:pt x="280629" y="1724931"/>
                  </a:lnTo>
                  <a:lnTo>
                    <a:pt x="277259" y="1720331"/>
                  </a:lnTo>
                  <a:lnTo>
                    <a:pt x="273835" y="1715731"/>
                  </a:lnTo>
                  <a:lnTo>
                    <a:pt x="270390" y="1711131"/>
                  </a:lnTo>
                  <a:lnTo>
                    <a:pt x="266876" y="1706532"/>
                  </a:lnTo>
                  <a:lnTo>
                    <a:pt x="263345" y="1701932"/>
                  </a:lnTo>
                  <a:lnTo>
                    <a:pt x="259760" y="1697332"/>
                  </a:lnTo>
                  <a:lnTo>
                    <a:pt x="256145" y="1692732"/>
                  </a:lnTo>
                  <a:lnTo>
                    <a:pt x="252495" y="1688132"/>
                  </a:lnTo>
                  <a:lnTo>
                    <a:pt x="248802" y="1683533"/>
                  </a:lnTo>
                  <a:lnTo>
                    <a:pt x="245091" y="1678933"/>
                  </a:lnTo>
                  <a:lnTo>
                    <a:pt x="241326" y="1674333"/>
                  </a:lnTo>
                  <a:lnTo>
                    <a:pt x="237547" y="1669733"/>
                  </a:lnTo>
                  <a:lnTo>
                    <a:pt x="233726" y="1665133"/>
                  </a:lnTo>
                  <a:lnTo>
                    <a:pt x="229883" y="1660533"/>
                  </a:lnTo>
                  <a:lnTo>
                    <a:pt x="226014" y="1655934"/>
                  </a:lnTo>
                  <a:lnTo>
                    <a:pt x="222114" y="1651334"/>
                  </a:lnTo>
                  <a:lnTo>
                    <a:pt x="218202" y="1646734"/>
                  </a:lnTo>
                  <a:lnTo>
                    <a:pt x="214252" y="1642134"/>
                  </a:lnTo>
                  <a:lnTo>
                    <a:pt x="210294" y="1637534"/>
                  </a:lnTo>
                  <a:lnTo>
                    <a:pt x="206309" y="1632935"/>
                  </a:lnTo>
                  <a:lnTo>
                    <a:pt x="202312" y="1628335"/>
                  </a:lnTo>
                  <a:lnTo>
                    <a:pt x="198299" y="1623735"/>
                  </a:lnTo>
                  <a:lnTo>
                    <a:pt x="194271" y="1619135"/>
                  </a:lnTo>
                  <a:lnTo>
                    <a:pt x="190235" y="1614535"/>
                  </a:lnTo>
                  <a:lnTo>
                    <a:pt x="186185" y="1609935"/>
                  </a:lnTo>
                  <a:lnTo>
                    <a:pt x="182131" y="1605336"/>
                  </a:lnTo>
                  <a:lnTo>
                    <a:pt x="178069" y="1600736"/>
                  </a:lnTo>
                  <a:lnTo>
                    <a:pt x="174005" y="1596136"/>
                  </a:lnTo>
                  <a:lnTo>
                    <a:pt x="169938" y="1591536"/>
                  </a:lnTo>
                  <a:lnTo>
                    <a:pt x="165873" y="1586936"/>
                  </a:lnTo>
                  <a:lnTo>
                    <a:pt x="161808" y="1582337"/>
                  </a:lnTo>
                  <a:lnTo>
                    <a:pt x="157752" y="1577737"/>
                  </a:lnTo>
                  <a:lnTo>
                    <a:pt x="153699" y="1573137"/>
                  </a:lnTo>
                  <a:lnTo>
                    <a:pt x="149659" y="1568537"/>
                  </a:lnTo>
                  <a:lnTo>
                    <a:pt x="145628" y="1563937"/>
                  </a:lnTo>
                  <a:lnTo>
                    <a:pt x="141609" y="1559337"/>
                  </a:lnTo>
                  <a:lnTo>
                    <a:pt x="137611" y="1554738"/>
                  </a:lnTo>
                  <a:lnTo>
                    <a:pt x="133621" y="1550138"/>
                  </a:lnTo>
                  <a:lnTo>
                    <a:pt x="129665" y="1545538"/>
                  </a:lnTo>
                  <a:lnTo>
                    <a:pt x="125720" y="1540938"/>
                  </a:lnTo>
                  <a:lnTo>
                    <a:pt x="121809" y="1536338"/>
                  </a:lnTo>
                  <a:lnTo>
                    <a:pt x="117920" y="1531739"/>
                  </a:lnTo>
                  <a:lnTo>
                    <a:pt x="114059" y="1527139"/>
                  </a:lnTo>
                  <a:lnTo>
                    <a:pt x="110237" y="1522539"/>
                  </a:lnTo>
                  <a:lnTo>
                    <a:pt x="106434" y="1517939"/>
                  </a:lnTo>
                  <a:lnTo>
                    <a:pt x="102689" y="1513339"/>
                  </a:lnTo>
                  <a:lnTo>
                    <a:pt x="98962" y="1508739"/>
                  </a:lnTo>
                  <a:lnTo>
                    <a:pt x="95293" y="1504140"/>
                  </a:lnTo>
                  <a:lnTo>
                    <a:pt x="91657" y="1499540"/>
                  </a:lnTo>
                  <a:lnTo>
                    <a:pt x="88066" y="1494940"/>
                  </a:lnTo>
                  <a:lnTo>
                    <a:pt x="84532" y="1490340"/>
                  </a:lnTo>
                  <a:lnTo>
                    <a:pt x="81025" y="1485740"/>
                  </a:lnTo>
                  <a:lnTo>
                    <a:pt x="77603" y="1481141"/>
                  </a:lnTo>
                  <a:lnTo>
                    <a:pt x="74204" y="1476541"/>
                  </a:lnTo>
                  <a:lnTo>
                    <a:pt x="70886" y="1471941"/>
                  </a:lnTo>
                  <a:lnTo>
                    <a:pt x="67611" y="1467341"/>
                  </a:lnTo>
                  <a:lnTo>
                    <a:pt x="64397" y="1462741"/>
                  </a:lnTo>
                  <a:lnTo>
                    <a:pt x="61256" y="1458142"/>
                  </a:lnTo>
                  <a:lnTo>
                    <a:pt x="58151" y="1453542"/>
                  </a:lnTo>
                  <a:lnTo>
                    <a:pt x="55153" y="1448942"/>
                  </a:lnTo>
                  <a:lnTo>
                    <a:pt x="52184" y="1444342"/>
                  </a:lnTo>
                  <a:lnTo>
                    <a:pt x="49315" y="1439742"/>
                  </a:lnTo>
                  <a:lnTo>
                    <a:pt x="46499" y="1435142"/>
                  </a:lnTo>
                  <a:lnTo>
                    <a:pt x="43757" y="1430543"/>
                  </a:lnTo>
                  <a:lnTo>
                    <a:pt x="41101" y="1425943"/>
                  </a:lnTo>
                  <a:lnTo>
                    <a:pt x="38489" y="1421343"/>
                  </a:lnTo>
                  <a:lnTo>
                    <a:pt x="36001" y="1416743"/>
                  </a:lnTo>
                  <a:lnTo>
                    <a:pt x="33547" y="1412143"/>
                  </a:lnTo>
                  <a:lnTo>
                    <a:pt x="31209" y="1407544"/>
                  </a:lnTo>
                  <a:lnTo>
                    <a:pt x="28931" y="1402944"/>
                  </a:lnTo>
                  <a:lnTo>
                    <a:pt x="26736" y="1398344"/>
                  </a:lnTo>
                  <a:lnTo>
                    <a:pt x="24637" y="1393744"/>
                  </a:lnTo>
                  <a:lnTo>
                    <a:pt x="22589" y="1389144"/>
                  </a:lnTo>
                  <a:lnTo>
                    <a:pt x="20675" y="1384544"/>
                  </a:lnTo>
                  <a:lnTo>
                    <a:pt x="18798" y="1379945"/>
                  </a:lnTo>
                  <a:lnTo>
                    <a:pt x="17049" y="1375345"/>
                  </a:lnTo>
                  <a:lnTo>
                    <a:pt x="15362" y="1370745"/>
                  </a:lnTo>
                  <a:lnTo>
                    <a:pt x="13765" y="1366145"/>
                  </a:lnTo>
                  <a:lnTo>
                    <a:pt x="12269" y="1361545"/>
                  </a:lnTo>
                  <a:lnTo>
                    <a:pt x="10826" y="1356946"/>
                  </a:lnTo>
                  <a:lnTo>
                    <a:pt x="9523" y="1352346"/>
                  </a:lnTo>
                  <a:lnTo>
                    <a:pt x="8258" y="1347746"/>
                  </a:lnTo>
                  <a:lnTo>
                    <a:pt x="7125" y="1343146"/>
                  </a:lnTo>
                  <a:lnTo>
                    <a:pt x="6054" y="1338546"/>
                  </a:lnTo>
                  <a:lnTo>
                    <a:pt x="5075" y="1333946"/>
                  </a:lnTo>
                  <a:lnTo>
                    <a:pt x="4196" y="1329347"/>
                  </a:lnTo>
                  <a:lnTo>
                    <a:pt x="3371" y="1324747"/>
                  </a:lnTo>
                  <a:lnTo>
                    <a:pt x="2683" y="1320147"/>
                  </a:lnTo>
                  <a:lnTo>
                    <a:pt x="2033" y="1315547"/>
                  </a:lnTo>
                  <a:lnTo>
                    <a:pt x="1511" y="1310947"/>
                  </a:lnTo>
                  <a:lnTo>
                    <a:pt x="1048" y="1306348"/>
                  </a:lnTo>
                  <a:lnTo>
                    <a:pt x="674" y="1301748"/>
                  </a:lnTo>
                  <a:lnTo>
                    <a:pt x="394" y="1297148"/>
                  </a:lnTo>
                  <a:lnTo>
                    <a:pt x="167" y="1292548"/>
                  </a:lnTo>
                  <a:lnTo>
                    <a:pt x="66" y="1287948"/>
                  </a:lnTo>
                  <a:lnTo>
                    <a:pt x="0" y="1283348"/>
                  </a:lnTo>
                  <a:lnTo>
                    <a:pt x="52" y="1278749"/>
                  </a:lnTo>
                  <a:lnTo>
                    <a:pt x="157" y="1274149"/>
                  </a:lnTo>
                  <a:lnTo>
                    <a:pt x="345" y="1269549"/>
                  </a:lnTo>
                  <a:lnTo>
                    <a:pt x="614" y="1264949"/>
                  </a:lnTo>
                  <a:lnTo>
                    <a:pt x="931" y="1260349"/>
                  </a:lnTo>
                  <a:lnTo>
                    <a:pt x="1359" y="1255750"/>
                  </a:lnTo>
                  <a:lnTo>
                    <a:pt x="1816" y="1251150"/>
                  </a:lnTo>
                  <a:lnTo>
                    <a:pt x="2377" y="1246550"/>
                  </a:lnTo>
                  <a:lnTo>
                    <a:pt x="2981" y="1241950"/>
                  </a:lnTo>
                  <a:lnTo>
                    <a:pt x="3655" y="1237350"/>
                  </a:lnTo>
                  <a:lnTo>
                    <a:pt x="4397" y="1232750"/>
                  </a:lnTo>
                  <a:lnTo>
                    <a:pt x="5179" y="1228151"/>
                  </a:lnTo>
                  <a:lnTo>
                    <a:pt x="6050" y="1223551"/>
                  </a:lnTo>
                  <a:lnTo>
                    <a:pt x="6945" y="1218951"/>
                  </a:lnTo>
                  <a:lnTo>
                    <a:pt x="7922" y="1214351"/>
                  </a:lnTo>
                  <a:lnTo>
                    <a:pt x="8932" y="1209751"/>
                  </a:lnTo>
                  <a:lnTo>
                    <a:pt x="9997" y="1205152"/>
                  </a:lnTo>
                  <a:lnTo>
                    <a:pt x="11113" y="1200552"/>
                  </a:lnTo>
                  <a:lnTo>
                    <a:pt x="12259" y="1195952"/>
                  </a:lnTo>
                  <a:lnTo>
                    <a:pt x="13469" y="1191352"/>
                  </a:lnTo>
                  <a:lnTo>
                    <a:pt x="14697" y="1186752"/>
                  </a:lnTo>
                  <a:lnTo>
                    <a:pt x="15982" y="1182152"/>
                  </a:lnTo>
                  <a:lnTo>
                    <a:pt x="17290" y="1177553"/>
                  </a:lnTo>
                  <a:lnTo>
                    <a:pt x="18635" y="1172953"/>
                  </a:lnTo>
                  <a:lnTo>
                    <a:pt x="20013" y="1168353"/>
                  </a:lnTo>
                  <a:lnTo>
                    <a:pt x="21410" y="1163753"/>
                  </a:lnTo>
                  <a:lnTo>
                    <a:pt x="22846" y="1159153"/>
                  </a:lnTo>
                  <a:lnTo>
                    <a:pt x="24292" y="1154554"/>
                  </a:lnTo>
                  <a:lnTo>
                    <a:pt x="25771" y="1149954"/>
                  </a:lnTo>
                  <a:lnTo>
                    <a:pt x="27262" y="1145354"/>
                  </a:lnTo>
                  <a:lnTo>
                    <a:pt x="28771" y="1140754"/>
                  </a:lnTo>
                  <a:lnTo>
                    <a:pt x="30295" y="1136154"/>
                  </a:lnTo>
                  <a:lnTo>
                    <a:pt x="31829" y="1131554"/>
                  </a:lnTo>
                  <a:lnTo>
                    <a:pt x="33377" y="1126955"/>
                  </a:lnTo>
                  <a:lnTo>
                    <a:pt x="34928" y="1122355"/>
                  </a:lnTo>
                  <a:lnTo>
                    <a:pt x="36488" y="1117755"/>
                  </a:lnTo>
                  <a:lnTo>
                    <a:pt x="38050" y="1113155"/>
                  </a:lnTo>
                  <a:lnTo>
                    <a:pt x="39615" y="1108555"/>
                  </a:lnTo>
                  <a:lnTo>
                    <a:pt x="41178" y="1103956"/>
                  </a:lnTo>
                  <a:lnTo>
                    <a:pt x="42741" y="1099356"/>
                  </a:lnTo>
                  <a:lnTo>
                    <a:pt x="44297" y="1094756"/>
                  </a:lnTo>
                  <a:lnTo>
                    <a:pt x="45851" y="1090156"/>
                  </a:lnTo>
                  <a:lnTo>
                    <a:pt x="47393" y="1085556"/>
                  </a:lnTo>
                  <a:lnTo>
                    <a:pt x="48929" y="1080957"/>
                  </a:lnTo>
                  <a:lnTo>
                    <a:pt x="50454" y="1076357"/>
                  </a:lnTo>
                  <a:lnTo>
                    <a:pt x="51966" y="1071757"/>
                  </a:lnTo>
                  <a:lnTo>
                    <a:pt x="53469" y="1067157"/>
                  </a:lnTo>
                  <a:lnTo>
                    <a:pt x="54949" y="1062557"/>
                  </a:lnTo>
                  <a:lnTo>
                    <a:pt x="56423" y="1057957"/>
                  </a:lnTo>
                  <a:lnTo>
                    <a:pt x="57870" y="1053358"/>
                  </a:lnTo>
                  <a:lnTo>
                    <a:pt x="59306" y="1048758"/>
                  </a:lnTo>
                  <a:lnTo>
                    <a:pt x="60721" y="1044158"/>
                  </a:lnTo>
                  <a:lnTo>
                    <a:pt x="62114" y="1039558"/>
                  </a:lnTo>
                  <a:lnTo>
                    <a:pt x="63493" y="1034958"/>
                  </a:lnTo>
                  <a:lnTo>
                    <a:pt x="64841" y="1030359"/>
                  </a:lnTo>
                  <a:lnTo>
                    <a:pt x="66179" y="1025759"/>
                  </a:lnTo>
                  <a:lnTo>
                    <a:pt x="67483" y="1021159"/>
                  </a:lnTo>
                  <a:lnTo>
                    <a:pt x="68772" y="1016559"/>
                  </a:lnTo>
                  <a:lnTo>
                    <a:pt x="70035" y="1011959"/>
                  </a:lnTo>
                  <a:lnTo>
                    <a:pt x="71275" y="1007359"/>
                  </a:lnTo>
                  <a:lnTo>
                    <a:pt x="72498" y="1002760"/>
                  </a:lnTo>
                  <a:lnTo>
                    <a:pt x="73686" y="998160"/>
                  </a:lnTo>
                  <a:lnTo>
                    <a:pt x="74865" y="993560"/>
                  </a:lnTo>
                  <a:lnTo>
                    <a:pt x="76008" y="988960"/>
                  </a:lnTo>
                  <a:lnTo>
                    <a:pt x="77137" y="984360"/>
                  </a:lnTo>
                  <a:lnTo>
                    <a:pt x="78241" y="979761"/>
                  </a:lnTo>
                  <a:lnTo>
                    <a:pt x="79323" y="975161"/>
                  </a:lnTo>
                  <a:lnTo>
                    <a:pt x="80389" y="970561"/>
                  </a:lnTo>
                  <a:lnTo>
                    <a:pt x="81426" y="965961"/>
                  </a:lnTo>
                  <a:lnTo>
                    <a:pt x="82454" y="961361"/>
                  </a:lnTo>
                  <a:lnTo>
                    <a:pt x="83452" y="956761"/>
                  </a:lnTo>
                  <a:lnTo>
                    <a:pt x="84439" y="952162"/>
                  </a:lnTo>
                  <a:lnTo>
                    <a:pt x="85407" y="947562"/>
                  </a:lnTo>
                  <a:lnTo>
                    <a:pt x="86359" y="942962"/>
                  </a:lnTo>
                  <a:lnTo>
                    <a:pt x="87300" y="938362"/>
                  </a:lnTo>
                  <a:lnTo>
                    <a:pt x="88221" y="933762"/>
                  </a:lnTo>
                  <a:lnTo>
                    <a:pt x="89137" y="929163"/>
                  </a:lnTo>
                  <a:lnTo>
                    <a:pt x="90035" y="924563"/>
                  </a:lnTo>
                  <a:lnTo>
                    <a:pt x="90928" y="919963"/>
                  </a:lnTo>
                  <a:lnTo>
                    <a:pt x="91811" y="915363"/>
                  </a:lnTo>
                  <a:lnTo>
                    <a:pt x="92688" y="910763"/>
                  </a:lnTo>
                  <a:lnTo>
                    <a:pt x="93560" y="906163"/>
                  </a:lnTo>
                  <a:lnTo>
                    <a:pt x="94428" y="901564"/>
                  </a:lnTo>
                  <a:lnTo>
                    <a:pt x="95294" y="896964"/>
                  </a:lnTo>
                  <a:lnTo>
                    <a:pt x="96160" y="892364"/>
                  </a:lnTo>
                  <a:lnTo>
                    <a:pt x="97027" y="887764"/>
                  </a:lnTo>
                  <a:lnTo>
                    <a:pt x="97897" y="883164"/>
                  </a:lnTo>
                  <a:lnTo>
                    <a:pt x="98773" y="878565"/>
                  </a:lnTo>
                  <a:lnTo>
                    <a:pt x="99653" y="873965"/>
                  </a:lnTo>
                  <a:lnTo>
                    <a:pt x="100545" y="869365"/>
                  </a:lnTo>
                  <a:lnTo>
                    <a:pt x="101441" y="864765"/>
                  </a:lnTo>
                  <a:lnTo>
                    <a:pt x="102356" y="860165"/>
                  </a:lnTo>
                  <a:lnTo>
                    <a:pt x="103279" y="855565"/>
                  </a:lnTo>
                  <a:lnTo>
                    <a:pt x="104220" y="850966"/>
                  </a:lnTo>
                  <a:lnTo>
                    <a:pt x="105178" y="846366"/>
                  </a:lnTo>
                  <a:lnTo>
                    <a:pt x="106149" y="841766"/>
                  </a:lnTo>
                  <a:lnTo>
                    <a:pt x="107150" y="837166"/>
                  </a:lnTo>
                  <a:lnTo>
                    <a:pt x="108161" y="832566"/>
                  </a:lnTo>
                  <a:lnTo>
                    <a:pt x="109209" y="827967"/>
                  </a:lnTo>
                  <a:lnTo>
                    <a:pt x="110273" y="823367"/>
                  </a:lnTo>
                  <a:lnTo>
                    <a:pt x="111367" y="818767"/>
                  </a:lnTo>
                  <a:lnTo>
                    <a:pt x="112491" y="814167"/>
                  </a:lnTo>
                  <a:lnTo>
                    <a:pt x="113636" y="809567"/>
                  </a:lnTo>
                  <a:lnTo>
                    <a:pt x="114827" y="804967"/>
                  </a:lnTo>
                  <a:lnTo>
                    <a:pt x="116031" y="800368"/>
                  </a:lnTo>
                  <a:lnTo>
                    <a:pt x="117291" y="795768"/>
                  </a:lnTo>
                  <a:lnTo>
                    <a:pt x="118570" y="791168"/>
                  </a:lnTo>
                  <a:lnTo>
                    <a:pt x="119893" y="786568"/>
                  </a:lnTo>
                  <a:lnTo>
                    <a:pt x="121253" y="781968"/>
                  </a:lnTo>
                  <a:lnTo>
                    <a:pt x="122643" y="777369"/>
                  </a:lnTo>
                  <a:lnTo>
                    <a:pt x="124088" y="772769"/>
                  </a:lnTo>
                  <a:lnTo>
                    <a:pt x="125552" y="768169"/>
                  </a:lnTo>
                  <a:lnTo>
                    <a:pt x="127083" y="763569"/>
                  </a:lnTo>
                  <a:lnTo>
                    <a:pt x="128637" y="758969"/>
                  </a:lnTo>
                  <a:lnTo>
                    <a:pt x="130243" y="754369"/>
                  </a:lnTo>
                  <a:lnTo>
                    <a:pt x="131891" y="749770"/>
                  </a:lnTo>
                  <a:lnTo>
                    <a:pt x="133573" y="745170"/>
                  </a:lnTo>
                  <a:lnTo>
                    <a:pt x="135318" y="740570"/>
                  </a:lnTo>
                  <a:lnTo>
                    <a:pt x="137082" y="735970"/>
                  </a:lnTo>
                  <a:lnTo>
                    <a:pt x="138921" y="731370"/>
                  </a:lnTo>
                  <a:lnTo>
                    <a:pt x="140783" y="726771"/>
                  </a:lnTo>
                  <a:lnTo>
                    <a:pt x="142701" y="722171"/>
                  </a:lnTo>
                  <a:lnTo>
                    <a:pt x="144662" y="717571"/>
                  </a:lnTo>
                  <a:lnTo>
                    <a:pt x="146658" y="712971"/>
                  </a:lnTo>
                  <a:lnTo>
                    <a:pt x="148717" y="708371"/>
                  </a:lnTo>
                  <a:lnTo>
                    <a:pt x="150796" y="703772"/>
                  </a:lnTo>
                  <a:lnTo>
                    <a:pt x="152948" y="699172"/>
                  </a:lnTo>
                  <a:lnTo>
                    <a:pt x="155123" y="694572"/>
                  </a:lnTo>
                  <a:lnTo>
                    <a:pt x="157351" y="689972"/>
                  </a:lnTo>
                  <a:lnTo>
                    <a:pt x="159620" y="685372"/>
                  </a:lnTo>
                  <a:lnTo>
                    <a:pt x="161921" y="680772"/>
                  </a:lnTo>
                  <a:lnTo>
                    <a:pt x="164280" y="676173"/>
                  </a:lnTo>
                  <a:lnTo>
                    <a:pt x="166657" y="671573"/>
                  </a:lnTo>
                  <a:lnTo>
                    <a:pt x="169098" y="666973"/>
                  </a:lnTo>
                  <a:lnTo>
                    <a:pt x="171559" y="662373"/>
                  </a:lnTo>
                  <a:lnTo>
                    <a:pt x="174066" y="657773"/>
                  </a:lnTo>
                  <a:lnTo>
                    <a:pt x="176606" y="653174"/>
                  </a:lnTo>
                  <a:lnTo>
                    <a:pt x="179175" y="648574"/>
                  </a:lnTo>
                  <a:lnTo>
                    <a:pt x="181788" y="643974"/>
                  </a:lnTo>
                  <a:lnTo>
                    <a:pt x="184416" y="639374"/>
                  </a:lnTo>
                  <a:lnTo>
                    <a:pt x="187095" y="634774"/>
                  </a:lnTo>
                  <a:lnTo>
                    <a:pt x="189787" y="630174"/>
                  </a:lnTo>
                  <a:lnTo>
                    <a:pt x="192514" y="625575"/>
                  </a:lnTo>
                  <a:lnTo>
                    <a:pt x="195264" y="620975"/>
                  </a:lnTo>
                  <a:lnTo>
                    <a:pt x="198034" y="616375"/>
                  </a:lnTo>
                  <a:lnTo>
                    <a:pt x="200833" y="611775"/>
                  </a:lnTo>
                  <a:lnTo>
                    <a:pt x="203641" y="607175"/>
                  </a:lnTo>
                  <a:lnTo>
                    <a:pt x="206481" y="602576"/>
                  </a:lnTo>
                  <a:lnTo>
                    <a:pt x="209328" y="597976"/>
                  </a:lnTo>
                  <a:lnTo>
                    <a:pt x="212193" y="593376"/>
                  </a:lnTo>
                  <a:lnTo>
                    <a:pt x="215070" y="588776"/>
                  </a:lnTo>
                  <a:lnTo>
                    <a:pt x="217955" y="584176"/>
                  </a:lnTo>
                  <a:lnTo>
                    <a:pt x="220852" y="579576"/>
                  </a:lnTo>
                  <a:lnTo>
                    <a:pt x="223753" y="574977"/>
                  </a:lnTo>
                  <a:lnTo>
                    <a:pt x="226661" y="570377"/>
                  </a:lnTo>
                  <a:lnTo>
                    <a:pt x="229569" y="565777"/>
                  </a:lnTo>
                  <a:lnTo>
                    <a:pt x="232479" y="561177"/>
                  </a:lnTo>
                  <a:lnTo>
                    <a:pt x="235386" y="556577"/>
                  </a:lnTo>
                  <a:lnTo>
                    <a:pt x="238291" y="551978"/>
                  </a:lnTo>
                  <a:lnTo>
                    <a:pt x="241188" y="547378"/>
                  </a:lnTo>
                  <a:lnTo>
                    <a:pt x="244082" y="542778"/>
                  </a:lnTo>
                  <a:lnTo>
                    <a:pt x="246959" y="538178"/>
                  </a:lnTo>
                  <a:lnTo>
                    <a:pt x="249830" y="533578"/>
                  </a:lnTo>
                  <a:lnTo>
                    <a:pt x="252684" y="528978"/>
                  </a:lnTo>
                  <a:lnTo>
                    <a:pt x="255523" y="524379"/>
                  </a:lnTo>
                  <a:lnTo>
                    <a:pt x="258348" y="519779"/>
                  </a:lnTo>
                  <a:lnTo>
                    <a:pt x="261145" y="515179"/>
                  </a:lnTo>
                  <a:lnTo>
                    <a:pt x="263935" y="510579"/>
                  </a:lnTo>
                  <a:lnTo>
                    <a:pt x="266684" y="505979"/>
                  </a:lnTo>
                  <a:lnTo>
                    <a:pt x="269421" y="501380"/>
                  </a:lnTo>
                  <a:lnTo>
                    <a:pt x="272124" y="496780"/>
                  </a:lnTo>
                  <a:lnTo>
                    <a:pt x="274800" y="492180"/>
                  </a:lnTo>
                  <a:lnTo>
                    <a:pt x="277452" y="487580"/>
                  </a:lnTo>
                  <a:lnTo>
                    <a:pt x="280061" y="482980"/>
                  </a:lnTo>
                  <a:lnTo>
                    <a:pt x="282655" y="478380"/>
                  </a:lnTo>
                  <a:lnTo>
                    <a:pt x="285190" y="473781"/>
                  </a:lnTo>
                  <a:lnTo>
                    <a:pt x="287707" y="469181"/>
                  </a:lnTo>
                  <a:lnTo>
                    <a:pt x="290177" y="464581"/>
                  </a:lnTo>
                  <a:lnTo>
                    <a:pt x="292611" y="459981"/>
                  </a:lnTo>
                  <a:lnTo>
                    <a:pt x="295011" y="455381"/>
                  </a:lnTo>
                  <a:lnTo>
                    <a:pt x="297355" y="450782"/>
                  </a:lnTo>
                  <a:lnTo>
                    <a:pt x="299682" y="446182"/>
                  </a:lnTo>
                  <a:lnTo>
                    <a:pt x="301933" y="441582"/>
                  </a:lnTo>
                  <a:lnTo>
                    <a:pt x="304163" y="436982"/>
                  </a:lnTo>
                  <a:lnTo>
                    <a:pt x="306335" y="432382"/>
                  </a:lnTo>
                  <a:lnTo>
                    <a:pt x="308465" y="427782"/>
                  </a:lnTo>
                  <a:lnTo>
                    <a:pt x="310556" y="423183"/>
                  </a:lnTo>
                  <a:lnTo>
                    <a:pt x="312583" y="418583"/>
                  </a:lnTo>
                  <a:lnTo>
                    <a:pt x="314589" y="413983"/>
                  </a:lnTo>
                  <a:lnTo>
                    <a:pt x="316510" y="409383"/>
                  </a:lnTo>
                  <a:lnTo>
                    <a:pt x="318409" y="404783"/>
                  </a:lnTo>
                  <a:lnTo>
                    <a:pt x="320243" y="400184"/>
                  </a:lnTo>
                  <a:lnTo>
                    <a:pt x="322033" y="395584"/>
                  </a:lnTo>
                  <a:lnTo>
                    <a:pt x="323780" y="390984"/>
                  </a:lnTo>
                  <a:lnTo>
                    <a:pt x="325460" y="386384"/>
                  </a:lnTo>
                  <a:lnTo>
                    <a:pt x="327118" y="381784"/>
                  </a:lnTo>
                  <a:lnTo>
                    <a:pt x="328688" y="377184"/>
                  </a:lnTo>
                  <a:lnTo>
                    <a:pt x="330236" y="372585"/>
                  </a:lnTo>
                  <a:lnTo>
                    <a:pt x="331718" y="367985"/>
                  </a:lnTo>
                  <a:lnTo>
                    <a:pt x="333156" y="363385"/>
                  </a:lnTo>
                  <a:lnTo>
                    <a:pt x="334551" y="358785"/>
                  </a:lnTo>
                  <a:lnTo>
                    <a:pt x="335881" y="354185"/>
                  </a:lnTo>
                  <a:lnTo>
                    <a:pt x="337189" y="349586"/>
                  </a:lnTo>
                  <a:lnTo>
                    <a:pt x="338412" y="344986"/>
                  </a:lnTo>
                  <a:lnTo>
                    <a:pt x="339615" y="340386"/>
                  </a:lnTo>
                  <a:lnTo>
                    <a:pt x="340755" y="335786"/>
                  </a:lnTo>
                  <a:lnTo>
                    <a:pt x="341854" y="331186"/>
                  </a:lnTo>
                  <a:lnTo>
                    <a:pt x="342913" y="326587"/>
                  </a:lnTo>
                  <a:lnTo>
                    <a:pt x="343913" y="321987"/>
                  </a:lnTo>
                  <a:lnTo>
                    <a:pt x="344892" y="317387"/>
                  </a:lnTo>
                  <a:lnTo>
                    <a:pt x="345797" y="312787"/>
                  </a:lnTo>
                  <a:lnTo>
                    <a:pt x="346682" y="308187"/>
                  </a:lnTo>
                  <a:lnTo>
                    <a:pt x="347513" y="303587"/>
                  </a:lnTo>
                  <a:lnTo>
                    <a:pt x="348308" y="298988"/>
                  </a:lnTo>
                  <a:lnTo>
                    <a:pt x="349069" y="294388"/>
                  </a:lnTo>
                  <a:lnTo>
                    <a:pt x="349779" y="289788"/>
                  </a:lnTo>
                  <a:lnTo>
                    <a:pt x="350473" y="285188"/>
                  </a:lnTo>
                  <a:lnTo>
                    <a:pt x="351104" y="280588"/>
                  </a:lnTo>
                  <a:lnTo>
                    <a:pt x="351720" y="275989"/>
                  </a:lnTo>
                  <a:lnTo>
                    <a:pt x="352292" y="271389"/>
                  </a:lnTo>
                  <a:lnTo>
                    <a:pt x="352836" y="266789"/>
                  </a:lnTo>
                  <a:lnTo>
                    <a:pt x="353352" y="262189"/>
                  </a:lnTo>
                  <a:lnTo>
                    <a:pt x="353830" y="257589"/>
                  </a:lnTo>
                  <a:lnTo>
                    <a:pt x="354295" y="252989"/>
                  </a:lnTo>
                  <a:lnTo>
                    <a:pt x="354714" y="248390"/>
                  </a:lnTo>
                  <a:lnTo>
                    <a:pt x="355122" y="243790"/>
                  </a:lnTo>
                  <a:lnTo>
                    <a:pt x="355497" y="239190"/>
                  </a:lnTo>
                  <a:lnTo>
                    <a:pt x="355854" y="234590"/>
                  </a:lnTo>
                  <a:lnTo>
                    <a:pt x="356191" y="229990"/>
                  </a:lnTo>
                  <a:lnTo>
                    <a:pt x="356503" y="225391"/>
                  </a:lnTo>
                  <a:lnTo>
                    <a:pt x="356806" y="220791"/>
                  </a:lnTo>
                  <a:lnTo>
                    <a:pt x="357081" y="216191"/>
                  </a:lnTo>
                  <a:lnTo>
                    <a:pt x="357349" y="211591"/>
                  </a:lnTo>
                  <a:lnTo>
                    <a:pt x="357598" y="206991"/>
                  </a:lnTo>
                  <a:lnTo>
                    <a:pt x="357837" y="202391"/>
                  </a:lnTo>
                  <a:lnTo>
                    <a:pt x="358066" y="197792"/>
                  </a:lnTo>
                  <a:lnTo>
                    <a:pt x="358282" y="193192"/>
                  </a:lnTo>
                  <a:lnTo>
                    <a:pt x="358495" y="188592"/>
                  </a:lnTo>
                  <a:lnTo>
                    <a:pt x="358695" y="183992"/>
                  </a:lnTo>
                  <a:lnTo>
                    <a:pt x="358894" y="179392"/>
                  </a:lnTo>
                  <a:lnTo>
                    <a:pt x="359087" y="174793"/>
                  </a:lnTo>
                  <a:lnTo>
                    <a:pt x="359278" y="170193"/>
                  </a:lnTo>
                  <a:lnTo>
                    <a:pt x="359468" y="165593"/>
                  </a:lnTo>
                  <a:lnTo>
                    <a:pt x="359658" y="160993"/>
                  </a:lnTo>
                  <a:lnTo>
                    <a:pt x="359847" y="156393"/>
                  </a:lnTo>
                  <a:lnTo>
                    <a:pt x="360042" y="151793"/>
                  </a:lnTo>
                  <a:lnTo>
                    <a:pt x="360237" y="147194"/>
                  </a:lnTo>
                  <a:lnTo>
                    <a:pt x="360440" y="142594"/>
                  </a:lnTo>
                  <a:lnTo>
                    <a:pt x="360647" y="137994"/>
                  </a:lnTo>
                  <a:lnTo>
                    <a:pt x="360861" y="133394"/>
                  </a:lnTo>
                  <a:lnTo>
                    <a:pt x="361085" y="128794"/>
                  </a:lnTo>
                  <a:lnTo>
                    <a:pt x="361314" y="124195"/>
                  </a:lnTo>
                  <a:lnTo>
                    <a:pt x="361559" y="119595"/>
                  </a:lnTo>
                  <a:lnTo>
                    <a:pt x="361810" y="114995"/>
                  </a:lnTo>
                  <a:lnTo>
                    <a:pt x="362077" y="110395"/>
                  </a:lnTo>
                  <a:lnTo>
                    <a:pt x="362356" y="105795"/>
                  </a:lnTo>
                  <a:lnTo>
                    <a:pt x="362646" y="101195"/>
                  </a:lnTo>
                  <a:lnTo>
                    <a:pt x="362955" y="96596"/>
                  </a:lnTo>
                  <a:lnTo>
                    <a:pt x="363272" y="91996"/>
                  </a:lnTo>
                  <a:lnTo>
                    <a:pt x="363616" y="87396"/>
                  </a:lnTo>
                  <a:lnTo>
                    <a:pt x="363967" y="82796"/>
                  </a:lnTo>
                  <a:lnTo>
                    <a:pt x="364342" y="78196"/>
                  </a:lnTo>
                  <a:lnTo>
                    <a:pt x="364731" y="73597"/>
                  </a:lnTo>
                  <a:lnTo>
                    <a:pt x="365138" y="68997"/>
                  </a:lnTo>
                  <a:lnTo>
                    <a:pt x="365569" y="64397"/>
                  </a:lnTo>
                  <a:lnTo>
                    <a:pt x="366009" y="59797"/>
                  </a:lnTo>
                  <a:lnTo>
                    <a:pt x="366482" y="55197"/>
                  </a:lnTo>
                  <a:lnTo>
                    <a:pt x="366964" y="50597"/>
                  </a:lnTo>
                  <a:lnTo>
                    <a:pt x="367474" y="45998"/>
                  </a:lnTo>
                  <a:lnTo>
                    <a:pt x="368001" y="41398"/>
                  </a:lnTo>
                  <a:lnTo>
                    <a:pt x="368547" y="36798"/>
                  </a:lnTo>
                  <a:lnTo>
                    <a:pt x="369120" y="32198"/>
                  </a:lnTo>
                  <a:lnTo>
                    <a:pt x="369703" y="27598"/>
                  </a:lnTo>
                  <a:lnTo>
                    <a:pt x="370322" y="22999"/>
                  </a:lnTo>
                  <a:lnTo>
                    <a:pt x="370949" y="18399"/>
                  </a:lnTo>
                  <a:lnTo>
                    <a:pt x="371607" y="13799"/>
                  </a:lnTo>
                  <a:lnTo>
                    <a:pt x="372280" y="9199"/>
                  </a:lnTo>
                  <a:lnTo>
                    <a:pt x="372974" y="4599"/>
                  </a:lnTo>
                  <a:lnTo>
                    <a:pt x="373694" y="0"/>
                  </a:lnTo>
                  <a:lnTo>
                    <a:pt x="555645" y="0"/>
                  </a:lnTo>
                  <a:lnTo>
                    <a:pt x="556365" y="4599"/>
                  </a:lnTo>
                  <a:lnTo>
                    <a:pt x="557059" y="9199"/>
                  </a:lnTo>
                  <a:lnTo>
                    <a:pt x="557733" y="13799"/>
                  </a:lnTo>
                  <a:lnTo>
                    <a:pt x="558390" y="18399"/>
                  </a:lnTo>
                  <a:lnTo>
                    <a:pt x="559018" y="22999"/>
                  </a:lnTo>
                  <a:lnTo>
                    <a:pt x="559636" y="27598"/>
                  </a:lnTo>
                  <a:lnTo>
                    <a:pt x="560220" y="32198"/>
                  </a:lnTo>
                  <a:lnTo>
                    <a:pt x="560792" y="36798"/>
                  </a:lnTo>
                  <a:lnTo>
                    <a:pt x="561338" y="41398"/>
                  </a:lnTo>
                  <a:lnTo>
                    <a:pt x="561865" y="45998"/>
                  </a:lnTo>
                  <a:lnTo>
                    <a:pt x="562375" y="50597"/>
                  </a:lnTo>
                  <a:lnTo>
                    <a:pt x="562857" y="55197"/>
                  </a:lnTo>
                  <a:lnTo>
                    <a:pt x="563331" y="59797"/>
                  </a:lnTo>
                  <a:lnTo>
                    <a:pt x="563771" y="64397"/>
                  </a:lnTo>
                  <a:lnTo>
                    <a:pt x="564201" y="68997"/>
                  </a:lnTo>
                  <a:lnTo>
                    <a:pt x="564608" y="73597"/>
                  </a:lnTo>
                  <a:lnTo>
                    <a:pt x="564997" y="78196"/>
                  </a:lnTo>
                  <a:lnTo>
                    <a:pt x="565372" y="82796"/>
                  </a:lnTo>
                  <a:lnTo>
                    <a:pt x="565724" y="87396"/>
                  </a:lnTo>
                  <a:lnTo>
                    <a:pt x="566067" y="91996"/>
                  </a:lnTo>
                  <a:lnTo>
                    <a:pt x="566384" y="96596"/>
                  </a:lnTo>
                  <a:lnTo>
                    <a:pt x="566693" y="101195"/>
                  </a:lnTo>
                  <a:lnTo>
                    <a:pt x="566984" y="105795"/>
                  </a:lnTo>
                  <a:lnTo>
                    <a:pt x="567262" y="110395"/>
                  </a:lnTo>
                  <a:lnTo>
                    <a:pt x="567529" y="114995"/>
                  </a:lnTo>
                  <a:lnTo>
                    <a:pt x="567780" y="119595"/>
                  </a:lnTo>
                  <a:lnTo>
                    <a:pt x="568026" y="124195"/>
                  </a:lnTo>
                  <a:lnTo>
                    <a:pt x="568254" y="128794"/>
                  </a:lnTo>
                  <a:lnTo>
                    <a:pt x="568478" y="133394"/>
                  </a:lnTo>
                  <a:lnTo>
                    <a:pt x="568692" y="137994"/>
                  </a:lnTo>
                  <a:lnTo>
                    <a:pt x="568900" y="142594"/>
                  </a:lnTo>
                  <a:lnTo>
                    <a:pt x="569102" y="147194"/>
                  </a:lnTo>
                  <a:lnTo>
                    <a:pt x="569298" y="151793"/>
                  </a:lnTo>
                  <a:lnTo>
                    <a:pt x="569492" y="156393"/>
                  </a:lnTo>
                  <a:lnTo>
                    <a:pt x="569682" y="160993"/>
                  </a:lnTo>
                  <a:lnTo>
                    <a:pt x="569871" y="165593"/>
                  </a:lnTo>
                  <a:lnTo>
                    <a:pt x="570061" y="170193"/>
                  </a:lnTo>
                  <a:lnTo>
                    <a:pt x="570252" y="174793"/>
                  </a:lnTo>
                  <a:lnTo>
                    <a:pt x="570445" y="179392"/>
                  </a:lnTo>
                  <a:lnTo>
                    <a:pt x="570644" y="183992"/>
                  </a:lnTo>
                  <a:lnTo>
                    <a:pt x="570845" y="188592"/>
                  </a:lnTo>
                  <a:lnTo>
                    <a:pt x="571057" y="193192"/>
                  </a:lnTo>
                  <a:lnTo>
                    <a:pt x="571274" y="197792"/>
                  </a:lnTo>
                  <a:lnTo>
                    <a:pt x="571502" y="202391"/>
                  </a:lnTo>
                  <a:lnTo>
                    <a:pt x="571741" y="206991"/>
                  </a:lnTo>
                  <a:lnTo>
                    <a:pt x="571990" y="211591"/>
                  </a:lnTo>
                  <a:lnTo>
                    <a:pt x="572259" y="216191"/>
                  </a:lnTo>
                  <a:lnTo>
                    <a:pt x="572533" y="220791"/>
                  </a:lnTo>
                  <a:lnTo>
                    <a:pt x="572836" y="225391"/>
                  </a:lnTo>
                  <a:lnTo>
                    <a:pt x="573149" y="229990"/>
                  </a:lnTo>
                  <a:lnTo>
                    <a:pt x="573486" y="234590"/>
                  </a:lnTo>
                  <a:lnTo>
                    <a:pt x="573842" y="239190"/>
                  </a:lnTo>
                  <a:lnTo>
                    <a:pt x="574218" y="243790"/>
                  </a:lnTo>
                  <a:lnTo>
                    <a:pt x="574626" y="248390"/>
                  </a:lnTo>
                  <a:lnTo>
                    <a:pt x="575044" y="252989"/>
                  </a:lnTo>
                  <a:lnTo>
                    <a:pt x="575509" y="257589"/>
                  </a:lnTo>
                  <a:lnTo>
                    <a:pt x="575987" y="262189"/>
                  </a:lnTo>
                  <a:lnTo>
                    <a:pt x="576503" y="266789"/>
                  </a:lnTo>
                  <a:lnTo>
                    <a:pt x="577048" y="271389"/>
                  </a:lnTo>
                  <a:lnTo>
                    <a:pt x="577619" y="275989"/>
                  </a:lnTo>
                  <a:lnTo>
                    <a:pt x="578235" y="280588"/>
                  </a:lnTo>
                  <a:lnTo>
                    <a:pt x="578866" y="285188"/>
                  </a:lnTo>
                  <a:lnTo>
                    <a:pt x="579560" y="289788"/>
                  </a:lnTo>
                  <a:lnTo>
                    <a:pt x="580271" y="294388"/>
                  </a:lnTo>
                  <a:lnTo>
                    <a:pt x="581031" y="298988"/>
                  </a:lnTo>
                  <a:lnTo>
                    <a:pt x="581827" y="303587"/>
                  </a:lnTo>
                  <a:lnTo>
                    <a:pt x="582657" y="308187"/>
                  </a:lnTo>
                  <a:lnTo>
                    <a:pt x="583543" y="312787"/>
                  </a:lnTo>
                  <a:lnTo>
                    <a:pt x="584447" y="317387"/>
                  </a:lnTo>
                  <a:lnTo>
                    <a:pt x="585427" y="321987"/>
                  </a:lnTo>
                  <a:lnTo>
                    <a:pt x="586426" y="326587"/>
                  </a:lnTo>
                  <a:lnTo>
                    <a:pt x="587485" y="331186"/>
                  </a:lnTo>
                  <a:lnTo>
                    <a:pt x="588585" y="335786"/>
                  </a:lnTo>
                  <a:lnTo>
                    <a:pt x="589725" y="340386"/>
                  </a:lnTo>
                  <a:lnTo>
                    <a:pt x="590927" y="344986"/>
                  </a:lnTo>
                  <a:lnTo>
                    <a:pt x="592150" y="349586"/>
                  </a:lnTo>
                  <a:lnTo>
                    <a:pt x="593459" y="354185"/>
                  </a:lnTo>
                  <a:lnTo>
                    <a:pt x="594788" y="358785"/>
                  </a:lnTo>
                  <a:lnTo>
                    <a:pt x="596183" y="363385"/>
                  </a:lnTo>
                  <a:lnTo>
                    <a:pt x="597621" y="367985"/>
                  </a:lnTo>
                  <a:lnTo>
                    <a:pt x="599103" y="372585"/>
                  </a:lnTo>
                  <a:lnTo>
                    <a:pt x="600651" y="377184"/>
                  </a:lnTo>
                  <a:lnTo>
                    <a:pt x="602221" y="381784"/>
                  </a:lnTo>
                  <a:lnTo>
                    <a:pt x="603879" y="386384"/>
                  </a:lnTo>
                  <a:lnTo>
                    <a:pt x="605560" y="390984"/>
                  </a:lnTo>
                  <a:lnTo>
                    <a:pt x="607306" y="395584"/>
                  </a:lnTo>
                  <a:lnTo>
                    <a:pt x="609096" y="400184"/>
                  </a:lnTo>
                  <a:lnTo>
                    <a:pt x="610931" y="404783"/>
                  </a:lnTo>
                  <a:lnTo>
                    <a:pt x="612829" y="409383"/>
                  </a:lnTo>
                  <a:lnTo>
                    <a:pt x="614751" y="413983"/>
                  </a:lnTo>
                  <a:lnTo>
                    <a:pt x="616757" y="418583"/>
                  </a:lnTo>
                  <a:lnTo>
                    <a:pt x="618783" y="423183"/>
                  </a:lnTo>
                  <a:lnTo>
                    <a:pt x="620874" y="427782"/>
                  </a:lnTo>
                  <a:lnTo>
                    <a:pt x="623004" y="432382"/>
                  </a:lnTo>
                  <a:lnTo>
                    <a:pt x="625176" y="436982"/>
                  </a:lnTo>
                  <a:lnTo>
                    <a:pt x="627407" y="441582"/>
                  </a:lnTo>
                  <a:lnTo>
                    <a:pt x="629658" y="446182"/>
                  </a:lnTo>
                  <a:lnTo>
                    <a:pt x="631984" y="450782"/>
                  </a:lnTo>
                  <a:lnTo>
                    <a:pt x="634328" y="455381"/>
                  </a:lnTo>
                  <a:lnTo>
                    <a:pt x="636729" y="459981"/>
                  </a:lnTo>
                  <a:lnTo>
                    <a:pt x="639162" y="464581"/>
                  </a:lnTo>
                  <a:lnTo>
                    <a:pt x="641632" y="469181"/>
                  </a:lnTo>
                  <a:lnTo>
                    <a:pt x="644149" y="473781"/>
                  </a:lnTo>
                  <a:lnTo>
                    <a:pt x="646684" y="478380"/>
                  </a:lnTo>
                  <a:lnTo>
                    <a:pt x="649278" y="482980"/>
                  </a:lnTo>
                  <a:lnTo>
                    <a:pt x="651887" y="487580"/>
                  </a:lnTo>
                  <a:lnTo>
                    <a:pt x="654539" y="492180"/>
                  </a:lnTo>
                  <a:lnTo>
                    <a:pt x="657215" y="496780"/>
                  </a:lnTo>
                  <a:lnTo>
                    <a:pt x="659919" y="501380"/>
                  </a:lnTo>
                  <a:lnTo>
                    <a:pt x="662655" y="505979"/>
                  </a:lnTo>
                  <a:lnTo>
                    <a:pt x="665405" y="510579"/>
                  </a:lnTo>
                  <a:lnTo>
                    <a:pt x="668194" y="515179"/>
                  </a:lnTo>
                  <a:lnTo>
                    <a:pt x="670992" y="519779"/>
                  </a:lnTo>
                  <a:lnTo>
                    <a:pt x="673817" y="524379"/>
                  </a:lnTo>
                  <a:lnTo>
                    <a:pt x="676655" y="528978"/>
                  </a:lnTo>
                  <a:lnTo>
                    <a:pt x="679510" y="533578"/>
                  </a:lnTo>
                  <a:lnTo>
                    <a:pt x="682380" y="538178"/>
                  </a:lnTo>
                  <a:lnTo>
                    <a:pt x="685258" y="542778"/>
                  </a:lnTo>
                  <a:lnTo>
                    <a:pt x="688152" y="547378"/>
                  </a:lnTo>
                  <a:lnTo>
                    <a:pt x="691048" y="551978"/>
                  </a:lnTo>
                  <a:lnTo>
                    <a:pt x="693953" y="556577"/>
                  </a:lnTo>
                  <a:lnTo>
                    <a:pt x="696861" y="561177"/>
                  </a:lnTo>
                  <a:lnTo>
                    <a:pt x="699770" y="565777"/>
                  </a:lnTo>
                  <a:lnTo>
                    <a:pt x="702679" y="570377"/>
                  </a:lnTo>
                  <a:lnTo>
                    <a:pt x="705587" y="574977"/>
                  </a:lnTo>
                  <a:lnTo>
                    <a:pt x="708487" y="579576"/>
                  </a:lnTo>
                  <a:lnTo>
                    <a:pt x="711384" y="584176"/>
                  </a:lnTo>
                  <a:lnTo>
                    <a:pt x="714270" y="588776"/>
                  </a:lnTo>
                  <a:lnTo>
                    <a:pt x="717146" y="593376"/>
                  </a:lnTo>
                  <a:lnTo>
                    <a:pt x="720012" y="597976"/>
                  </a:lnTo>
                  <a:lnTo>
                    <a:pt x="722858" y="602576"/>
                  </a:lnTo>
                  <a:lnTo>
                    <a:pt x="725698" y="607175"/>
                  </a:lnTo>
                  <a:lnTo>
                    <a:pt x="728506" y="611775"/>
                  </a:lnTo>
                  <a:lnTo>
                    <a:pt x="731306" y="616375"/>
                  </a:lnTo>
                  <a:lnTo>
                    <a:pt x="734075" y="620975"/>
                  </a:lnTo>
                  <a:lnTo>
                    <a:pt x="736825" y="625575"/>
                  </a:lnTo>
                  <a:lnTo>
                    <a:pt x="739552" y="630174"/>
                  </a:lnTo>
                  <a:lnTo>
                    <a:pt x="742244" y="634774"/>
                  </a:lnTo>
                  <a:lnTo>
                    <a:pt x="744923" y="639374"/>
                  </a:lnTo>
                  <a:lnTo>
                    <a:pt x="747551" y="643974"/>
                  </a:lnTo>
                  <a:lnTo>
                    <a:pt x="750165" y="648574"/>
                  </a:lnTo>
                  <a:lnTo>
                    <a:pt x="752733" y="653174"/>
                  </a:lnTo>
                  <a:lnTo>
                    <a:pt x="755273" y="657773"/>
                  </a:lnTo>
                  <a:lnTo>
                    <a:pt x="757780" y="662373"/>
                  </a:lnTo>
                  <a:lnTo>
                    <a:pt x="760241" y="666973"/>
                  </a:lnTo>
                  <a:lnTo>
                    <a:pt x="762683" y="671573"/>
                  </a:lnTo>
                  <a:lnTo>
                    <a:pt x="765059" y="676173"/>
                  </a:lnTo>
                  <a:lnTo>
                    <a:pt x="767418" y="680772"/>
                  </a:lnTo>
                  <a:lnTo>
                    <a:pt x="769720" y="685372"/>
                  </a:lnTo>
                  <a:lnTo>
                    <a:pt x="771988" y="689972"/>
                  </a:lnTo>
                  <a:lnTo>
                    <a:pt x="774216" y="694572"/>
                  </a:lnTo>
                  <a:lnTo>
                    <a:pt x="776391" y="699172"/>
                  </a:lnTo>
                  <a:lnTo>
                    <a:pt x="778543" y="703772"/>
                  </a:lnTo>
                  <a:lnTo>
                    <a:pt x="780622" y="708371"/>
                  </a:lnTo>
                  <a:lnTo>
                    <a:pt x="782681" y="712971"/>
                  </a:lnTo>
                  <a:lnTo>
                    <a:pt x="784677" y="717571"/>
                  </a:lnTo>
                  <a:lnTo>
                    <a:pt x="786639" y="722171"/>
                  </a:lnTo>
                  <a:lnTo>
                    <a:pt x="788556" y="726771"/>
                  </a:lnTo>
                  <a:lnTo>
                    <a:pt x="790418" y="731370"/>
                  </a:lnTo>
                  <a:lnTo>
                    <a:pt x="792257" y="735970"/>
                  </a:lnTo>
                  <a:lnTo>
                    <a:pt x="794021" y="740570"/>
                  </a:lnTo>
                  <a:lnTo>
                    <a:pt x="795766" y="745170"/>
                  </a:lnTo>
                  <a:lnTo>
                    <a:pt x="797448" y="749770"/>
                  </a:lnTo>
                  <a:lnTo>
                    <a:pt x="799096" y="754369"/>
                  </a:lnTo>
                  <a:lnTo>
                    <a:pt x="800702" y="758969"/>
                  </a:lnTo>
                  <a:lnTo>
                    <a:pt x="802256" y="763569"/>
                  </a:lnTo>
                  <a:lnTo>
                    <a:pt x="803787" y="768169"/>
                  </a:lnTo>
                  <a:lnTo>
                    <a:pt x="805251" y="772769"/>
                  </a:lnTo>
                  <a:lnTo>
                    <a:pt x="806697" y="777369"/>
                  </a:lnTo>
                  <a:lnTo>
                    <a:pt x="808086" y="781968"/>
                  </a:lnTo>
                  <a:lnTo>
                    <a:pt x="809446" y="786568"/>
                  </a:lnTo>
                  <a:lnTo>
                    <a:pt x="810769" y="791168"/>
                  </a:lnTo>
                  <a:lnTo>
                    <a:pt x="812048" y="795768"/>
                  </a:lnTo>
                  <a:lnTo>
                    <a:pt x="813308" y="800368"/>
                  </a:lnTo>
                  <a:lnTo>
                    <a:pt x="814513" y="804967"/>
                  </a:lnTo>
                  <a:lnTo>
                    <a:pt x="815703" y="809567"/>
                  </a:lnTo>
                  <a:lnTo>
                    <a:pt x="816848" y="814167"/>
                  </a:lnTo>
                  <a:lnTo>
                    <a:pt x="817972" y="818767"/>
                  </a:lnTo>
                  <a:lnTo>
                    <a:pt x="819066" y="823367"/>
                  </a:lnTo>
                  <a:lnTo>
                    <a:pt x="820130" y="827967"/>
                  </a:lnTo>
                  <a:lnTo>
                    <a:pt x="821178" y="832566"/>
                  </a:lnTo>
                  <a:lnTo>
                    <a:pt x="822189" y="837166"/>
                  </a:lnTo>
                  <a:lnTo>
                    <a:pt x="823190" y="841766"/>
                  </a:lnTo>
                  <a:lnTo>
                    <a:pt x="824161" y="846366"/>
                  </a:lnTo>
                  <a:lnTo>
                    <a:pt x="825120" y="850966"/>
                  </a:lnTo>
                  <a:lnTo>
                    <a:pt x="826060" y="855565"/>
                  </a:lnTo>
                  <a:lnTo>
                    <a:pt x="826983" y="860165"/>
                  </a:lnTo>
                  <a:lnTo>
                    <a:pt x="827898" y="864765"/>
                  </a:lnTo>
                  <a:lnTo>
                    <a:pt x="828794" y="869365"/>
                  </a:lnTo>
                  <a:lnTo>
                    <a:pt x="829686" y="873965"/>
                  </a:lnTo>
                  <a:lnTo>
                    <a:pt x="830566" y="878565"/>
                  </a:lnTo>
                  <a:lnTo>
                    <a:pt x="831442" y="883164"/>
                  </a:lnTo>
                  <a:lnTo>
                    <a:pt x="832312" y="887764"/>
                  </a:lnTo>
                  <a:lnTo>
                    <a:pt x="833179" y="892364"/>
                  </a:lnTo>
                  <a:lnTo>
                    <a:pt x="834045" y="896964"/>
                  </a:lnTo>
                  <a:lnTo>
                    <a:pt x="834912" y="901564"/>
                  </a:lnTo>
                  <a:lnTo>
                    <a:pt x="835779" y="906163"/>
                  </a:lnTo>
                  <a:lnTo>
                    <a:pt x="836652" y="910763"/>
                  </a:lnTo>
                  <a:lnTo>
                    <a:pt x="837528" y="915363"/>
                  </a:lnTo>
                  <a:lnTo>
                    <a:pt x="838411" y="919963"/>
                  </a:lnTo>
                  <a:lnTo>
                    <a:pt x="839304" y="924563"/>
                  </a:lnTo>
                  <a:lnTo>
                    <a:pt x="840203" y="929163"/>
                  </a:lnTo>
                  <a:lnTo>
                    <a:pt x="841118" y="933762"/>
                  </a:lnTo>
                  <a:lnTo>
                    <a:pt x="842040" y="938362"/>
                  </a:lnTo>
                  <a:lnTo>
                    <a:pt x="842980" y="942962"/>
                  </a:lnTo>
                  <a:lnTo>
                    <a:pt x="843932" y="947562"/>
                  </a:lnTo>
                  <a:lnTo>
                    <a:pt x="844900" y="952162"/>
                  </a:lnTo>
                  <a:lnTo>
                    <a:pt x="845888" y="956761"/>
                  </a:lnTo>
                  <a:lnTo>
                    <a:pt x="846886" y="961361"/>
                  </a:lnTo>
                  <a:lnTo>
                    <a:pt x="847914" y="965961"/>
                  </a:lnTo>
                  <a:lnTo>
                    <a:pt x="848950" y="970561"/>
                  </a:lnTo>
                  <a:lnTo>
                    <a:pt x="850017" y="975161"/>
                  </a:lnTo>
                  <a:lnTo>
                    <a:pt x="851098" y="979761"/>
                  </a:lnTo>
                  <a:lnTo>
                    <a:pt x="852202" y="984360"/>
                  </a:lnTo>
                  <a:lnTo>
                    <a:pt x="853331" y="988960"/>
                  </a:lnTo>
                  <a:lnTo>
                    <a:pt x="854474" y="993560"/>
                  </a:lnTo>
                  <a:lnTo>
                    <a:pt x="855653" y="998160"/>
                  </a:lnTo>
                  <a:lnTo>
                    <a:pt x="856842" y="1002760"/>
                  </a:lnTo>
                  <a:lnTo>
                    <a:pt x="858065" y="1007359"/>
                  </a:lnTo>
                  <a:lnTo>
                    <a:pt x="859304" y="1011959"/>
                  </a:lnTo>
                  <a:lnTo>
                    <a:pt x="860567" y="1016559"/>
                  </a:lnTo>
                  <a:lnTo>
                    <a:pt x="861857" y="1021159"/>
                  </a:lnTo>
                  <a:lnTo>
                    <a:pt x="863160" y="1025759"/>
                  </a:lnTo>
                  <a:lnTo>
                    <a:pt x="864498" y="1030359"/>
                  </a:lnTo>
                  <a:lnTo>
                    <a:pt x="865846" y="1034958"/>
                  </a:lnTo>
                  <a:lnTo>
                    <a:pt x="867225" y="1039558"/>
                  </a:lnTo>
                  <a:lnTo>
                    <a:pt x="868619" y="1044158"/>
                  </a:lnTo>
                  <a:lnTo>
                    <a:pt x="870033" y="1048758"/>
                  </a:lnTo>
                  <a:lnTo>
                    <a:pt x="871469" y="1053358"/>
                  </a:lnTo>
                  <a:lnTo>
                    <a:pt x="872916" y="1057957"/>
                  </a:lnTo>
                  <a:lnTo>
                    <a:pt x="874390" y="1062557"/>
                  </a:lnTo>
                  <a:lnTo>
                    <a:pt x="875871" y="1067157"/>
                  </a:lnTo>
                  <a:lnTo>
                    <a:pt x="877374" y="1071757"/>
                  </a:lnTo>
                  <a:lnTo>
                    <a:pt x="878885" y="1076357"/>
                  </a:lnTo>
                  <a:lnTo>
                    <a:pt x="880410" y="1080957"/>
                  </a:lnTo>
                  <a:lnTo>
                    <a:pt x="881946" y="1085556"/>
                  </a:lnTo>
                  <a:lnTo>
                    <a:pt x="883489" y="1090156"/>
                  </a:lnTo>
                  <a:lnTo>
                    <a:pt x="885042" y="1094756"/>
                  </a:lnTo>
                  <a:lnTo>
                    <a:pt x="886599" y="1099356"/>
                  </a:lnTo>
                  <a:lnTo>
                    <a:pt x="888161" y="1103956"/>
                  </a:lnTo>
                  <a:lnTo>
                    <a:pt x="889725" y="1108555"/>
                  </a:lnTo>
                  <a:lnTo>
                    <a:pt x="891289" y="1113155"/>
                  </a:lnTo>
                  <a:lnTo>
                    <a:pt x="892851" y="1117755"/>
                  </a:lnTo>
                  <a:lnTo>
                    <a:pt x="894411" y="1122355"/>
                  </a:lnTo>
                  <a:lnTo>
                    <a:pt x="895963" y="1126955"/>
                  </a:lnTo>
                  <a:lnTo>
                    <a:pt x="897511" y="1131554"/>
                  </a:lnTo>
                  <a:lnTo>
                    <a:pt x="899044" y="1136154"/>
                  </a:lnTo>
                  <a:lnTo>
                    <a:pt x="900568" y="1140754"/>
                  </a:lnTo>
                  <a:lnTo>
                    <a:pt x="902078" y="1145354"/>
                  </a:lnTo>
                  <a:lnTo>
                    <a:pt x="903568" y="1149954"/>
                  </a:lnTo>
                  <a:lnTo>
                    <a:pt x="905047" y="1154554"/>
                  </a:lnTo>
                  <a:lnTo>
                    <a:pt x="906494" y="1159153"/>
                  </a:lnTo>
                  <a:lnTo>
                    <a:pt x="907930" y="1163753"/>
                  </a:lnTo>
                  <a:lnTo>
                    <a:pt x="909326" y="1168353"/>
                  </a:lnTo>
                  <a:lnTo>
                    <a:pt x="910704" y="1172953"/>
                  </a:lnTo>
                  <a:lnTo>
                    <a:pt x="912049" y="1177553"/>
                  </a:lnTo>
                  <a:lnTo>
                    <a:pt x="913357" y="1182152"/>
                  </a:lnTo>
                  <a:lnTo>
                    <a:pt x="914643" y="1186752"/>
                  </a:lnTo>
                  <a:lnTo>
                    <a:pt x="915870" y="1191352"/>
                  </a:lnTo>
                  <a:lnTo>
                    <a:pt x="917081" y="1195952"/>
                  </a:lnTo>
                  <a:lnTo>
                    <a:pt x="918226" y="1200552"/>
                  </a:lnTo>
                  <a:lnTo>
                    <a:pt x="919342" y="1205152"/>
                  </a:lnTo>
                  <a:lnTo>
                    <a:pt x="920407" y="1209751"/>
                  </a:lnTo>
                  <a:lnTo>
                    <a:pt x="921417" y="1214351"/>
                  </a:lnTo>
                  <a:lnTo>
                    <a:pt x="922395" y="1218951"/>
                  </a:lnTo>
                  <a:lnTo>
                    <a:pt x="923290" y="1223551"/>
                  </a:lnTo>
                  <a:lnTo>
                    <a:pt x="924160" y="1228151"/>
                  </a:lnTo>
                  <a:lnTo>
                    <a:pt x="924942" y="1232750"/>
                  </a:lnTo>
                  <a:lnTo>
                    <a:pt x="925684" y="1237350"/>
                  </a:lnTo>
                  <a:lnTo>
                    <a:pt x="926358" y="1241950"/>
                  </a:lnTo>
                  <a:lnTo>
                    <a:pt x="926962" y="1246550"/>
                  </a:lnTo>
                  <a:lnTo>
                    <a:pt x="927523" y="1251150"/>
                  </a:lnTo>
                  <a:lnTo>
                    <a:pt x="927981" y="1255750"/>
                  </a:lnTo>
                  <a:lnTo>
                    <a:pt x="928408" y="1260349"/>
                  </a:lnTo>
                  <a:lnTo>
                    <a:pt x="928725" y="1264949"/>
                  </a:lnTo>
                  <a:lnTo>
                    <a:pt x="928995" y="1269549"/>
                  </a:lnTo>
                  <a:lnTo>
                    <a:pt x="929182" y="1274149"/>
                  </a:lnTo>
                  <a:lnTo>
                    <a:pt x="929287" y="1278749"/>
                  </a:lnTo>
                  <a:lnTo>
                    <a:pt x="929340" y="1283348"/>
                  </a:lnTo>
                  <a:lnTo>
                    <a:pt x="929274" y="1287948"/>
                  </a:lnTo>
                  <a:lnTo>
                    <a:pt x="929173" y="1292548"/>
                  </a:lnTo>
                  <a:lnTo>
                    <a:pt x="928945" y="1297148"/>
                  </a:lnTo>
                  <a:lnTo>
                    <a:pt x="928665" y="1301748"/>
                  </a:lnTo>
                  <a:lnTo>
                    <a:pt x="928292" y="1306348"/>
                  </a:lnTo>
                  <a:lnTo>
                    <a:pt x="927828" y="1310947"/>
                  </a:lnTo>
                  <a:lnTo>
                    <a:pt x="927307" y="1315547"/>
                  </a:lnTo>
                  <a:lnTo>
                    <a:pt x="926656" y="1320147"/>
                  </a:lnTo>
                  <a:lnTo>
                    <a:pt x="925968" y="1324747"/>
                  </a:lnTo>
                  <a:lnTo>
                    <a:pt x="925143" y="1329347"/>
                  </a:lnTo>
                  <a:lnTo>
                    <a:pt x="924264" y="1333946"/>
                  </a:lnTo>
                  <a:lnTo>
                    <a:pt x="923286" y="1338546"/>
                  </a:lnTo>
                  <a:lnTo>
                    <a:pt x="922214" y="1343146"/>
                  </a:lnTo>
                  <a:lnTo>
                    <a:pt x="921081" y="1347746"/>
                  </a:lnTo>
                  <a:lnTo>
                    <a:pt x="919816" y="1352346"/>
                  </a:lnTo>
                  <a:lnTo>
                    <a:pt x="918513" y="1356946"/>
                  </a:lnTo>
                  <a:lnTo>
                    <a:pt x="917070" y="1361545"/>
                  </a:lnTo>
                  <a:lnTo>
                    <a:pt x="915574" y="1366145"/>
                  </a:lnTo>
                  <a:lnTo>
                    <a:pt x="913978" y="1370745"/>
                  </a:lnTo>
                  <a:lnTo>
                    <a:pt x="912290" y="1375345"/>
                  </a:lnTo>
                  <a:lnTo>
                    <a:pt x="910541" y="1379945"/>
                  </a:lnTo>
                  <a:lnTo>
                    <a:pt x="908664" y="1384544"/>
                  </a:lnTo>
                  <a:lnTo>
                    <a:pt x="906751" y="1389144"/>
                  </a:lnTo>
                  <a:lnTo>
                    <a:pt x="904702" y="1393744"/>
                  </a:lnTo>
                  <a:lnTo>
                    <a:pt x="902603" y="1398344"/>
                  </a:lnTo>
                  <a:lnTo>
                    <a:pt x="900409" y="1402944"/>
                  </a:lnTo>
                  <a:lnTo>
                    <a:pt x="898130" y="1407544"/>
                  </a:lnTo>
                  <a:lnTo>
                    <a:pt x="895792" y="1412143"/>
                  </a:lnTo>
                  <a:lnTo>
                    <a:pt x="893338" y="1416743"/>
                  </a:lnTo>
                  <a:lnTo>
                    <a:pt x="890850" y="1421343"/>
                  </a:lnTo>
                  <a:lnTo>
                    <a:pt x="888238" y="1425943"/>
                  </a:lnTo>
                  <a:lnTo>
                    <a:pt x="885583" y="1430543"/>
                  </a:lnTo>
                  <a:lnTo>
                    <a:pt x="882840" y="1435142"/>
                  </a:lnTo>
                  <a:lnTo>
                    <a:pt x="880024" y="1439742"/>
                  </a:lnTo>
                  <a:lnTo>
                    <a:pt x="877156" y="1444342"/>
                  </a:lnTo>
                  <a:lnTo>
                    <a:pt x="874187" y="1448942"/>
                  </a:lnTo>
                  <a:lnTo>
                    <a:pt x="871188" y="1453542"/>
                  </a:lnTo>
                  <a:lnTo>
                    <a:pt x="868083" y="1458142"/>
                  </a:lnTo>
                  <a:lnTo>
                    <a:pt x="864942" y="1462741"/>
                  </a:lnTo>
                  <a:lnTo>
                    <a:pt x="861728" y="1467341"/>
                  </a:lnTo>
                  <a:lnTo>
                    <a:pt x="858453" y="1471941"/>
                  </a:lnTo>
                  <a:lnTo>
                    <a:pt x="855135" y="1476541"/>
                  </a:lnTo>
                  <a:lnTo>
                    <a:pt x="851736" y="1481141"/>
                  </a:lnTo>
                  <a:lnTo>
                    <a:pt x="848314" y="1485740"/>
                  </a:lnTo>
                  <a:lnTo>
                    <a:pt x="844807" y="1490340"/>
                  </a:lnTo>
                  <a:lnTo>
                    <a:pt x="841273" y="1494940"/>
                  </a:lnTo>
                  <a:lnTo>
                    <a:pt x="837682" y="1499540"/>
                  </a:lnTo>
                  <a:lnTo>
                    <a:pt x="834046" y="1504140"/>
                  </a:lnTo>
                  <a:lnTo>
                    <a:pt x="830377" y="1508739"/>
                  </a:lnTo>
                  <a:lnTo>
                    <a:pt x="826650" y="1513339"/>
                  </a:lnTo>
                  <a:lnTo>
                    <a:pt x="822906" y="1517939"/>
                  </a:lnTo>
                  <a:lnTo>
                    <a:pt x="819102" y="1522539"/>
                  </a:lnTo>
                  <a:lnTo>
                    <a:pt x="815280" y="1527139"/>
                  </a:lnTo>
                  <a:lnTo>
                    <a:pt x="811419" y="1531739"/>
                  </a:lnTo>
                  <a:lnTo>
                    <a:pt x="807530" y="1536338"/>
                  </a:lnTo>
                  <a:lnTo>
                    <a:pt x="803620" y="1540938"/>
                  </a:lnTo>
                  <a:lnTo>
                    <a:pt x="799674" y="1545538"/>
                  </a:lnTo>
                  <a:lnTo>
                    <a:pt x="795718" y="1550138"/>
                  </a:lnTo>
                  <a:lnTo>
                    <a:pt x="791728" y="1554738"/>
                  </a:lnTo>
                  <a:lnTo>
                    <a:pt x="787730" y="1559337"/>
                  </a:lnTo>
                  <a:lnTo>
                    <a:pt x="783711" y="1563937"/>
                  </a:lnTo>
                  <a:lnTo>
                    <a:pt x="779681" y="1568537"/>
                  </a:lnTo>
                  <a:lnTo>
                    <a:pt x="775640" y="1573137"/>
                  </a:lnTo>
                  <a:lnTo>
                    <a:pt x="771587" y="1577737"/>
                  </a:lnTo>
                  <a:lnTo>
                    <a:pt x="767531" y="1582337"/>
                  </a:lnTo>
                  <a:lnTo>
                    <a:pt x="763466" y="1586936"/>
                  </a:lnTo>
                  <a:lnTo>
                    <a:pt x="759401" y="1591536"/>
                  </a:lnTo>
                  <a:lnTo>
                    <a:pt x="755335" y="1596136"/>
                  </a:lnTo>
                  <a:lnTo>
                    <a:pt x="751271" y="1600736"/>
                  </a:lnTo>
                  <a:lnTo>
                    <a:pt x="747208" y="1605336"/>
                  </a:lnTo>
                  <a:lnTo>
                    <a:pt x="743155" y="1609935"/>
                  </a:lnTo>
                  <a:lnTo>
                    <a:pt x="739104" y="1614535"/>
                  </a:lnTo>
                  <a:lnTo>
                    <a:pt x="735069" y="1619135"/>
                  </a:lnTo>
                  <a:lnTo>
                    <a:pt x="731040" y="1623735"/>
                  </a:lnTo>
                  <a:lnTo>
                    <a:pt x="727027" y="1628335"/>
                  </a:lnTo>
                  <a:lnTo>
                    <a:pt x="723030" y="1632935"/>
                  </a:lnTo>
                  <a:lnTo>
                    <a:pt x="719045" y="1637534"/>
                  </a:lnTo>
                  <a:lnTo>
                    <a:pt x="715087" y="1642134"/>
                  </a:lnTo>
                  <a:lnTo>
                    <a:pt x="711138" y="1646734"/>
                  </a:lnTo>
                  <a:lnTo>
                    <a:pt x="707225" y="1651334"/>
                  </a:lnTo>
                  <a:lnTo>
                    <a:pt x="703325" y="1655934"/>
                  </a:lnTo>
                  <a:lnTo>
                    <a:pt x="699456" y="1660533"/>
                  </a:lnTo>
                  <a:lnTo>
                    <a:pt x="695613" y="1665133"/>
                  </a:lnTo>
                  <a:lnTo>
                    <a:pt x="691792" y="1669733"/>
                  </a:lnTo>
                  <a:lnTo>
                    <a:pt x="688014" y="1674333"/>
                  </a:lnTo>
                  <a:lnTo>
                    <a:pt x="684248" y="1678933"/>
                  </a:lnTo>
                  <a:lnTo>
                    <a:pt x="680537" y="1683533"/>
                  </a:lnTo>
                  <a:lnTo>
                    <a:pt x="676844" y="1688132"/>
                  </a:lnTo>
                  <a:lnTo>
                    <a:pt x="673194" y="1692732"/>
                  </a:lnTo>
                  <a:lnTo>
                    <a:pt x="669580" y="1697332"/>
                  </a:lnTo>
                  <a:lnTo>
                    <a:pt x="665994" y="1701932"/>
                  </a:lnTo>
                  <a:lnTo>
                    <a:pt x="662463" y="1706532"/>
                  </a:lnTo>
                  <a:lnTo>
                    <a:pt x="658949" y="1711131"/>
                  </a:lnTo>
                  <a:lnTo>
                    <a:pt x="655504" y="1715731"/>
                  </a:lnTo>
                  <a:lnTo>
                    <a:pt x="652081" y="1720331"/>
                  </a:lnTo>
                  <a:lnTo>
                    <a:pt x="648710" y="1724931"/>
                  </a:lnTo>
                  <a:lnTo>
                    <a:pt x="645381" y="1729531"/>
                  </a:lnTo>
                  <a:lnTo>
                    <a:pt x="642088" y="1734131"/>
                  </a:lnTo>
                  <a:lnTo>
                    <a:pt x="638857" y="1738730"/>
                  </a:lnTo>
                  <a:lnTo>
                    <a:pt x="635647" y="1743330"/>
                  </a:lnTo>
                  <a:lnTo>
                    <a:pt x="632516" y="1747930"/>
                  </a:lnTo>
                  <a:lnTo>
                    <a:pt x="629409" y="1752530"/>
                  </a:lnTo>
                  <a:lnTo>
                    <a:pt x="626362" y="1757130"/>
                  </a:lnTo>
                  <a:lnTo>
                    <a:pt x="623362" y="1761729"/>
                  </a:lnTo>
                  <a:lnTo>
                    <a:pt x="620401" y="1766329"/>
                  </a:lnTo>
                  <a:lnTo>
                    <a:pt x="617510" y="1770929"/>
                  </a:lnTo>
                  <a:lnTo>
                    <a:pt x="614640" y="1775529"/>
                  </a:lnTo>
                  <a:lnTo>
                    <a:pt x="611857" y="1780129"/>
                  </a:lnTo>
                  <a:lnTo>
                    <a:pt x="609099" y="1784729"/>
                  </a:lnTo>
                  <a:lnTo>
                    <a:pt x="606406" y="1789328"/>
                  </a:lnTo>
                  <a:lnTo>
                    <a:pt x="603762" y="1793928"/>
                  </a:lnTo>
                  <a:lnTo>
                    <a:pt x="601160" y="1798528"/>
                  </a:lnTo>
                  <a:lnTo>
                    <a:pt x="598631" y="1803128"/>
                  </a:lnTo>
                  <a:lnTo>
                    <a:pt x="596124" y="1807728"/>
                  </a:lnTo>
                  <a:lnTo>
                    <a:pt x="593708" y="1812327"/>
                  </a:lnTo>
                  <a:lnTo>
                    <a:pt x="591318" y="1816927"/>
                  </a:lnTo>
                  <a:lnTo>
                    <a:pt x="588995" y="1821527"/>
                  </a:lnTo>
                  <a:lnTo>
                    <a:pt x="586721" y="1826127"/>
                  </a:lnTo>
                  <a:lnTo>
                    <a:pt x="584492" y="1830727"/>
                  </a:lnTo>
                  <a:lnTo>
                    <a:pt x="582335" y="1835327"/>
                  </a:lnTo>
                  <a:lnTo>
                    <a:pt x="580201" y="1839926"/>
                  </a:lnTo>
                  <a:lnTo>
                    <a:pt x="578159" y="1844526"/>
                  </a:lnTo>
                  <a:lnTo>
                    <a:pt x="576142" y="1849126"/>
                  </a:lnTo>
                  <a:lnTo>
                    <a:pt x="574193" y="1853726"/>
                  </a:lnTo>
                  <a:lnTo>
                    <a:pt x="572291" y="1858326"/>
                  </a:lnTo>
                  <a:lnTo>
                    <a:pt x="570435" y="1862925"/>
                  </a:lnTo>
                  <a:lnTo>
                    <a:pt x="568648" y="1867525"/>
                  </a:lnTo>
                  <a:lnTo>
                    <a:pt x="566885" y="1872125"/>
                  </a:lnTo>
                  <a:lnTo>
                    <a:pt x="565211" y="1876725"/>
                  </a:lnTo>
                  <a:lnTo>
                    <a:pt x="563561" y="1881325"/>
                  </a:lnTo>
                  <a:lnTo>
                    <a:pt x="561977" y="1885924"/>
                  </a:lnTo>
                  <a:lnTo>
                    <a:pt x="560439" y="1890524"/>
                  </a:lnTo>
                  <a:lnTo>
                    <a:pt x="558943" y="1895124"/>
                  </a:lnTo>
                  <a:lnTo>
                    <a:pt x="557515" y="1899724"/>
                  </a:lnTo>
                  <a:lnTo>
                    <a:pt x="556108" y="1904324"/>
                  </a:lnTo>
                  <a:lnTo>
                    <a:pt x="554786" y="1908924"/>
                  </a:lnTo>
                  <a:lnTo>
                    <a:pt x="553486" y="1913523"/>
                  </a:lnTo>
                  <a:lnTo>
                    <a:pt x="552248" y="1918123"/>
                  </a:lnTo>
                  <a:lnTo>
                    <a:pt x="551053" y="1922723"/>
                  </a:lnTo>
                  <a:lnTo>
                    <a:pt x="549897" y="1927323"/>
                  </a:lnTo>
                  <a:lnTo>
                    <a:pt x="548803" y="1931923"/>
                  </a:lnTo>
                  <a:lnTo>
                    <a:pt x="547729" y="1936522"/>
                  </a:lnTo>
                  <a:lnTo>
                    <a:pt x="546733" y="1941122"/>
                  </a:lnTo>
                  <a:lnTo>
                    <a:pt x="545756" y="1945722"/>
                  </a:lnTo>
                  <a:lnTo>
                    <a:pt x="544836" y="1950322"/>
                  </a:lnTo>
                  <a:lnTo>
                    <a:pt x="543953" y="1954922"/>
                  </a:lnTo>
                  <a:lnTo>
                    <a:pt x="543106" y="1959522"/>
                  </a:lnTo>
                  <a:lnTo>
                    <a:pt x="542314" y="1964121"/>
                  </a:lnTo>
                  <a:lnTo>
                    <a:pt x="541539" y="1968721"/>
                  </a:lnTo>
                  <a:lnTo>
                    <a:pt x="540833" y="1973321"/>
                  </a:lnTo>
                  <a:lnTo>
                    <a:pt x="540144" y="1977921"/>
                  </a:lnTo>
                  <a:lnTo>
                    <a:pt x="539504" y="1982521"/>
                  </a:lnTo>
                  <a:lnTo>
                    <a:pt x="538895" y="1987120"/>
                  </a:lnTo>
                  <a:lnTo>
                    <a:pt x="538319" y="1991720"/>
                  </a:lnTo>
                  <a:lnTo>
                    <a:pt x="537787" y="1996320"/>
                  </a:lnTo>
                  <a:lnTo>
                    <a:pt x="537271" y="2000920"/>
                  </a:lnTo>
                  <a:lnTo>
                    <a:pt x="536812" y="2005520"/>
                  </a:lnTo>
                  <a:lnTo>
                    <a:pt x="536367" y="2010120"/>
                  </a:lnTo>
                  <a:lnTo>
                    <a:pt x="535963" y="2014719"/>
                  </a:lnTo>
                  <a:lnTo>
                    <a:pt x="535584" y="2019319"/>
                  </a:lnTo>
                  <a:lnTo>
                    <a:pt x="535231" y="2023919"/>
                  </a:lnTo>
                  <a:lnTo>
                    <a:pt x="534914" y="2028519"/>
                  </a:lnTo>
                  <a:lnTo>
                    <a:pt x="534609" y="2033119"/>
                  </a:lnTo>
                  <a:lnTo>
                    <a:pt x="534349" y="2037718"/>
                  </a:lnTo>
                  <a:lnTo>
                    <a:pt x="534099" y="2042318"/>
                  </a:lnTo>
                  <a:lnTo>
                    <a:pt x="533881" y="2046918"/>
                  </a:lnTo>
                  <a:lnTo>
                    <a:pt x="533681" y="2051518"/>
                  </a:lnTo>
                  <a:lnTo>
                    <a:pt x="533501" y="2056118"/>
                  </a:lnTo>
                  <a:lnTo>
                    <a:pt x="533347" y="2060718"/>
                  </a:lnTo>
                  <a:lnTo>
                    <a:pt x="533203" y="2065317"/>
                  </a:lnTo>
                  <a:lnTo>
                    <a:pt x="533089" y="2069917"/>
                  </a:lnTo>
                  <a:lnTo>
                    <a:pt x="532983" y="2074517"/>
                  </a:lnTo>
                  <a:lnTo>
                    <a:pt x="532898" y="2079117"/>
                  </a:lnTo>
                  <a:lnTo>
                    <a:pt x="532825" y="2083717"/>
                  </a:lnTo>
                  <a:lnTo>
                    <a:pt x="532766" y="2088316"/>
                  </a:lnTo>
                  <a:lnTo>
                    <a:pt x="532722" y="2092916"/>
                  </a:lnTo>
                  <a:lnTo>
                    <a:pt x="532684" y="2097516"/>
                  </a:lnTo>
                  <a:lnTo>
                    <a:pt x="532665" y="2102116"/>
                  </a:lnTo>
                  <a:lnTo>
                    <a:pt x="532649" y="2106716"/>
                  </a:lnTo>
                  <a:lnTo>
                    <a:pt x="532645" y="2111316"/>
                  </a:lnTo>
                  <a:lnTo>
                    <a:pt x="532647" y="2115915"/>
                  </a:lnTo>
                  <a:lnTo>
                    <a:pt x="532655" y="2120515"/>
                  </a:lnTo>
                  <a:lnTo>
                    <a:pt x="532670" y="2125115"/>
                  </a:lnTo>
                  <a:lnTo>
                    <a:pt x="532687" y="2129715"/>
                  </a:lnTo>
                  <a:lnTo>
                    <a:pt x="532710" y="2134315"/>
                  </a:lnTo>
                  <a:lnTo>
                    <a:pt x="532734" y="2138914"/>
                  </a:lnTo>
                  <a:lnTo>
                    <a:pt x="532760" y="2143514"/>
                  </a:lnTo>
                  <a:lnTo>
                    <a:pt x="532787" y="2148114"/>
                  </a:lnTo>
                  <a:lnTo>
                    <a:pt x="532813" y="2152714"/>
                  </a:lnTo>
                  <a:lnTo>
                    <a:pt x="532838" y="2157314"/>
                  </a:lnTo>
                  <a:lnTo>
                    <a:pt x="532862" y="2161914"/>
                  </a:lnTo>
                  <a:lnTo>
                    <a:pt x="532881" y="2166513"/>
                  </a:lnTo>
                  <a:lnTo>
                    <a:pt x="532898" y="2171113"/>
                  </a:lnTo>
                  <a:lnTo>
                    <a:pt x="532910" y="2175713"/>
                  </a:lnTo>
                  <a:lnTo>
                    <a:pt x="532916" y="2180313"/>
                  </a:lnTo>
                  <a:lnTo>
                    <a:pt x="532917" y="2184913"/>
                  </a:lnTo>
                  <a:lnTo>
                    <a:pt x="532910" y="2189512"/>
                  </a:lnTo>
                  <a:lnTo>
                    <a:pt x="532899" y="2194112"/>
                  </a:lnTo>
                  <a:lnTo>
                    <a:pt x="532874" y="2198712"/>
                  </a:lnTo>
                  <a:lnTo>
                    <a:pt x="532844" y="2203312"/>
                  </a:lnTo>
                  <a:lnTo>
                    <a:pt x="532802" y="2207912"/>
                  </a:lnTo>
                  <a:lnTo>
                    <a:pt x="532752" y="2212512"/>
                  </a:lnTo>
                  <a:lnTo>
                    <a:pt x="532692" y="2217111"/>
                  </a:lnTo>
                  <a:lnTo>
                    <a:pt x="532617" y="2221711"/>
                  </a:lnTo>
                  <a:lnTo>
                    <a:pt x="532537" y="2226311"/>
                  </a:lnTo>
                  <a:lnTo>
                    <a:pt x="532436" y="2230911"/>
                  </a:lnTo>
                  <a:lnTo>
                    <a:pt x="532330" y="2235511"/>
                  </a:lnTo>
                  <a:lnTo>
                    <a:pt x="532205" y="2240110"/>
                  </a:lnTo>
                  <a:lnTo>
                    <a:pt x="532070" y="2244710"/>
                  </a:lnTo>
                  <a:lnTo>
                    <a:pt x="531921" y="2249310"/>
                  </a:lnTo>
                  <a:lnTo>
                    <a:pt x="531755" y="2253910"/>
                  </a:lnTo>
                  <a:lnTo>
                    <a:pt x="531582" y="2258510"/>
                  </a:lnTo>
                  <a:lnTo>
                    <a:pt x="531383" y="2263109"/>
                  </a:lnTo>
                  <a:lnTo>
                    <a:pt x="531178" y="2267709"/>
                  </a:lnTo>
                  <a:lnTo>
                    <a:pt x="530952" y="2272309"/>
                  </a:lnTo>
                  <a:lnTo>
                    <a:pt x="530714" y="2276909"/>
                  </a:lnTo>
                  <a:lnTo>
                    <a:pt x="530460" y="2281509"/>
                  </a:lnTo>
                  <a:lnTo>
                    <a:pt x="530188" y="2286109"/>
                  </a:lnTo>
                  <a:lnTo>
                    <a:pt x="529907" y="2290708"/>
                  </a:lnTo>
                  <a:lnTo>
                    <a:pt x="529599" y="2295308"/>
                  </a:lnTo>
                  <a:lnTo>
                    <a:pt x="529285" y="2299908"/>
                  </a:lnTo>
                  <a:lnTo>
                    <a:pt x="528948" y="2304508"/>
                  </a:lnTo>
                  <a:lnTo>
                    <a:pt x="528599" y="2309108"/>
                  </a:lnTo>
                  <a:lnTo>
                    <a:pt x="528234" y="2313707"/>
                  </a:lnTo>
                  <a:lnTo>
                    <a:pt x="527850" y="2318307"/>
                  </a:lnTo>
                  <a:lnTo>
                    <a:pt x="527458" y="2322907"/>
                  </a:lnTo>
                  <a:lnTo>
                    <a:pt x="527039" y="2327507"/>
                  </a:lnTo>
                  <a:lnTo>
                    <a:pt x="526614" y="2332107"/>
                  </a:lnTo>
                  <a:lnTo>
                    <a:pt x="526168" y="2336707"/>
                  </a:lnTo>
                  <a:lnTo>
                    <a:pt x="525710" y="2341306"/>
                  </a:lnTo>
                  <a:lnTo>
                    <a:pt x="525237" y="2345906"/>
                  </a:lnTo>
                  <a:lnTo>
                    <a:pt x="524746" y="2350506"/>
                  </a:lnTo>
                  <a:close/>
                </a:path>
              </a:pathLst>
            </a:custGeom>
            <a:solidFill>
              <a:srgbClr val="FDE725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508411" y="5072549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08411" y="4680798"/>
              <a:ext cx="49651" cy="49651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33237" y="2110273"/>
              <a:ext cx="0" cy="832471"/>
            </a:xfrm>
            <a:custGeom>
              <a:avLst/>
              <a:pathLst>
                <a:path w="0" h="832471">
                  <a:moveTo>
                    <a:pt x="0" y="8324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33237" y="3603824"/>
              <a:ext cx="0" cy="710048"/>
            </a:xfrm>
            <a:custGeom>
              <a:avLst/>
              <a:pathLst>
                <a:path w="0" h="710048">
                  <a:moveTo>
                    <a:pt x="0" y="0"/>
                  </a:moveTo>
                  <a:lnTo>
                    <a:pt x="0" y="7100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2"/>
            <p:cNvSpPr/>
            <p:nvPr/>
          </p:nvSpPr>
          <p:spPr>
            <a:xfrm>
              <a:off x="2333752" y="2942744"/>
              <a:ext cx="398970" cy="661079"/>
            </a:xfrm>
            <a:custGeom>
              <a:avLst/>
              <a:pathLst>
                <a:path w="398970" h="661079">
                  <a:moveTo>
                    <a:pt x="0" y="0"/>
                  </a:moveTo>
                  <a:lnTo>
                    <a:pt x="0" y="661079"/>
                  </a:lnTo>
                  <a:lnTo>
                    <a:pt x="398970" y="661079"/>
                  </a:lnTo>
                  <a:lnTo>
                    <a:pt x="39897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3752" y="3334495"/>
              <a:ext cx="398970" cy="0"/>
            </a:xfrm>
            <a:custGeom>
              <a:avLst/>
              <a:pathLst>
                <a:path w="398970" h="0">
                  <a:moveTo>
                    <a:pt x="0" y="0"/>
                  </a:moveTo>
                  <a:lnTo>
                    <a:pt x="39897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129118" y="2159242"/>
              <a:ext cx="0" cy="759017"/>
            </a:xfrm>
            <a:custGeom>
              <a:avLst/>
              <a:pathLst>
                <a:path w="0" h="759017">
                  <a:moveTo>
                    <a:pt x="0" y="759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29118" y="3567097"/>
              <a:ext cx="0" cy="942651"/>
            </a:xfrm>
            <a:custGeom>
              <a:avLst/>
              <a:pathLst>
                <a:path w="0" h="942651">
                  <a:moveTo>
                    <a:pt x="0" y="0"/>
                  </a:moveTo>
                  <a:lnTo>
                    <a:pt x="0" y="9426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929633" y="2918260"/>
              <a:ext cx="398970" cy="648837"/>
            </a:xfrm>
            <a:custGeom>
              <a:avLst/>
              <a:pathLst>
                <a:path w="398970" h="648837">
                  <a:moveTo>
                    <a:pt x="0" y="0"/>
                  </a:moveTo>
                  <a:lnTo>
                    <a:pt x="0" y="648837"/>
                  </a:lnTo>
                  <a:lnTo>
                    <a:pt x="398970" y="648837"/>
                  </a:lnTo>
                  <a:lnTo>
                    <a:pt x="39897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29633" y="3310011"/>
              <a:ext cx="398970" cy="0"/>
            </a:xfrm>
            <a:custGeom>
              <a:avLst/>
              <a:pathLst>
                <a:path w="398970" h="0">
                  <a:moveTo>
                    <a:pt x="0" y="0"/>
                  </a:moveTo>
                  <a:lnTo>
                    <a:pt x="39897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533209" y="346012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62209" y="332644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391988" y="327207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523377" y="369362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2565" y="337773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420879" y="3310250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2435875" y="30702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605690" y="31570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474839" y="258631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648058" y="376401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151741" y="298407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103925" y="287017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159428" y="276140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360527" y="32769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64282" y="210467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84938" y="34022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395055" y="340240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78743" y="265816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405350" y="272640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241202" y="379708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159493" y="349772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33339" y="430071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561457" y="246611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4180279" y="325981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31505" y="378390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174656" y="339168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201175" y="428795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639223" y="366735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454794" y="253159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52665" y="31779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564719" y="340480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469792" y="286735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04277" y="25763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66699" y="356397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185170" y="302479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75633" y="219655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40493" y="335834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062029" y="326579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20254" y="297348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25751" y="340067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87646" y="224170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29839" y="350351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361993" y="365099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026673" y="448199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988492" y="356762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088164" y="276171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78600" y="361428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16152" y="358668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974189" y="355317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567253" y="356305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474295" y="312525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579006" y="360365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145628" y="3832757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85517" y="302703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611170" y="286734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410457" y="33211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04397" y="299940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432586" y="374442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73445" y="351902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576439" y="385195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507482" y="319446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414721" y="3321287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01295" y="276645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75929" y="286613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51141" y="215399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607124" y="341421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660287" y="291984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484164" y="291958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129830" y="335771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204455" y="326763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433749" y="506408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42276" y="469070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23698" y="237799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2234965" y="1307912"/>
              <a:ext cx="1491362" cy="165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Wilcoxon, p = 0.85</a:t>
              </a:r>
            </a:p>
          </p:txBody>
        </p:sp>
        <p:sp>
          <p:nvSpPr>
            <p:cNvPr id="93" name="pl92"/>
            <p:cNvSpPr/>
            <p:nvPr/>
          </p:nvSpPr>
          <p:spPr>
            <a:xfrm>
              <a:off x="1575709" y="983989"/>
              <a:ext cx="0" cy="4896888"/>
            </a:xfrm>
            <a:custGeom>
              <a:avLst/>
              <a:pathLst>
                <a:path w="0" h="4896888">
                  <a:moveTo>
                    <a:pt x="0" y="4896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407131" y="5809812"/>
              <a:ext cx="105947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01184" y="4585590"/>
              <a:ext cx="211894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01184" y="3361367"/>
              <a:ext cx="211894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01184" y="2139471"/>
              <a:ext cx="211894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95237" y="912923"/>
              <a:ext cx="317841" cy="139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9" name="pl98"/>
            <p:cNvSpPr/>
            <p:nvPr/>
          </p:nvSpPr>
          <p:spPr>
            <a:xfrm>
              <a:off x="1540914" y="5880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540914" y="4656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540914" y="34324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540914" y="2208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540914" y="983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575709" y="5880877"/>
              <a:ext cx="3510937" cy="0"/>
            </a:xfrm>
            <a:custGeom>
              <a:avLst/>
              <a:pathLst>
                <a:path w="3510937" h="0">
                  <a:moveTo>
                    <a:pt x="0" y="0"/>
                  </a:moveTo>
                  <a:lnTo>
                    <a:pt x="3510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33237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129118" y="588087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1956109" y="5905649"/>
              <a:ext cx="1154255" cy="1742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Response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737281" y="5940996"/>
              <a:ext cx="783673" cy="138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372910" y="6114573"/>
              <a:ext cx="1916534" cy="176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 classification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862647" y="3344206"/>
              <a:ext cx="338956" cy="176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225824" y="3043893"/>
              <a:ext cx="1105386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5304413" y="3321471"/>
              <a:ext cx="201456" cy="201455"/>
            </a:xfrm>
            <a:prstGeom prst="rect">
              <a:avLst/>
            </a:prstGeom>
            <a:solidFill>
              <a:srgbClr val="21908C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380315" y="339737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5304413" y="3540927"/>
              <a:ext cx="201456" cy="201456"/>
            </a:xfrm>
            <a:prstGeom prst="rect">
              <a:avLst/>
            </a:prstGeom>
            <a:solidFill>
              <a:srgbClr val="FDE725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80315" y="36168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5584458" y="3359989"/>
              <a:ext cx="6771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Response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584458" y="3600182"/>
              <a:ext cx="4597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2024-09-21T12:19:54Z</dcterms:modified>
  <cp:category/>
</cp:coreProperties>
</file>