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45210" y="983989"/>
              <a:ext cx="4986000" cy="5021347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258148" y="42117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2207025" y="519415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4549644" y="39536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35693" y="41831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3747735" y="5020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968640" y="56105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3520204" y="51015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536140" y="32359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868833" y="38688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630167" y="42418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6059422" y="19140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2297150" y="48295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2249571" y="47057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5053572" y="37214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163320" y="40906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580837" y="43687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448654" y="35442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230570" y="50386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923830" y="19425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189513" y="42827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630254" y="47694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730060" y="29532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186979" y="51880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139032" y="4898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406222" y="54027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755684" y="24841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219102" y="54264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10624" y="29195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32194" y="36795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240115" y="17427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3105291" y="54880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72758" y="56839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168265" y="50915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17051" y="53103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534342" y="39155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698660" y="56323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5779822" y="17310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8976" y="46752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792432" y="37991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5861411" y="25307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084195" y="4750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526694" y="45787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864111" y="23502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53132" y="49861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960045" y="36139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5772002" y="2020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639153" y="55954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55282" y="50254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523015" y="51685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24222" y="49645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5077458" y="34788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96763" y="37609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5052999" y="33898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5399255" y="20359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053565" y="55754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679862" y="3795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32518" y="31366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118856" y="44382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542955" y="19062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5616080" y="28442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750251" y="4695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391004" y="50883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08720" y="53421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578973" y="509715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093617" y="55266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168465" y="542003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334810" y="52426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878490" y="56783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19043" y="46291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847397" y="41161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907110" y="45184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25021" y="39166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1924248" y="40606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904100" y="39646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839395" y="57319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564308" y="55583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114781" y="51877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896885" y="34002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431881" y="43060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973796" y="47290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872459" y="56850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346680" y="514711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344381" y="4581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242904" y="50706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580781" y="4358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109953" y="48348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196353" y="46913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63168" y="41828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14705" y="44434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602380" y="55818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21826" y="33191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445318" y="52890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176958" y="54615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860160" y="57221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275627" y="53634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5255375" y="351444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951209" y="35205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5332501" y="238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876511" y="41435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416533" y="39473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429329" y="33143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804572" y="57259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5452257" y="26927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23649" y="41206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041130" y="55706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124617" y="54513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723483" y="51069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650717" y="42840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299388" y="52985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815919" y="32768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929228" y="56230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515586" y="22208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718669" y="393271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025609" y="39137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452925" y="26170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905002" y="42996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153845" y="35989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271185" y="32885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860475" y="4259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587946" y="23567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47638" y="47280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903293" y="56569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203032" y="25720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24432" y="37368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68305" y="48793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229691" y="46430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933285" y="41640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44799" y="41370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848054" y="57045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03319" y="39325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037886" y="38284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472822" y="46836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9363" y="33230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675427" y="43623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95332" y="32420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3489758" y="42177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380272" y="49817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94981" y="37635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571215" y="38586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350929" y="31232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955852" y="41330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576294" y="21091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597836" y="38671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051885" y="24785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291528" y="34757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321691" y="40239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075814" y="39419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469781" y="46463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23173" y="29555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006756" y="39666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260019" y="474039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41372" y="56039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22089" y="116708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243913" y="344118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078986" y="38102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23291" y="35966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069478" y="3775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902179" y="34548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13444" y="56039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103351" y="37273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05796" y="41683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219821" y="51897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824937" y="43094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574559" y="246884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85744" y="32168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1768620" y="187379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790684" y="56564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182701" y="52291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542292" y="20638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107030" y="35035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829439" y="4206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623535" y="28940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125046" y="26891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272165" y="47476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100526" y="48602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844861" y="32091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4183191" y="34631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503420" y="47488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683006" y="45819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2533627" y="50172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250619" y="51609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753536" y="42583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472079" y="48837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59784" y="35803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2281049" y="36117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147636" y="29748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2525608" y="482461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2893651" y="56261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877520" y="983989"/>
              <a:ext cx="0" cy="5021347"/>
            </a:xfrm>
            <a:custGeom>
              <a:avLst/>
              <a:pathLst>
                <a:path w="0" h="5021347">
                  <a:moveTo>
                    <a:pt x="0" y="502134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345210" y="1678098"/>
              <a:ext cx="4986000" cy="0"/>
            </a:xfrm>
            <a:custGeom>
              <a:avLst/>
              <a:pathLst>
                <a:path w="4986000" h="0">
                  <a:moveTo>
                    <a:pt x="0" y="0"/>
                  </a:moveTo>
                  <a:lnTo>
                    <a:pt x="4986000" y="0"/>
                  </a:lnTo>
                  <a:lnTo>
                    <a:pt x="498600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tx196"/>
            <p:cNvSpPr/>
            <p:nvPr/>
          </p:nvSpPr>
          <p:spPr>
            <a:xfrm>
              <a:off x="3673905" y="1283589"/>
              <a:ext cx="36145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Tryptamine</a:t>
              </a:r>
            </a:p>
          </p:txBody>
        </p:sp>
        <p:sp>
          <p:nvSpPr>
            <p:cNvPr id="198" name="pl197"/>
            <p:cNvSpPr/>
            <p:nvPr/>
          </p:nvSpPr>
          <p:spPr>
            <a:xfrm>
              <a:off x="1345210" y="983989"/>
              <a:ext cx="0" cy="5021347"/>
            </a:xfrm>
            <a:custGeom>
              <a:avLst/>
              <a:pathLst>
                <a:path w="0" h="5021347">
                  <a:moveTo>
                    <a:pt x="0" y="502134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tx198"/>
            <p:cNvSpPr/>
            <p:nvPr/>
          </p:nvSpPr>
          <p:spPr>
            <a:xfrm>
              <a:off x="1148183" y="5758504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1148183" y="4179435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1148183" y="2600366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1148183" y="1021298"/>
              <a:ext cx="10592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3" name="pl202"/>
            <p:cNvSpPr/>
            <p:nvPr/>
          </p:nvSpPr>
          <p:spPr>
            <a:xfrm>
              <a:off x="1281947" y="5786930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1281947" y="4207861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281947" y="2628792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281947" y="1049724"/>
              <a:ext cx="63262" cy="0"/>
            </a:xfrm>
            <a:custGeom>
              <a:avLst/>
              <a:pathLst>
                <a:path w="63262" h="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1345210" y="6005336"/>
              <a:ext cx="4986000" cy="0"/>
            </a:xfrm>
            <a:custGeom>
              <a:avLst/>
              <a:pathLst>
                <a:path w="4986000" h="0">
                  <a:moveTo>
                    <a:pt x="0" y="0"/>
                  </a:moveTo>
                  <a:lnTo>
                    <a:pt x="498600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1863870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877520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3891171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904822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5918473" y="6005336"/>
              <a:ext cx="0" cy="63262"/>
            </a:xfrm>
            <a:custGeom>
              <a:avLst/>
              <a:pathLst>
                <a:path w="0" h="63262">
                  <a:moveTo>
                    <a:pt x="0" y="63262"/>
                  </a:moveTo>
                  <a:lnTo>
                    <a:pt x="0" y="0"/>
                  </a:lnTo>
                </a:path>
              </a:pathLst>
            </a:custGeom>
            <a:ln w="813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tx212"/>
            <p:cNvSpPr/>
            <p:nvPr/>
          </p:nvSpPr>
          <p:spPr>
            <a:xfrm>
              <a:off x="1829993" y="6096211"/>
              <a:ext cx="67754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856331" y="6095281"/>
              <a:ext cx="42378" cy="55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3869982" y="6096211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4883633" y="6096211"/>
              <a:ext cx="42378" cy="54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5897283" y="6095244"/>
              <a:ext cx="42378" cy="557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6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3508196" y="6198400"/>
              <a:ext cx="660027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</a:t>
              </a:r>
            </a:p>
          </p:txBody>
        </p:sp>
        <p:sp>
          <p:nvSpPr>
            <p:cNvPr id="219" name="tx218"/>
            <p:cNvSpPr/>
            <p:nvPr/>
          </p:nvSpPr>
          <p:spPr>
            <a:xfrm rot="-5400000">
              <a:off x="552508" y="3429110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2024-12-11T12:39:25Z</dcterms:modified>
  <cp:category/>
</cp:coreProperties>
</file>