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281660" y="983989"/>
              <a:ext cx="5049550" cy="5021347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5808917" y="380318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221689" y="487525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3156115" y="551129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052448" y="55566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3624075" y="527589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591914" y="571469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3844912" y="50987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4784521" y="443409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5972692" y="366835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4247858" y="466098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5967174" y="3088831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4336832" y="417024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63698" y="56134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5811301" y="40321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4228567" y="465298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5327482" y="3022258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771043" y="442627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2543565" y="56576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041289" y="42599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735711" y="431467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886121" y="3007652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031961" y="488177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516065" y="567481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243648" y="447889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220545" y="540491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288632" y="438538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921001" y="559847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290144" y="547892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869643" y="559511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466033" y="488962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093198" y="468565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763144" y="47918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921978" y="2676067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5086717" y="1167080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826591" y="468081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180852" y="553149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691155" y="431075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286256" y="55721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551266" y="476825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236321" y="41376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427046" y="494338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6005808" y="3010071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772888" y="371216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711498" y="2007026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021873" y="513821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919574" y="50701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86072" y="46141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10581" y="528291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336371" y="52781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467459" y="519768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094841" y="55699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787338" y="568050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180106" y="492526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274463" y="536829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470363" y="517572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207989" y="418405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576034" y="39505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184150" y="529049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212278" y="52821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5980641" y="3405622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859087" y="3522540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892483" y="50320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763689" y="565292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986295" y="493824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549346" y="524636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618902" y="426692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323452" y="455636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89662" y="497107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490090" y="44775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64431" y="533153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611875" y="478084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182495" y="431628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150984" y="540833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6056534" y="3566339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027148" y="542129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329833" y="521450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672644" y="570952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480428" y="391130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304714" y="468589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080150" y="49611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144389" y="532454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529605" y="51756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98911" y="467285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676555" y="569698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4377" y="390614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658005" y="526382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412593" y="54042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084540" y="511643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44574" y="519284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27084" y="45178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974782" y="559985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526731" y="533382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602218" y="573194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250862" y="50340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692666" y="572164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897924" y="383430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5245338" y="430794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109338" y="484353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238407" y="46773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890072" y="39271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975945" y="3176318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351405" y="518321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981204" y="443002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904747" y="47986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760042" y="399105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747114" y="1580335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48800" y="561987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75691" y="50084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262926" y="394262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338003" y="49046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586732" y="480341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932959" y="458807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670182" y="429445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555790" y="504052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964115" y="44998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02916" y="545954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815718" y="472725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967189" y="454173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401317" y="519427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22755" y="37850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585393" y="499902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1721464" y="464182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397118" y="51641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437157" y="56020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581881" y="458969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583959" y="568244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482469" y="512984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375143" y="52290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670297" y="2713376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372013" y="50967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508668" y="493220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817682" y="563799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497974" y="502507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289630" y="521734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850399" y="550962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120610" y="540535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3491993" y="496984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520827" y="504821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637596" y="478514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782640" y="478402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645611" y="494130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645006" y="459786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49699" y="527290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180818" y="2311317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884266" y="460220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448706" y="3501030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163819" y="53305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640005" y="494535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447216" y="51332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402858" y="511483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592400" y="571238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163542" y="523756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784922" y="556106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558625" y="504471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712261" y="48768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807681" y="561362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599519" y="479439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127371" y="530591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753349" y="3415967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669288" y="572342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751672" y="483122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161479" y="534539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413244" y="517481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634575" y="48771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730298" y="486061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534354" y="561681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3238744" y="466570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446466" y="513175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143605" y="539638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338121" y="443935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393589" y="522487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2788119" y="55861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079447" y="528339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2602256" y="571995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2740202" y="556194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912852" y="3311973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148278" y="537406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2339067" y="53325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4640001" y="3497307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589539" y="505576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174860" y="511572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609983" y="48018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2240085" y="545234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3193575" y="524172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3129966" y="458979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3351817" y="512457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3122819" y="466288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3620584" y="367328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675531" y="983989"/>
              <a:ext cx="0" cy="5021347"/>
            </a:xfrm>
            <a:custGeom>
              <a:avLst/>
              <a:pathLst>
                <a:path w="0" h="5021347">
                  <a:moveTo>
                    <a:pt x="0" y="50213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281660" y="3678387"/>
              <a:ext cx="5049550" cy="0"/>
            </a:xfrm>
            <a:custGeom>
              <a:avLst/>
              <a:pathLst>
                <a:path w="5049550" h="0">
                  <a:moveTo>
                    <a:pt x="0" y="0"/>
                  </a:moveTo>
                  <a:lnTo>
                    <a:pt x="5049550" y="0"/>
                  </a:lnTo>
                  <a:lnTo>
                    <a:pt x="5049550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5051128" y="1058429"/>
              <a:ext cx="389580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myo-Inositol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710950" y="1471018"/>
              <a:ext cx="389580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Pyruvic acid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392767" y="2123145"/>
              <a:ext cx="502149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L-Cystathionine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3961034" y="2428326"/>
              <a:ext cx="30118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Tyramine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5463024" y="2701605"/>
              <a:ext cx="417740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Hippuric acid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3428370" y="2830041"/>
              <a:ext cx="345435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L-Cysteine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4591525" y="2912915"/>
              <a:ext cx="28530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Xanthine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796067" y="2899840"/>
              <a:ext cx="461991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Indoxyl sulfate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023352" y="2911975"/>
              <a:ext cx="626539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sinapoyl-(S)-malate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5591404" y="3206462"/>
              <a:ext cx="61454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Methylmalonic acid</a:t>
              </a:r>
            </a:p>
          </p:txBody>
        </p:sp>
        <p:sp>
          <p:nvSpPr>
            <p:cNvPr id="207" name="pl206"/>
            <p:cNvSpPr/>
            <p:nvPr/>
          </p:nvSpPr>
          <p:spPr>
            <a:xfrm>
              <a:off x="1281660" y="983989"/>
              <a:ext cx="0" cy="5021347"/>
            </a:xfrm>
            <a:custGeom>
              <a:avLst/>
              <a:pathLst>
                <a:path w="0" h="5021347">
                  <a:moveTo>
                    <a:pt x="0" y="50213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7"/>
            <p:cNvSpPr/>
            <p:nvPr/>
          </p:nvSpPr>
          <p:spPr>
            <a:xfrm>
              <a:off x="1148183" y="5764993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1148183" y="4140263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1148183" y="2514603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11" name="pl210"/>
            <p:cNvSpPr/>
            <p:nvPr/>
          </p:nvSpPr>
          <p:spPr>
            <a:xfrm>
              <a:off x="1218397" y="579341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218397" y="416775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218397" y="2542099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281660" y="6005336"/>
              <a:ext cx="5049550" cy="0"/>
            </a:xfrm>
            <a:custGeom>
              <a:avLst/>
              <a:pathLst>
                <a:path w="5049550" h="0">
                  <a:moveTo>
                    <a:pt x="0" y="0"/>
                  </a:moveTo>
                  <a:lnTo>
                    <a:pt x="50495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549800" y="6005336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675531" y="6005336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801262" y="6005336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4926992" y="6005336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6052723" y="6005336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19"/>
            <p:cNvSpPr/>
            <p:nvPr/>
          </p:nvSpPr>
          <p:spPr>
            <a:xfrm>
              <a:off x="1515923" y="6096211"/>
              <a:ext cx="67754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2654342" y="6095281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3780072" y="6096211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4905803" y="6096434"/>
              <a:ext cx="42378" cy="54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6031534" y="6095281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3577376" y="6200173"/>
              <a:ext cx="45811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beta lm</a:t>
              </a:r>
            </a:p>
          </p:txBody>
        </p:sp>
        <p:sp>
          <p:nvSpPr>
            <p:cNvPr id="226" name="tx225"/>
            <p:cNvSpPr/>
            <p:nvPr/>
          </p:nvSpPr>
          <p:spPr>
            <a:xfrm rot="-5400000">
              <a:off x="552508" y="3429110"/>
              <a:ext cx="93185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-log10(p.value)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2024-12-11T12:32:42Z</dcterms:modified>
  <cp:category/>
</cp:coreProperties>
</file>