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1163781" y="2311017"/>
              <a:ext cx="2992280" cy="2992657"/>
            </a:xfrm>
            <a:custGeom>
              <a:avLst/>
              <a:pathLst>
                <a:path w="2992280" h="2992657">
                  <a:moveTo>
                    <a:pt x="2992280" y="1496328"/>
                  </a:moveTo>
                  <a:lnTo>
                    <a:pt x="2989267" y="1401413"/>
                  </a:lnTo>
                  <a:lnTo>
                    <a:pt x="2980240" y="1306880"/>
                  </a:lnTo>
                  <a:lnTo>
                    <a:pt x="2965236" y="1213110"/>
                  </a:lnTo>
                  <a:lnTo>
                    <a:pt x="2944315" y="1120481"/>
                  </a:lnTo>
                  <a:lnTo>
                    <a:pt x="2917561" y="1029365"/>
                  </a:lnTo>
                  <a:lnTo>
                    <a:pt x="2885081" y="940129"/>
                  </a:lnTo>
                  <a:lnTo>
                    <a:pt x="2847008" y="853133"/>
                  </a:lnTo>
                  <a:lnTo>
                    <a:pt x="2803493" y="768726"/>
                  </a:lnTo>
                  <a:lnTo>
                    <a:pt x="2754713" y="687250"/>
                  </a:lnTo>
                  <a:lnTo>
                    <a:pt x="2700864" y="609031"/>
                  </a:lnTo>
                  <a:lnTo>
                    <a:pt x="2642161" y="534386"/>
                  </a:lnTo>
                  <a:lnTo>
                    <a:pt x="2578843" y="463613"/>
                  </a:lnTo>
                  <a:lnTo>
                    <a:pt x="2511164" y="396999"/>
                  </a:lnTo>
                  <a:lnTo>
                    <a:pt x="2439396" y="334812"/>
                  </a:lnTo>
                  <a:lnTo>
                    <a:pt x="2363828" y="277301"/>
                  </a:lnTo>
                  <a:lnTo>
                    <a:pt x="2284765" y="224700"/>
                  </a:lnTo>
                  <a:lnTo>
                    <a:pt x="2202525" y="177218"/>
                  </a:lnTo>
                  <a:lnTo>
                    <a:pt x="2117439" y="135048"/>
                  </a:lnTo>
                  <a:lnTo>
                    <a:pt x="2029849" y="98360"/>
                  </a:lnTo>
                  <a:lnTo>
                    <a:pt x="1940109" y="67301"/>
                  </a:lnTo>
                  <a:lnTo>
                    <a:pt x="1848580" y="41996"/>
                  </a:lnTo>
                  <a:lnTo>
                    <a:pt x="1755630" y="22547"/>
                  </a:lnTo>
                  <a:lnTo>
                    <a:pt x="1661634" y="9032"/>
                  </a:lnTo>
                  <a:lnTo>
                    <a:pt x="1566970" y="1506"/>
                  </a:lnTo>
                  <a:lnTo>
                    <a:pt x="1472019" y="0"/>
                  </a:lnTo>
                  <a:lnTo>
                    <a:pt x="1377164" y="4518"/>
                  </a:lnTo>
                  <a:lnTo>
                    <a:pt x="1282786" y="15044"/>
                  </a:lnTo>
                  <a:lnTo>
                    <a:pt x="1189266" y="31534"/>
                  </a:lnTo>
                  <a:lnTo>
                    <a:pt x="1096980" y="53922"/>
                  </a:lnTo>
                  <a:lnTo>
                    <a:pt x="1006300" y="82118"/>
                  </a:lnTo>
                  <a:lnTo>
                    <a:pt x="917591" y="116009"/>
                  </a:lnTo>
                  <a:lnTo>
                    <a:pt x="831210" y="155458"/>
                  </a:lnTo>
                  <a:lnTo>
                    <a:pt x="747505" y="200306"/>
                  </a:lnTo>
                  <a:lnTo>
                    <a:pt x="666812" y="250373"/>
                  </a:lnTo>
                  <a:lnTo>
                    <a:pt x="589458" y="305457"/>
                  </a:lnTo>
                  <a:lnTo>
                    <a:pt x="515753" y="365336"/>
                  </a:lnTo>
                  <a:lnTo>
                    <a:pt x="445994" y="429769"/>
                  </a:lnTo>
                  <a:lnTo>
                    <a:pt x="380462" y="498497"/>
                  </a:lnTo>
                  <a:lnTo>
                    <a:pt x="319421" y="571243"/>
                  </a:lnTo>
                  <a:lnTo>
                    <a:pt x="263117" y="647713"/>
                  </a:lnTo>
                  <a:lnTo>
                    <a:pt x="211776" y="727601"/>
                  </a:lnTo>
                  <a:lnTo>
                    <a:pt x="165606" y="810584"/>
                  </a:lnTo>
                  <a:lnTo>
                    <a:pt x="124791" y="896329"/>
                  </a:lnTo>
                  <a:lnTo>
                    <a:pt x="89497" y="984489"/>
                  </a:lnTo>
                  <a:lnTo>
                    <a:pt x="59866" y="1074711"/>
                  </a:lnTo>
                  <a:lnTo>
                    <a:pt x="36016" y="1166630"/>
                  </a:lnTo>
                  <a:lnTo>
                    <a:pt x="18044" y="1259876"/>
                  </a:lnTo>
                  <a:lnTo>
                    <a:pt x="6022" y="1354075"/>
                  </a:lnTo>
                  <a:lnTo>
                    <a:pt x="0" y="1448847"/>
                  </a:lnTo>
                  <a:lnTo>
                    <a:pt x="0" y="1543809"/>
                  </a:lnTo>
                  <a:lnTo>
                    <a:pt x="6022" y="1638581"/>
                  </a:lnTo>
                  <a:lnTo>
                    <a:pt x="18044" y="1732780"/>
                  </a:lnTo>
                  <a:lnTo>
                    <a:pt x="36016" y="1826027"/>
                  </a:lnTo>
                  <a:lnTo>
                    <a:pt x="59866" y="1917946"/>
                  </a:lnTo>
                  <a:lnTo>
                    <a:pt x="89497" y="2008167"/>
                  </a:lnTo>
                  <a:lnTo>
                    <a:pt x="124791" y="2096327"/>
                  </a:lnTo>
                  <a:lnTo>
                    <a:pt x="165606" y="2182072"/>
                  </a:lnTo>
                  <a:lnTo>
                    <a:pt x="211776" y="2265055"/>
                  </a:lnTo>
                  <a:lnTo>
                    <a:pt x="263117" y="2344943"/>
                  </a:lnTo>
                  <a:lnTo>
                    <a:pt x="319421" y="2421413"/>
                  </a:lnTo>
                  <a:lnTo>
                    <a:pt x="380462" y="2494159"/>
                  </a:lnTo>
                  <a:lnTo>
                    <a:pt x="445994" y="2562887"/>
                  </a:lnTo>
                  <a:lnTo>
                    <a:pt x="515753" y="2627320"/>
                  </a:lnTo>
                  <a:lnTo>
                    <a:pt x="589458" y="2687199"/>
                  </a:lnTo>
                  <a:lnTo>
                    <a:pt x="666812" y="2742283"/>
                  </a:lnTo>
                  <a:lnTo>
                    <a:pt x="747505" y="2792350"/>
                  </a:lnTo>
                  <a:lnTo>
                    <a:pt x="831210" y="2837198"/>
                  </a:lnTo>
                  <a:lnTo>
                    <a:pt x="917591" y="2876647"/>
                  </a:lnTo>
                  <a:lnTo>
                    <a:pt x="1006300" y="2910538"/>
                  </a:lnTo>
                  <a:lnTo>
                    <a:pt x="1096980" y="2938734"/>
                  </a:lnTo>
                  <a:lnTo>
                    <a:pt x="1189266" y="2961123"/>
                  </a:lnTo>
                  <a:lnTo>
                    <a:pt x="1282786" y="2977613"/>
                  </a:lnTo>
                  <a:lnTo>
                    <a:pt x="1377164" y="2988138"/>
                  </a:lnTo>
                  <a:lnTo>
                    <a:pt x="1472019" y="2992657"/>
                  </a:lnTo>
                  <a:lnTo>
                    <a:pt x="1566970" y="2991150"/>
                  </a:lnTo>
                  <a:lnTo>
                    <a:pt x="1661634" y="2983624"/>
                  </a:lnTo>
                  <a:lnTo>
                    <a:pt x="1755630" y="2970110"/>
                  </a:lnTo>
                  <a:lnTo>
                    <a:pt x="1848580" y="2950661"/>
                  </a:lnTo>
                  <a:lnTo>
                    <a:pt x="1940109" y="2925355"/>
                  </a:lnTo>
                  <a:lnTo>
                    <a:pt x="2029849" y="2894296"/>
                  </a:lnTo>
                  <a:lnTo>
                    <a:pt x="2117439" y="2857608"/>
                  </a:lnTo>
                  <a:lnTo>
                    <a:pt x="2202525" y="2815438"/>
                  </a:lnTo>
                  <a:lnTo>
                    <a:pt x="2284765" y="2767957"/>
                  </a:lnTo>
                  <a:lnTo>
                    <a:pt x="2363828" y="2715355"/>
                  </a:lnTo>
                  <a:lnTo>
                    <a:pt x="2439396" y="2657844"/>
                  </a:lnTo>
                  <a:lnTo>
                    <a:pt x="2511164" y="2595657"/>
                  </a:lnTo>
                  <a:lnTo>
                    <a:pt x="2578843" y="2529043"/>
                  </a:lnTo>
                  <a:lnTo>
                    <a:pt x="2642161" y="2458271"/>
                  </a:lnTo>
                  <a:lnTo>
                    <a:pt x="2700864" y="2383625"/>
                  </a:lnTo>
                  <a:lnTo>
                    <a:pt x="2754713" y="2305406"/>
                  </a:lnTo>
                  <a:lnTo>
                    <a:pt x="2803493" y="2223930"/>
                  </a:lnTo>
                  <a:lnTo>
                    <a:pt x="2847008" y="2139523"/>
                  </a:lnTo>
                  <a:lnTo>
                    <a:pt x="2885081" y="2052527"/>
                  </a:lnTo>
                  <a:lnTo>
                    <a:pt x="2917561" y="1963291"/>
                  </a:lnTo>
                  <a:lnTo>
                    <a:pt x="2944315" y="1872175"/>
                  </a:lnTo>
                  <a:lnTo>
                    <a:pt x="2965236" y="1779546"/>
                  </a:lnTo>
                  <a:lnTo>
                    <a:pt x="2980240" y="1685776"/>
                  </a:lnTo>
                  <a:lnTo>
                    <a:pt x="2989267" y="1591243"/>
                  </a:lnTo>
                  <a:close/>
                </a:path>
              </a:pathLst>
            </a:custGeom>
            <a:solidFill>
              <a:srgbClr val="DC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159137" y="2311017"/>
              <a:ext cx="2992280" cy="2992657"/>
            </a:xfrm>
            <a:custGeom>
              <a:avLst/>
              <a:pathLst>
                <a:path w="2992280" h="2992657">
                  <a:moveTo>
                    <a:pt x="2992280" y="1496328"/>
                  </a:moveTo>
                  <a:lnTo>
                    <a:pt x="2989267" y="1401413"/>
                  </a:lnTo>
                  <a:lnTo>
                    <a:pt x="2980240" y="1306880"/>
                  </a:lnTo>
                  <a:lnTo>
                    <a:pt x="2965236" y="1213110"/>
                  </a:lnTo>
                  <a:lnTo>
                    <a:pt x="2944315" y="1120481"/>
                  </a:lnTo>
                  <a:lnTo>
                    <a:pt x="2917561" y="1029365"/>
                  </a:lnTo>
                  <a:lnTo>
                    <a:pt x="2885081" y="940129"/>
                  </a:lnTo>
                  <a:lnTo>
                    <a:pt x="2847008" y="853133"/>
                  </a:lnTo>
                  <a:lnTo>
                    <a:pt x="2803493" y="768726"/>
                  </a:lnTo>
                  <a:lnTo>
                    <a:pt x="2754713" y="687250"/>
                  </a:lnTo>
                  <a:lnTo>
                    <a:pt x="2700864" y="609031"/>
                  </a:lnTo>
                  <a:lnTo>
                    <a:pt x="2642161" y="534386"/>
                  </a:lnTo>
                  <a:lnTo>
                    <a:pt x="2578843" y="463613"/>
                  </a:lnTo>
                  <a:lnTo>
                    <a:pt x="2511164" y="396999"/>
                  </a:lnTo>
                  <a:lnTo>
                    <a:pt x="2439396" y="334812"/>
                  </a:lnTo>
                  <a:lnTo>
                    <a:pt x="2363828" y="277301"/>
                  </a:lnTo>
                  <a:lnTo>
                    <a:pt x="2284765" y="224700"/>
                  </a:lnTo>
                  <a:lnTo>
                    <a:pt x="2202525" y="177218"/>
                  </a:lnTo>
                  <a:lnTo>
                    <a:pt x="2117439" y="135048"/>
                  </a:lnTo>
                  <a:lnTo>
                    <a:pt x="2029849" y="98360"/>
                  </a:lnTo>
                  <a:lnTo>
                    <a:pt x="1940109" y="67301"/>
                  </a:lnTo>
                  <a:lnTo>
                    <a:pt x="1848580" y="41996"/>
                  </a:lnTo>
                  <a:lnTo>
                    <a:pt x="1755630" y="22547"/>
                  </a:lnTo>
                  <a:lnTo>
                    <a:pt x="1661634" y="9032"/>
                  </a:lnTo>
                  <a:lnTo>
                    <a:pt x="1566970" y="1506"/>
                  </a:lnTo>
                  <a:lnTo>
                    <a:pt x="1472019" y="0"/>
                  </a:lnTo>
                  <a:lnTo>
                    <a:pt x="1377164" y="4518"/>
                  </a:lnTo>
                  <a:lnTo>
                    <a:pt x="1282786" y="15044"/>
                  </a:lnTo>
                  <a:lnTo>
                    <a:pt x="1189266" y="31534"/>
                  </a:lnTo>
                  <a:lnTo>
                    <a:pt x="1096980" y="53922"/>
                  </a:lnTo>
                  <a:lnTo>
                    <a:pt x="1006300" y="82118"/>
                  </a:lnTo>
                  <a:lnTo>
                    <a:pt x="917591" y="116009"/>
                  </a:lnTo>
                  <a:lnTo>
                    <a:pt x="831210" y="155458"/>
                  </a:lnTo>
                  <a:lnTo>
                    <a:pt x="747505" y="200306"/>
                  </a:lnTo>
                  <a:lnTo>
                    <a:pt x="666812" y="250373"/>
                  </a:lnTo>
                  <a:lnTo>
                    <a:pt x="589458" y="305457"/>
                  </a:lnTo>
                  <a:lnTo>
                    <a:pt x="515753" y="365336"/>
                  </a:lnTo>
                  <a:lnTo>
                    <a:pt x="445994" y="429769"/>
                  </a:lnTo>
                  <a:lnTo>
                    <a:pt x="380462" y="498497"/>
                  </a:lnTo>
                  <a:lnTo>
                    <a:pt x="319421" y="571243"/>
                  </a:lnTo>
                  <a:lnTo>
                    <a:pt x="263117" y="647713"/>
                  </a:lnTo>
                  <a:lnTo>
                    <a:pt x="211776" y="727601"/>
                  </a:lnTo>
                  <a:lnTo>
                    <a:pt x="165606" y="810584"/>
                  </a:lnTo>
                  <a:lnTo>
                    <a:pt x="124791" y="896329"/>
                  </a:lnTo>
                  <a:lnTo>
                    <a:pt x="89497" y="984489"/>
                  </a:lnTo>
                  <a:lnTo>
                    <a:pt x="59866" y="1074711"/>
                  </a:lnTo>
                  <a:lnTo>
                    <a:pt x="36016" y="1166630"/>
                  </a:lnTo>
                  <a:lnTo>
                    <a:pt x="18044" y="1259876"/>
                  </a:lnTo>
                  <a:lnTo>
                    <a:pt x="6022" y="1354075"/>
                  </a:lnTo>
                  <a:lnTo>
                    <a:pt x="0" y="1448847"/>
                  </a:lnTo>
                  <a:lnTo>
                    <a:pt x="0" y="1543809"/>
                  </a:lnTo>
                  <a:lnTo>
                    <a:pt x="6022" y="1638581"/>
                  </a:lnTo>
                  <a:lnTo>
                    <a:pt x="18044" y="1732780"/>
                  </a:lnTo>
                  <a:lnTo>
                    <a:pt x="36016" y="1826027"/>
                  </a:lnTo>
                  <a:lnTo>
                    <a:pt x="59866" y="1917946"/>
                  </a:lnTo>
                  <a:lnTo>
                    <a:pt x="89497" y="2008167"/>
                  </a:lnTo>
                  <a:lnTo>
                    <a:pt x="124791" y="2096327"/>
                  </a:lnTo>
                  <a:lnTo>
                    <a:pt x="165606" y="2182072"/>
                  </a:lnTo>
                  <a:lnTo>
                    <a:pt x="211776" y="2265055"/>
                  </a:lnTo>
                  <a:lnTo>
                    <a:pt x="263117" y="2344943"/>
                  </a:lnTo>
                  <a:lnTo>
                    <a:pt x="319421" y="2421413"/>
                  </a:lnTo>
                  <a:lnTo>
                    <a:pt x="380462" y="2494159"/>
                  </a:lnTo>
                  <a:lnTo>
                    <a:pt x="445994" y="2562887"/>
                  </a:lnTo>
                  <a:lnTo>
                    <a:pt x="515753" y="2627320"/>
                  </a:lnTo>
                  <a:lnTo>
                    <a:pt x="589458" y="2687199"/>
                  </a:lnTo>
                  <a:lnTo>
                    <a:pt x="666812" y="2742283"/>
                  </a:lnTo>
                  <a:lnTo>
                    <a:pt x="747505" y="2792350"/>
                  </a:lnTo>
                  <a:lnTo>
                    <a:pt x="831210" y="2837198"/>
                  </a:lnTo>
                  <a:lnTo>
                    <a:pt x="917591" y="2876647"/>
                  </a:lnTo>
                  <a:lnTo>
                    <a:pt x="1006300" y="2910538"/>
                  </a:lnTo>
                  <a:lnTo>
                    <a:pt x="1096980" y="2938734"/>
                  </a:lnTo>
                  <a:lnTo>
                    <a:pt x="1189266" y="2961123"/>
                  </a:lnTo>
                  <a:lnTo>
                    <a:pt x="1282786" y="2977613"/>
                  </a:lnTo>
                  <a:lnTo>
                    <a:pt x="1377164" y="2988138"/>
                  </a:lnTo>
                  <a:lnTo>
                    <a:pt x="1472019" y="2992657"/>
                  </a:lnTo>
                  <a:lnTo>
                    <a:pt x="1566970" y="2991150"/>
                  </a:lnTo>
                  <a:lnTo>
                    <a:pt x="1661634" y="2983624"/>
                  </a:lnTo>
                  <a:lnTo>
                    <a:pt x="1755630" y="2970110"/>
                  </a:lnTo>
                  <a:lnTo>
                    <a:pt x="1848580" y="2950661"/>
                  </a:lnTo>
                  <a:lnTo>
                    <a:pt x="1940109" y="2925355"/>
                  </a:lnTo>
                  <a:lnTo>
                    <a:pt x="2029849" y="2894296"/>
                  </a:lnTo>
                  <a:lnTo>
                    <a:pt x="2117439" y="2857608"/>
                  </a:lnTo>
                  <a:lnTo>
                    <a:pt x="2202525" y="2815438"/>
                  </a:lnTo>
                  <a:lnTo>
                    <a:pt x="2284765" y="2767957"/>
                  </a:lnTo>
                  <a:lnTo>
                    <a:pt x="2363828" y="2715355"/>
                  </a:lnTo>
                  <a:lnTo>
                    <a:pt x="2439396" y="2657844"/>
                  </a:lnTo>
                  <a:lnTo>
                    <a:pt x="2511164" y="2595657"/>
                  </a:lnTo>
                  <a:lnTo>
                    <a:pt x="2578843" y="2529043"/>
                  </a:lnTo>
                  <a:lnTo>
                    <a:pt x="2642161" y="2458271"/>
                  </a:lnTo>
                  <a:lnTo>
                    <a:pt x="2700864" y="2383625"/>
                  </a:lnTo>
                  <a:lnTo>
                    <a:pt x="2754713" y="2305406"/>
                  </a:lnTo>
                  <a:lnTo>
                    <a:pt x="2803493" y="2223930"/>
                  </a:lnTo>
                  <a:lnTo>
                    <a:pt x="2847008" y="2139523"/>
                  </a:lnTo>
                  <a:lnTo>
                    <a:pt x="2885081" y="2052527"/>
                  </a:lnTo>
                  <a:lnTo>
                    <a:pt x="2917561" y="1963291"/>
                  </a:lnTo>
                  <a:lnTo>
                    <a:pt x="2944315" y="1872175"/>
                  </a:lnTo>
                  <a:lnTo>
                    <a:pt x="2965236" y="1779546"/>
                  </a:lnTo>
                  <a:lnTo>
                    <a:pt x="2980240" y="1685776"/>
                  </a:lnTo>
                  <a:lnTo>
                    <a:pt x="2989267" y="1591243"/>
                  </a:lnTo>
                  <a:close/>
                </a:path>
              </a:pathLst>
            </a:custGeom>
            <a:solidFill>
              <a:srgbClr val="F39B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1163781" y="2311017"/>
              <a:ext cx="2992280" cy="2992657"/>
            </a:xfrm>
            <a:custGeom>
              <a:avLst/>
              <a:pathLst>
                <a:path w="2992280" h="2992657">
                  <a:moveTo>
                    <a:pt x="2992280" y="1496328"/>
                  </a:moveTo>
                  <a:lnTo>
                    <a:pt x="2989267" y="1401413"/>
                  </a:lnTo>
                  <a:lnTo>
                    <a:pt x="2980240" y="1306880"/>
                  </a:lnTo>
                  <a:lnTo>
                    <a:pt x="2965236" y="1213110"/>
                  </a:lnTo>
                  <a:lnTo>
                    <a:pt x="2944315" y="1120481"/>
                  </a:lnTo>
                  <a:lnTo>
                    <a:pt x="2917561" y="1029365"/>
                  </a:lnTo>
                  <a:lnTo>
                    <a:pt x="2885081" y="940129"/>
                  </a:lnTo>
                  <a:lnTo>
                    <a:pt x="2847008" y="853133"/>
                  </a:lnTo>
                  <a:lnTo>
                    <a:pt x="2803493" y="768726"/>
                  </a:lnTo>
                  <a:lnTo>
                    <a:pt x="2754713" y="687250"/>
                  </a:lnTo>
                  <a:lnTo>
                    <a:pt x="2700864" y="609031"/>
                  </a:lnTo>
                  <a:lnTo>
                    <a:pt x="2642161" y="534386"/>
                  </a:lnTo>
                  <a:lnTo>
                    <a:pt x="2578843" y="463613"/>
                  </a:lnTo>
                  <a:lnTo>
                    <a:pt x="2511164" y="396999"/>
                  </a:lnTo>
                  <a:lnTo>
                    <a:pt x="2439396" y="334812"/>
                  </a:lnTo>
                  <a:lnTo>
                    <a:pt x="2363828" y="277301"/>
                  </a:lnTo>
                  <a:lnTo>
                    <a:pt x="2284765" y="224700"/>
                  </a:lnTo>
                  <a:lnTo>
                    <a:pt x="2202525" y="177218"/>
                  </a:lnTo>
                  <a:lnTo>
                    <a:pt x="2117439" y="135048"/>
                  </a:lnTo>
                  <a:lnTo>
                    <a:pt x="2029849" y="98360"/>
                  </a:lnTo>
                  <a:lnTo>
                    <a:pt x="1940109" y="67301"/>
                  </a:lnTo>
                  <a:lnTo>
                    <a:pt x="1848580" y="41996"/>
                  </a:lnTo>
                  <a:lnTo>
                    <a:pt x="1755630" y="22547"/>
                  </a:lnTo>
                  <a:lnTo>
                    <a:pt x="1661634" y="9032"/>
                  </a:lnTo>
                  <a:lnTo>
                    <a:pt x="1566970" y="1506"/>
                  </a:lnTo>
                  <a:lnTo>
                    <a:pt x="1472019" y="0"/>
                  </a:lnTo>
                  <a:lnTo>
                    <a:pt x="1377164" y="4518"/>
                  </a:lnTo>
                  <a:lnTo>
                    <a:pt x="1282786" y="15044"/>
                  </a:lnTo>
                  <a:lnTo>
                    <a:pt x="1189266" y="31534"/>
                  </a:lnTo>
                  <a:lnTo>
                    <a:pt x="1096980" y="53922"/>
                  </a:lnTo>
                  <a:lnTo>
                    <a:pt x="1006300" y="82118"/>
                  </a:lnTo>
                  <a:lnTo>
                    <a:pt x="917591" y="116009"/>
                  </a:lnTo>
                  <a:lnTo>
                    <a:pt x="831210" y="155458"/>
                  </a:lnTo>
                  <a:lnTo>
                    <a:pt x="747505" y="200306"/>
                  </a:lnTo>
                  <a:lnTo>
                    <a:pt x="666812" y="250373"/>
                  </a:lnTo>
                  <a:lnTo>
                    <a:pt x="589458" y="305457"/>
                  </a:lnTo>
                  <a:lnTo>
                    <a:pt x="515753" y="365336"/>
                  </a:lnTo>
                  <a:lnTo>
                    <a:pt x="445994" y="429769"/>
                  </a:lnTo>
                  <a:lnTo>
                    <a:pt x="380462" y="498497"/>
                  </a:lnTo>
                  <a:lnTo>
                    <a:pt x="319421" y="571243"/>
                  </a:lnTo>
                  <a:lnTo>
                    <a:pt x="263117" y="647713"/>
                  </a:lnTo>
                  <a:lnTo>
                    <a:pt x="211776" y="727601"/>
                  </a:lnTo>
                  <a:lnTo>
                    <a:pt x="165606" y="810584"/>
                  </a:lnTo>
                  <a:lnTo>
                    <a:pt x="124791" y="896329"/>
                  </a:lnTo>
                  <a:lnTo>
                    <a:pt x="89497" y="984489"/>
                  </a:lnTo>
                  <a:lnTo>
                    <a:pt x="59866" y="1074711"/>
                  </a:lnTo>
                  <a:lnTo>
                    <a:pt x="36016" y="1166630"/>
                  </a:lnTo>
                  <a:lnTo>
                    <a:pt x="18044" y="1259876"/>
                  </a:lnTo>
                  <a:lnTo>
                    <a:pt x="6022" y="1354075"/>
                  </a:lnTo>
                  <a:lnTo>
                    <a:pt x="0" y="1448847"/>
                  </a:lnTo>
                  <a:lnTo>
                    <a:pt x="0" y="1543809"/>
                  </a:lnTo>
                  <a:lnTo>
                    <a:pt x="6022" y="1638581"/>
                  </a:lnTo>
                  <a:lnTo>
                    <a:pt x="18044" y="1732780"/>
                  </a:lnTo>
                  <a:lnTo>
                    <a:pt x="36016" y="1826027"/>
                  </a:lnTo>
                  <a:lnTo>
                    <a:pt x="59866" y="1917946"/>
                  </a:lnTo>
                  <a:lnTo>
                    <a:pt x="89497" y="2008167"/>
                  </a:lnTo>
                  <a:lnTo>
                    <a:pt x="124791" y="2096327"/>
                  </a:lnTo>
                  <a:lnTo>
                    <a:pt x="165606" y="2182072"/>
                  </a:lnTo>
                  <a:lnTo>
                    <a:pt x="211776" y="2265055"/>
                  </a:lnTo>
                  <a:lnTo>
                    <a:pt x="263117" y="2344943"/>
                  </a:lnTo>
                  <a:lnTo>
                    <a:pt x="319421" y="2421413"/>
                  </a:lnTo>
                  <a:lnTo>
                    <a:pt x="380462" y="2494159"/>
                  </a:lnTo>
                  <a:lnTo>
                    <a:pt x="445994" y="2562887"/>
                  </a:lnTo>
                  <a:lnTo>
                    <a:pt x="515753" y="2627320"/>
                  </a:lnTo>
                  <a:lnTo>
                    <a:pt x="589458" y="2687199"/>
                  </a:lnTo>
                  <a:lnTo>
                    <a:pt x="666812" y="2742283"/>
                  </a:lnTo>
                  <a:lnTo>
                    <a:pt x="747505" y="2792350"/>
                  </a:lnTo>
                  <a:lnTo>
                    <a:pt x="831210" y="2837198"/>
                  </a:lnTo>
                  <a:lnTo>
                    <a:pt x="917591" y="2876647"/>
                  </a:lnTo>
                  <a:lnTo>
                    <a:pt x="1006300" y="2910538"/>
                  </a:lnTo>
                  <a:lnTo>
                    <a:pt x="1096980" y="2938734"/>
                  </a:lnTo>
                  <a:lnTo>
                    <a:pt x="1189266" y="2961123"/>
                  </a:lnTo>
                  <a:lnTo>
                    <a:pt x="1282786" y="2977613"/>
                  </a:lnTo>
                  <a:lnTo>
                    <a:pt x="1377164" y="2988138"/>
                  </a:lnTo>
                  <a:lnTo>
                    <a:pt x="1472019" y="2992657"/>
                  </a:lnTo>
                  <a:lnTo>
                    <a:pt x="1566970" y="2991150"/>
                  </a:lnTo>
                  <a:lnTo>
                    <a:pt x="1661634" y="2983624"/>
                  </a:lnTo>
                  <a:lnTo>
                    <a:pt x="1755630" y="2970110"/>
                  </a:lnTo>
                  <a:lnTo>
                    <a:pt x="1848580" y="2950661"/>
                  </a:lnTo>
                  <a:lnTo>
                    <a:pt x="1940109" y="2925355"/>
                  </a:lnTo>
                  <a:lnTo>
                    <a:pt x="2029849" y="2894296"/>
                  </a:lnTo>
                  <a:lnTo>
                    <a:pt x="2117439" y="2857608"/>
                  </a:lnTo>
                  <a:lnTo>
                    <a:pt x="2202525" y="2815438"/>
                  </a:lnTo>
                  <a:lnTo>
                    <a:pt x="2284765" y="2767957"/>
                  </a:lnTo>
                  <a:lnTo>
                    <a:pt x="2363828" y="2715355"/>
                  </a:lnTo>
                  <a:lnTo>
                    <a:pt x="2439396" y="2657844"/>
                  </a:lnTo>
                  <a:lnTo>
                    <a:pt x="2511164" y="2595657"/>
                  </a:lnTo>
                  <a:lnTo>
                    <a:pt x="2578843" y="2529043"/>
                  </a:lnTo>
                  <a:lnTo>
                    <a:pt x="2642161" y="2458271"/>
                  </a:lnTo>
                  <a:lnTo>
                    <a:pt x="2700864" y="2383625"/>
                  </a:lnTo>
                  <a:lnTo>
                    <a:pt x="2754713" y="2305406"/>
                  </a:lnTo>
                  <a:lnTo>
                    <a:pt x="2803493" y="2223930"/>
                  </a:lnTo>
                  <a:lnTo>
                    <a:pt x="2847008" y="2139523"/>
                  </a:lnTo>
                  <a:lnTo>
                    <a:pt x="2885081" y="2052527"/>
                  </a:lnTo>
                  <a:lnTo>
                    <a:pt x="2917561" y="1963291"/>
                  </a:lnTo>
                  <a:lnTo>
                    <a:pt x="2944315" y="1872175"/>
                  </a:lnTo>
                  <a:lnTo>
                    <a:pt x="2965236" y="1779546"/>
                  </a:lnTo>
                  <a:lnTo>
                    <a:pt x="2980240" y="1685776"/>
                  </a:lnTo>
                  <a:lnTo>
                    <a:pt x="2989267" y="1591243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159137" y="2311017"/>
              <a:ext cx="2992280" cy="2992657"/>
            </a:xfrm>
            <a:custGeom>
              <a:avLst/>
              <a:pathLst>
                <a:path w="2992280" h="2992657">
                  <a:moveTo>
                    <a:pt x="2992280" y="1496328"/>
                  </a:moveTo>
                  <a:lnTo>
                    <a:pt x="2989267" y="1401413"/>
                  </a:lnTo>
                  <a:lnTo>
                    <a:pt x="2980240" y="1306880"/>
                  </a:lnTo>
                  <a:lnTo>
                    <a:pt x="2965236" y="1213110"/>
                  </a:lnTo>
                  <a:lnTo>
                    <a:pt x="2944315" y="1120481"/>
                  </a:lnTo>
                  <a:lnTo>
                    <a:pt x="2917561" y="1029365"/>
                  </a:lnTo>
                  <a:lnTo>
                    <a:pt x="2885081" y="940129"/>
                  </a:lnTo>
                  <a:lnTo>
                    <a:pt x="2847008" y="853133"/>
                  </a:lnTo>
                  <a:lnTo>
                    <a:pt x="2803493" y="768726"/>
                  </a:lnTo>
                  <a:lnTo>
                    <a:pt x="2754713" y="687250"/>
                  </a:lnTo>
                  <a:lnTo>
                    <a:pt x="2700864" y="609031"/>
                  </a:lnTo>
                  <a:lnTo>
                    <a:pt x="2642161" y="534386"/>
                  </a:lnTo>
                  <a:lnTo>
                    <a:pt x="2578843" y="463613"/>
                  </a:lnTo>
                  <a:lnTo>
                    <a:pt x="2511164" y="396999"/>
                  </a:lnTo>
                  <a:lnTo>
                    <a:pt x="2439396" y="334812"/>
                  </a:lnTo>
                  <a:lnTo>
                    <a:pt x="2363828" y="277301"/>
                  </a:lnTo>
                  <a:lnTo>
                    <a:pt x="2284765" y="224700"/>
                  </a:lnTo>
                  <a:lnTo>
                    <a:pt x="2202525" y="177218"/>
                  </a:lnTo>
                  <a:lnTo>
                    <a:pt x="2117439" y="135048"/>
                  </a:lnTo>
                  <a:lnTo>
                    <a:pt x="2029849" y="98360"/>
                  </a:lnTo>
                  <a:lnTo>
                    <a:pt x="1940109" y="67301"/>
                  </a:lnTo>
                  <a:lnTo>
                    <a:pt x="1848580" y="41996"/>
                  </a:lnTo>
                  <a:lnTo>
                    <a:pt x="1755630" y="22547"/>
                  </a:lnTo>
                  <a:lnTo>
                    <a:pt x="1661634" y="9032"/>
                  </a:lnTo>
                  <a:lnTo>
                    <a:pt x="1566970" y="1506"/>
                  </a:lnTo>
                  <a:lnTo>
                    <a:pt x="1472019" y="0"/>
                  </a:lnTo>
                  <a:lnTo>
                    <a:pt x="1377164" y="4518"/>
                  </a:lnTo>
                  <a:lnTo>
                    <a:pt x="1282786" y="15044"/>
                  </a:lnTo>
                  <a:lnTo>
                    <a:pt x="1189266" y="31534"/>
                  </a:lnTo>
                  <a:lnTo>
                    <a:pt x="1096980" y="53922"/>
                  </a:lnTo>
                  <a:lnTo>
                    <a:pt x="1006300" y="82118"/>
                  </a:lnTo>
                  <a:lnTo>
                    <a:pt x="917591" y="116009"/>
                  </a:lnTo>
                  <a:lnTo>
                    <a:pt x="831210" y="155458"/>
                  </a:lnTo>
                  <a:lnTo>
                    <a:pt x="747505" y="200306"/>
                  </a:lnTo>
                  <a:lnTo>
                    <a:pt x="666812" y="250373"/>
                  </a:lnTo>
                  <a:lnTo>
                    <a:pt x="589458" y="305457"/>
                  </a:lnTo>
                  <a:lnTo>
                    <a:pt x="515753" y="365336"/>
                  </a:lnTo>
                  <a:lnTo>
                    <a:pt x="445994" y="429769"/>
                  </a:lnTo>
                  <a:lnTo>
                    <a:pt x="380462" y="498497"/>
                  </a:lnTo>
                  <a:lnTo>
                    <a:pt x="319421" y="571243"/>
                  </a:lnTo>
                  <a:lnTo>
                    <a:pt x="263117" y="647713"/>
                  </a:lnTo>
                  <a:lnTo>
                    <a:pt x="211776" y="727601"/>
                  </a:lnTo>
                  <a:lnTo>
                    <a:pt x="165606" y="810584"/>
                  </a:lnTo>
                  <a:lnTo>
                    <a:pt x="124791" y="896329"/>
                  </a:lnTo>
                  <a:lnTo>
                    <a:pt x="89497" y="984489"/>
                  </a:lnTo>
                  <a:lnTo>
                    <a:pt x="59866" y="1074711"/>
                  </a:lnTo>
                  <a:lnTo>
                    <a:pt x="36016" y="1166630"/>
                  </a:lnTo>
                  <a:lnTo>
                    <a:pt x="18044" y="1259876"/>
                  </a:lnTo>
                  <a:lnTo>
                    <a:pt x="6022" y="1354075"/>
                  </a:lnTo>
                  <a:lnTo>
                    <a:pt x="0" y="1448847"/>
                  </a:lnTo>
                  <a:lnTo>
                    <a:pt x="0" y="1543809"/>
                  </a:lnTo>
                  <a:lnTo>
                    <a:pt x="6022" y="1638581"/>
                  </a:lnTo>
                  <a:lnTo>
                    <a:pt x="18044" y="1732780"/>
                  </a:lnTo>
                  <a:lnTo>
                    <a:pt x="36016" y="1826027"/>
                  </a:lnTo>
                  <a:lnTo>
                    <a:pt x="59866" y="1917946"/>
                  </a:lnTo>
                  <a:lnTo>
                    <a:pt x="89497" y="2008167"/>
                  </a:lnTo>
                  <a:lnTo>
                    <a:pt x="124791" y="2096327"/>
                  </a:lnTo>
                  <a:lnTo>
                    <a:pt x="165606" y="2182072"/>
                  </a:lnTo>
                  <a:lnTo>
                    <a:pt x="211776" y="2265055"/>
                  </a:lnTo>
                  <a:lnTo>
                    <a:pt x="263117" y="2344943"/>
                  </a:lnTo>
                  <a:lnTo>
                    <a:pt x="319421" y="2421413"/>
                  </a:lnTo>
                  <a:lnTo>
                    <a:pt x="380462" y="2494159"/>
                  </a:lnTo>
                  <a:lnTo>
                    <a:pt x="445994" y="2562887"/>
                  </a:lnTo>
                  <a:lnTo>
                    <a:pt x="515753" y="2627320"/>
                  </a:lnTo>
                  <a:lnTo>
                    <a:pt x="589458" y="2687199"/>
                  </a:lnTo>
                  <a:lnTo>
                    <a:pt x="666812" y="2742283"/>
                  </a:lnTo>
                  <a:lnTo>
                    <a:pt x="747505" y="2792350"/>
                  </a:lnTo>
                  <a:lnTo>
                    <a:pt x="831210" y="2837198"/>
                  </a:lnTo>
                  <a:lnTo>
                    <a:pt x="917591" y="2876647"/>
                  </a:lnTo>
                  <a:lnTo>
                    <a:pt x="1006300" y="2910538"/>
                  </a:lnTo>
                  <a:lnTo>
                    <a:pt x="1096980" y="2938734"/>
                  </a:lnTo>
                  <a:lnTo>
                    <a:pt x="1189266" y="2961123"/>
                  </a:lnTo>
                  <a:lnTo>
                    <a:pt x="1282786" y="2977613"/>
                  </a:lnTo>
                  <a:lnTo>
                    <a:pt x="1377164" y="2988138"/>
                  </a:lnTo>
                  <a:lnTo>
                    <a:pt x="1472019" y="2992657"/>
                  </a:lnTo>
                  <a:lnTo>
                    <a:pt x="1566970" y="2991150"/>
                  </a:lnTo>
                  <a:lnTo>
                    <a:pt x="1661634" y="2983624"/>
                  </a:lnTo>
                  <a:lnTo>
                    <a:pt x="1755630" y="2970110"/>
                  </a:lnTo>
                  <a:lnTo>
                    <a:pt x="1848580" y="2950661"/>
                  </a:lnTo>
                  <a:lnTo>
                    <a:pt x="1940109" y="2925355"/>
                  </a:lnTo>
                  <a:lnTo>
                    <a:pt x="2029849" y="2894296"/>
                  </a:lnTo>
                  <a:lnTo>
                    <a:pt x="2117439" y="2857608"/>
                  </a:lnTo>
                  <a:lnTo>
                    <a:pt x="2202525" y="2815438"/>
                  </a:lnTo>
                  <a:lnTo>
                    <a:pt x="2284765" y="2767957"/>
                  </a:lnTo>
                  <a:lnTo>
                    <a:pt x="2363828" y="2715355"/>
                  </a:lnTo>
                  <a:lnTo>
                    <a:pt x="2439396" y="2657844"/>
                  </a:lnTo>
                  <a:lnTo>
                    <a:pt x="2511164" y="2595657"/>
                  </a:lnTo>
                  <a:lnTo>
                    <a:pt x="2578843" y="2529043"/>
                  </a:lnTo>
                  <a:lnTo>
                    <a:pt x="2642161" y="2458271"/>
                  </a:lnTo>
                  <a:lnTo>
                    <a:pt x="2700864" y="2383625"/>
                  </a:lnTo>
                  <a:lnTo>
                    <a:pt x="2754713" y="2305406"/>
                  </a:lnTo>
                  <a:lnTo>
                    <a:pt x="2803493" y="2223930"/>
                  </a:lnTo>
                  <a:lnTo>
                    <a:pt x="2847008" y="2139523"/>
                  </a:lnTo>
                  <a:lnTo>
                    <a:pt x="2885081" y="2052527"/>
                  </a:lnTo>
                  <a:lnTo>
                    <a:pt x="2917561" y="1963291"/>
                  </a:lnTo>
                  <a:lnTo>
                    <a:pt x="2944315" y="1872175"/>
                  </a:lnTo>
                  <a:lnTo>
                    <a:pt x="2965236" y="1779546"/>
                  </a:lnTo>
                  <a:lnTo>
                    <a:pt x="2980240" y="1685776"/>
                  </a:lnTo>
                  <a:lnTo>
                    <a:pt x="2989267" y="1591243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309417" y="1856328"/>
              <a:ext cx="301183" cy="15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083215" y="1853787"/>
              <a:ext cx="1542442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 risk individual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79623" y="3753425"/>
              <a:ext cx="1607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774050" y="3753425"/>
              <a:ext cx="1607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617030" y="3753425"/>
              <a:ext cx="8038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2024-12-11T14:05:21Z</dcterms:modified>
  <cp:category/>
</cp:coreProperties>
</file>