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1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组合 601">
            <a:extLst>
              <a:ext uri="{FF2B5EF4-FFF2-40B4-BE49-F238E27FC236}">
                <a16:creationId xmlns:a16="http://schemas.microsoft.com/office/drawing/2014/main" id="{88DDBA5E-BA3F-6430-FCE1-DEFC306705CB}"/>
              </a:ext>
            </a:extLst>
          </p:cNvPr>
          <p:cNvGrpSpPr/>
          <p:nvPr/>
        </p:nvGrpSpPr>
        <p:grpSpPr>
          <a:xfrm>
            <a:off x="983989" y="2613558"/>
            <a:ext cx="4164075" cy="3622421"/>
            <a:chOff x="983989" y="2613558"/>
            <a:chExt cx="4550024" cy="3622421"/>
          </a:xfrm>
        </p:grpSpPr>
        <p:sp>
          <p:nvSpPr>
            <p:cNvPr id="7" name="pg6"/>
            <p:cNvSpPr/>
            <p:nvPr/>
          </p:nvSpPr>
          <p:spPr>
            <a:xfrm>
              <a:off x="1379461" y="600749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1419053" y="3643213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g8"/>
            <p:cNvSpPr/>
            <p:nvPr/>
          </p:nvSpPr>
          <p:spPr>
            <a:xfrm>
              <a:off x="1458644" y="3643213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g9"/>
            <p:cNvSpPr/>
            <p:nvPr/>
          </p:nvSpPr>
          <p:spPr>
            <a:xfrm>
              <a:off x="1498236" y="3643213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g10"/>
            <p:cNvSpPr/>
            <p:nvPr/>
          </p:nvSpPr>
          <p:spPr>
            <a:xfrm>
              <a:off x="1537828" y="3643213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g11"/>
            <p:cNvSpPr/>
            <p:nvPr/>
          </p:nvSpPr>
          <p:spPr>
            <a:xfrm>
              <a:off x="1577420" y="3558774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pg12"/>
            <p:cNvSpPr/>
            <p:nvPr/>
          </p:nvSpPr>
          <p:spPr>
            <a:xfrm>
              <a:off x="1617012" y="3474336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g13"/>
            <p:cNvSpPr/>
            <p:nvPr/>
          </p:nvSpPr>
          <p:spPr>
            <a:xfrm>
              <a:off x="1656603" y="3389897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g14"/>
            <p:cNvSpPr/>
            <p:nvPr/>
          </p:nvSpPr>
          <p:spPr>
            <a:xfrm>
              <a:off x="1696195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pg15"/>
            <p:cNvSpPr/>
            <p:nvPr/>
          </p:nvSpPr>
          <p:spPr>
            <a:xfrm>
              <a:off x="1735787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pg16"/>
            <p:cNvSpPr/>
            <p:nvPr/>
          </p:nvSpPr>
          <p:spPr>
            <a:xfrm>
              <a:off x="1775379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pg17"/>
            <p:cNvSpPr/>
            <p:nvPr/>
          </p:nvSpPr>
          <p:spPr>
            <a:xfrm>
              <a:off x="1814971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pg18"/>
            <p:cNvSpPr/>
            <p:nvPr/>
          </p:nvSpPr>
          <p:spPr>
            <a:xfrm>
              <a:off x="1854563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pg19"/>
            <p:cNvSpPr/>
            <p:nvPr/>
          </p:nvSpPr>
          <p:spPr>
            <a:xfrm>
              <a:off x="1894154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g20"/>
            <p:cNvSpPr/>
            <p:nvPr/>
          </p:nvSpPr>
          <p:spPr>
            <a:xfrm>
              <a:off x="1933746" y="3305458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g21"/>
            <p:cNvSpPr/>
            <p:nvPr/>
          </p:nvSpPr>
          <p:spPr>
            <a:xfrm>
              <a:off x="1973338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pg22"/>
            <p:cNvSpPr/>
            <p:nvPr/>
          </p:nvSpPr>
          <p:spPr>
            <a:xfrm>
              <a:off x="2012930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g23"/>
            <p:cNvSpPr/>
            <p:nvPr/>
          </p:nvSpPr>
          <p:spPr>
            <a:xfrm>
              <a:off x="2052522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pg24"/>
            <p:cNvSpPr/>
            <p:nvPr/>
          </p:nvSpPr>
          <p:spPr>
            <a:xfrm>
              <a:off x="2092113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pg25"/>
            <p:cNvSpPr/>
            <p:nvPr/>
          </p:nvSpPr>
          <p:spPr>
            <a:xfrm>
              <a:off x="2131705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g26"/>
            <p:cNvSpPr/>
            <p:nvPr/>
          </p:nvSpPr>
          <p:spPr>
            <a:xfrm>
              <a:off x="2171297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pg27"/>
            <p:cNvSpPr/>
            <p:nvPr/>
          </p:nvSpPr>
          <p:spPr>
            <a:xfrm>
              <a:off x="2210889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pg28"/>
            <p:cNvSpPr/>
            <p:nvPr/>
          </p:nvSpPr>
          <p:spPr>
            <a:xfrm>
              <a:off x="2250481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pg29"/>
            <p:cNvSpPr/>
            <p:nvPr/>
          </p:nvSpPr>
          <p:spPr>
            <a:xfrm>
              <a:off x="2290072" y="3221020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pg30"/>
            <p:cNvSpPr/>
            <p:nvPr/>
          </p:nvSpPr>
          <p:spPr>
            <a:xfrm>
              <a:off x="232966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pg31"/>
            <p:cNvSpPr/>
            <p:nvPr/>
          </p:nvSpPr>
          <p:spPr>
            <a:xfrm>
              <a:off x="236925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pg32"/>
            <p:cNvSpPr/>
            <p:nvPr/>
          </p:nvSpPr>
          <p:spPr>
            <a:xfrm>
              <a:off x="240884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pg33"/>
            <p:cNvSpPr/>
            <p:nvPr/>
          </p:nvSpPr>
          <p:spPr>
            <a:xfrm>
              <a:off x="244844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pg34"/>
            <p:cNvSpPr/>
            <p:nvPr/>
          </p:nvSpPr>
          <p:spPr>
            <a:xfrm>
              <a:off x="248803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pg35"/>
            <p:cNvSpPr/>
            <p:nvPr/>
          </p:nvSpPr>
          <p:spPr>
            <a:xfrm>
              <a:off x="252762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pg36"/>
            <p:cNvSpPr/>
            <p:nvPr/>
          </p:nvSpPr>
          <p:spPr>
            <a:xfrm>
              <a:off x="256721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pg37"/>
            <p:cNvSpPr/>
            <p:nvPr/>
          </p:nvSpPr>
          <p:spPr>
            <a:xfrm>
              <a:off x="260680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pg38"/>
            <p:cNvSpPr/>
            <p:nvPr/>
          </p:nvSpPr>
          <p:spPr>
            <a:xfrm>
              <a:off x="264639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pg39"/>
            <p:cNvSpPr/>
            <p:nvPr/>
          </p:nvSpPr>
          <p:spPr>
            <a:xfrm>
              <a:off x="268599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pg40"/>
            <p:cNvSpPr/>
            <p:nvPr/>
          </p:nvSpPr>
          <p:spPr>
            <a:xfrm>
              <a:off x="272558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g41"/>
            <p:cNvSpPr/>
            <p:nvPr/>
          </p:nvSpPr>
          <p:spPr>
            <a:xfrm>
              <a:off x="276517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pg42"/>
            <p:cNvSpPr/>
            <p:nvPr/>
          </p:nvSpPr>
          <p:spPr>
            <a:xfrm>
              <a:off x="280476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pg43"/>
            <p:cNvSpPr/>
            <p:nvPr/>
          </p:nvSpPr>
          <p:spPr>
            <a:xfrm>
              <a:off x="284435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pg44"/>
            <p:cNvSpPr/>
            <p:nvPr/>
          </p:nvSpPr>
          <p:spPr>
            <a:xfrm>
              <a:off x="288395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pg45"/>
            <p:cNvSpPr/>
            <p:nvPr/>
          </p:nvSpPr>
          <p:spPr>
            <a:xfrm>
              <a:off x="292354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pg46"/>
            <p:cNvSpPr/>
            <p:nvPr/>
          </p:nvSpPr>
          <p:spPr>
            <a:xfrm>
              <a:off x="296313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pg47"/>
            <p:cNvSpPr/>
            <p:nvPr/>
          </p:nvSpPr>
          <p:spPr>
            <a:xfrm>
              <a:off x="300272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pg48"/>
            <p:cNvSpPr/>
            <p:nvPr/>
          </p:nvSpPr>
          <p:spPr>
            <a:xfrm>
              <a:off x="304231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pg49"/>
            <p:cNvSpPr/>
            <p:nvPr/>
          </p:nvSpPr>
          <p:spPr>
            <a:xfrm>
              <a:off x="308190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pg50"/>
            <p:cNvSpPr/>
            <p:nvPr/>
          </p:nvSpPr>
          <p:spPr>
            <a:xfrm>
              <a:off x="312150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pg51"/>
            <p:cNvSpPr/>
            <p:nvPr/>
          </p:nvSpPr>
          <p:spPr>
            <a:xfrm>
              <a:off x="316109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pg52"/>
            <p:cNvSpPr/>
            <p:nvPr/>
          </p:nvSpPr>
          <p:spPr>
            <a:xfrm>
              <a:off x="320068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pg53"/>
            <p:cNvSpPr/>
            <p:nvPr/>
          </p:nvSpPr>
          <p:spPr>
            <a:xfrm>
              <a:off x="324027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pg54"/>
            <p:cNvSpPr/>
            <p:nvPr/>
          </p:nvSpPr>
          <p:spPr>
            <a:xfrm>
              <a:off x="327986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g55"/>
            <p:cNvSpPr/>
            <p:nvPr/>
          </p:nvSpPr>
          <p:spPr>
            <a:xfrm>
              <a:off x="331945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g56"/>
            <p:cNvSpPr/>
            <p:nvPr/>
          </p:nvSpPr>
          <p:spPr>
            <a:xfrm>
              <a:off x="335905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pg57"/>
            <p:cNvSpPr/>
            <p:nvPr/>
          </p:nvSpPr>
          <p:spPr>
            <a:xfrm>
              <a:off x="339864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pg58"/>
            <p:cNvSpPr/>
            <p:nvPr/>
          </p:nvSpPr>
          <p:spPr>
            <a:xfrm>
              <a:off x="343823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pg59"/>
            <p:cNvSpPr/>
            <p:nvPr/>
          </p:nvSpPr>
          <p:spPr>
            <a:xfrm>
              <a:off x="347782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pg60"/>
            <p:cNvSpPr/>
            <p:nvPr/>
          </p:nvSpPr>
          <p:spPr>
            <a:xfrm>
              <a:off x="351741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pg61"/>
            <p:cNvSpPr/>
            <p:nvPr/>
          </p:nvSpPr>
          <p:spPr>
            <a:xfrm>
              <a:off x="355701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pg62"/>
            <p:cNvSpPr/>
            <p:nvPr/>
          </p:nvSpPr>
          <p:spPr>
            <a:xfrm>
              <a:off x="359660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pg63"/>
            <p:cNvSpPr/>
            <p:nvPr/>
          </p:nvSpPr>
          <p:spPr>
            <a:xfrm>
              <a:off x="363619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pg64"/>
            <p:cNvSpPr/>
            <p:nvPr/>
          </p:nvSpPr>
          <p:spPr>
            <a:xfrm>
              <a:off x="367578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pg65"/>
            <p:cNvSpPr/>
            <p:nvPr/>
          </p:nvSpPr>
          <p:spPr>
            <a:xfrm>
              <a:off x="371537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pg66"/>
            <p:cNvSpPr/>
            <p:nvPr/>
          </p:nvSpPr>
          <p:spPr>
            <a:xfrm>
              <a:off x="375496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pg67"/>
            <p:cNvSpPr/>
            <p:nvPr/>
          </p:nvSpPr>
          <p:spPr>
            <a:xfrm>
              <a:off x="379456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pg68"/>
            <p:cNvSpPr/>
            <p:nvPr/>
          </p:nvSpPr>
          <p:spPr>
            <a:xfrm>
              <a:off x="383415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pg69"/>
            <p:cNvSpPr/>
            <p:nvPr/>
          </p:nvSpPr>
          <p:spPr>
            <a:xfrm>
              <a:off x="387374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pg70"/>
            <p:cNvSpPr/>
            <p:nvPr/>
          </p:nvSpPr>
          <p:spPr>
            <a:xfrm>
              <a:off x="391333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pg71"/>
            <p:cNvSpPr/>
            <p:nvPr/>
          </p:nvSpPr>
          <p:spPr>
            <a:xfrm>
              <a:off x="395292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pg72"/>
            <p:cNvSpPr/>
            <p:nvPr/>
          </p:nvSpPr>
          <p:spPr>
            <a:xfrm>
              <a:off x="399252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pg73"/>
            <p:cNvSpPr/>
            <p:nvPr/>
          </p:nvSpPr>
          <p:spPr>
            <a:xfrm>
              <a:off x="403211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pg74"/>
            <p:cNvSpPr/>
            <p:nvPr/>
          </p:nvSpPr>
          <p:spPr>
            <a:xfrm>
              <a:off x="407170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pg75"/>
            <p:cNvSpPr/>
            <p:nvPr/>
          </p:nvSpPr>
          <p:spPr>
            <a:xfrm>
              <a:off x="411129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pg76"/>
            <p:cNvSpPr/>
            <p:nvPr/>
          </p:nvSpPr>
          <p:spPr>
            <a:xfrm>
              <a:off x="415088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pg77"/>
            <p:cNvSpPr/>
            <p:nvPr/>
          </p:nvSpPr>
          <p:spPr>
            <a:xfrm>
              <a:off x="419047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pg78"/>
            <p:cNvSpPr/>
            <p:nvPr/>
          </p:nvSpPr>
          <p:spPr>
            <a:xfrm>
              <a:off x="423007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pg79"/>
            <p:cNvSpPr/>
            <p:nvPr/>
          </p:nvSpPr>
          <p:spPr>
            <a:xfrm>
              <a:off x="426966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pg80"/>
            <p:cNvSpPr/>
            <p:nvPr/>
          </p:nvSpPr>
          <p:spPr>
            <a:xfrm>
              <a:off x="430925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g81"/>
            <p:cNvSpPr/>
            <p:nvPr/>
          </p:nvSpPr>
          <p:spPr>
            <a:xfrm>
              <a:off x="434884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g82"/>
            <p:cNvSpPr/>
            <p:nvPr/>
          </p:nvSpPr>
          <p:spPr>
            <a:xfrm>
              <a:off x="438843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pg83"/>
            <p:cNvSpPr/>
            <p:nvPr/>
          </p:nvSpPr>
          <p:spPr>
            <a:xfrm>
              <a:off x="442803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pg84"/>
            <p:cNvSpPr/>
            <p:nvPr/>
          </p:nvSpPr>
          <p:spPr>
            <a:xfrm>
              <a:off x="446762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pg85"/>
            <p:cNvSpPr/>
            <p:nvPr/>
          </p:nvSpPr>
          <p:spPr>
            <a:xfrm>
              <a:off x="450721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pg86"/>
            <p:cNvSpPr/>
            <p:nvPr/>
          </p:nvSpPr>
          <p:spPr>
            <a:xfrm>
              <a:off x="454680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pg87"/>
            <p:cNvSpPr/>
            <p:nvPr/>
          </p:nvSpPr>
          <p:spPr>
            <a:xfrm>
              <a:off x="458639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pg88"/>
            <p:cNvSpPr/>
            <p:nvPr/>
          </p:nvSpPr>
          <p:spPr>
            <a:xfrm>
              <a:off x="462598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pg89"/>
            <p:cNvSpPr/>
            <p:nvPr/>
          </p:nvSpPr>
          <p:spPr>
            <a:xfrm>
              <a:off x="466558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pg90"/>
            <p:cNvSpPr/>
            <p:nvPr/>
          </p:nvSpPr>
          <p:spPr>
            <a:xfrm>
              <a:off x="470517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pg91"/>
            <p:cNvSpPr/>
            <p:nvPr/>
          </p:nvSpPr>
          <p:spPr>
            <a:xfrm>
              <a:off x="474476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g92"/>
            <p:cNvSpPr/>
            <p:nvPr/>
          </p:nvSpPr>
          <p:spPr>
            <a:xfrm>
              <a:off x="478435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g93"/>
            <p:cNvSpPr/>
            <p:nvPr/>
          </p:nvSpPr>
          <p:spPr>
            <a:xfrm>
              <a:off x="482394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pg94"/>
            <p:cNvSpPr/>
            <p:nvPr/>
          </p:nvSpPr>
          <p:spPr>
            <a:xfrm>
              <a:off x="4863540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pg95"/>
            <p:cNvSpPr/>
            <p:nvPr/>
          </p:nvSpPr>
          <p:spPr>
            <a:xfrm>
              <a:off x="4903132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pg96"/>
            <p:cNvSpPr/>
            <p:nvPr/>
          </p:nvSpPr>
          <p:spPr>
            <a:xfrm>
              <a:off x="494272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pg97"/>
            <p:cNvSpPr/>
            <p:nvPr/>
          </p:nvSpPr>
          <p:spPr>
            <a:xfrm>
              <a:off x="4982315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pg98"/>
            <p:cNvSpPr/>
            <p:nvPr/>
          </p:nvSpPr>
          <p:spPr>
            <a:xfrm>
              <a:off x="5021907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pg99"/>
            <p:cNvSpPr/>
            <p:nvPr/>
          </p:nvSpPr>
          <p:spPr>
            <a:xfrm>
              <a:off x="5061499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pg100"/>
            <p:cNvSpPr/>
            <p:nvPr/>
          </p:nvSpPr>
          <p:spPr>
            <a:xfrm>
              <a:off x="5101091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pg101"/>
            <p:cNvSpPr/>
            <p:nvPr/>
          </p:nvSpPr>
          <p:spPr>
            <a:xfrm>
              <a:off x="5140683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pg102"/>
            <p:cNvSpPr/>
            <p:nvPr/>
          </p:nvSpPr>
          <p:spPr>
            <a:xfrm>
              <a:off x="5180274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pg103"/>
            <p:cNvSpPr/>
            <p:nvPr/>
          </p:nvSpPr>
          <p:spPr>
            <a:xfrm>
              <a:off x="5219866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pg104"/>
            <p:cNvSpPr/>
            <p:nvPr/>
          </p:nvSpPr>
          <p:spPr>
            <a:xfrm>
              <a:off x="5259458" y="3136581"/>
              <a:ext cx="158117" cy="95739"/>
            </a:xfrm>
            <a:custGeom>
              <a:avLst/>
              <a:gdLst/>
              <a:ahLst/>
              <a:cxnLst/>
              <a:rect l="0" t="0" r="0" b="0"/>
              <a:pathLst>
                <a:path w="158117" h="136934">
                  <a:moveTo>
                    <a:pt x="79058" y="0"/>
                  </a:moveTo>
                  <a:lnTo>
                    <a:pt x="158117" y="136934"/>
                  </a:lnTo>
                  <a:lnTo>
                    <a:pt x="0" y="136934"/>
                  </a:lnTo>
                  <a:close/>
                </a:path>
              </a:pathLst>
            </a:custGeom>
            <a:solidFill>
              <a:srgbClr val="3578AC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pt105"/>
            <p:cNvSpPr/>
            <p:nvPr/>
          </p:nvSpPr>
          <p:spPr>
            <a:xfrm>
              <a:off x="1430218" y="586140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pt106"/>
            <p:cNvSpPr/>
            <p:nvPr/>
          </p:nvSpPr>
          <p:spPr>
            <a:xfrm>
              <a:off x="1500211" y="4848139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pt107"/>
            <p:cNvSpPr/>
            <p:nvPr/>
          </p:nvSpPr>
          <p:spPr>
            <a:xfrm>
              <a:off x="1570203" y="459482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pt108"/>
            <p:cNvSpPr/>
            <p:nvPr/>
          </p:nvSpPr>
          <p:spPr>
            <a:xfrm>
              <a:off x="1640196" y="4425945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pt109"/>
            <p:cNvSpPr/>
            <p:nvPr/>
          </p:nvSpPr>
          <p:spPr>
            <a:xfrm>
              <a:off x="1710189" y="4425945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pt110"/>
            <p:cNvSpPr/>
            <p:nvPr/>
          </p:nvSpPr>
          <p:spPr>
            <a:xfrm>
              <a:off x="1780181" y="4341507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pt111"/>
            <p:cNvSpPr/>
            <p:nvPr/>
          </p:nvSpPr>
          <p:spPr>
            <a:xfrm>
              <a:off x="1850174" y="4088190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pt112"/>
            <p:cNvSpPr/>
            <p:nvPr/>
          </p:nvSpPr>
          <p:spPr>
            <a:xfrm>
              <a:off x="1920167" y="4088190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pt113"/>
            <p:cNvSpPr/>
            <p:nvPr/>
          </p:nvSpPr>
          <p:spPr>
            <a:xfrm>
              <a:off x="1990159" y="400375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pt114"/>
            <p:cNvSpPr/>
            <p:nvPr/>
          </p:nvSpPr>
          <p:spPr>
            <a:xfrm>
              <a:off x="2060152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pt115"/>
            <p:cNvSpPr/>
            <p:nvPr/>
          </p:nvSpPr>
          <p:spPr>
            <a:xfrm>
              <a:off x="2130145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pt116"/>
            <p:cNvSpPr/>
            <p:nvPr/>
          </p:nvSpPr>
          <p:spPr>
            <a:xfrm>
              <a:off x="2200137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pt117"/>
            <p:cNvSpPr/>
            <p:nvPr/>
          </p:nvSpPr>
          <p:spPr>
            <a:xfrm>
              <a:off x="2270130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pt118"/>
            <p:cNvSpPr/>
            <p:nvPr/>
          </p:nvSpPr>
          <p:spPr>
            <a:xfrm>
              <a:off x="2340123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pt119"/>
            <p:cNvSpPr/>
            <p:nvPr/>
          </p:nvSpPr>
          <p:spPr>
            <a:xfrm>
              <a:off x="2410115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pt120"/>
            <p:cNvSpPr/>
            <p:nvPr/>
          </p:nvSpPr>
          <p:spPr>
            <a:xfrm>
              <a:off x="2480108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pt121"/>
            <p:cNvSpPr/>
            <p:nvPr/>
          </p:nvSpPr>
          <p:spPr>
            <a:xfrm>
              <a:off x="2550101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pt122"/>
            <p:cNvSpPr/>
            <p:nvPr/>
          </p:nvSpPr>
          <p:spPr>
            <a:xfrm>
              <a:off x="2620093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pt123"/>
            <p:cNvSpPr/>
            <p:nvPr/>
          </p:nvSpPr>
          <p:spPr>
            <a:xfrm>
              <a:off x="2690086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pt124"/>
            <p:cNvSpPr/>
            <p:nvPr/>
          </p:nvSpPr>
          <p:spPr>
            <a:xfrm>
              <a:off x="2760079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pt125"/>
            <p:cNvSpPr/>
            <p:nvPr/>
          </p:nvSpPr>
          <p:spPr>
            <a:xfrm>
              <a:off x="2830071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pt126"/>
            <p:cNvSpPr/>
            <p:nvPr/>
          </p:nvSpPr>
          <p:spPr>
            <a:xfrm>
              <a:off x="2900064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pt127"/>
            <p:cNvSpPr/>
            <p:nvPr/>
          </p:nvSpPr>
          <p:spPr>
            <a:xfrm>
              <a:off x="2970057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pt128"/>
            <p:cNvSpPr/>
            <p:nvPr/>
          </p:nvSpPr>
          <p:spPr>
            <a:xfrm>
              <a:off x="3040049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pt129"/>
            <p:cNvSpPr/>
            <p:nvPr/>
          </p:nvSpPr>
          <p:spPr>
            <a:xfrm>
              <a:off x="3110042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pt130"/>
            <p:cNvSpPr/>
            <p:nvPr/>
          </p:nvSpPr>
          <p:spPr>
            <a:xfrm>
              <a:off x="3180035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pt131"/>
            <p:cNvSpPr/>
            <p:nvPr/>
          </p:nvSpPr>
          <p:spPr>
            <a:xfrm>
              <a:off x="3250027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pt132"/>
            <p:cNvSpPr/>
            <p:nvPr/>
          </p:nvSpPr>
          <p:spPr>
            <a:xfrm>
              <a:off x="3320020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pt133"/>
            <p:cNvSpPr/>
            <p:nvPr/>
          </p:nvSpPr>
          <p:spPr>
            <a:xfrm>
              <a:off x="3390013" y="3328242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pt134"/>
            <p:cNvSpPr/>
            <p:nvPr/>
          </p:nvSpPr>
          <p:spPr>
            <a:xfrm>
              <a:off x="3460005" y="3243803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pt135"/>
            <p:cNvSpPr/>
            <p:nvPr/>
          </p:nvSpPr>
          <p:spPr>
            <a:xfrm>
              <a:off x="3529998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pt136"/>
            <p:cNvSpPr/>
            <p:nvPr/>
          </p:nvSpPr>
          <p:spPr>
            <a:xfrm>
              <a:off x="3599991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pt137"/>
            <p:cNvSpPr/>
            <p:nvPr/>
          </p:nvSpPr>
          <p:spPr>
            <a:xfrm>
              <a:off x="3669983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pt138"/>
            <p:cNvSpPr/>
            <p:nvPr/>
          </p:nvSpPr>
          <p:spPr>
            <a:xfrm>
              <a:off x="3739976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pt139"/>
            <p:cNvSpPr/>
            <p:nvPr/>
          </p:nvSpPr>
          <p:spPr>
            <a:xfrm>
              <a:off x="3809969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pt140"/>
            <p:cNvSpPr/>
            <p:nvPr/>
          </p:nvSpPr>
          <p:spPr>
            <a:xfrm>
              <a:off x="3879961" y="3159364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pt141"/>
            <p:cNvSpPr/>
            <p:nvPr/>
          </p:nvSpPr>
          <p:spPr>
            <a:xfrm>
              <a:off x="3949954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pt142"/>
            <p:cNvSpPr/>
            <p:nvPr/>
          </p:nvSpPr>
          <p:spPr>
            <a:xfrm>
              <a:off x="4019947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pt143"/>
            <p:cNvSpPr/>
            <p:nvPr/>
          </p:nvSpPr>
          <p:spPr>
            <a:xfrm>
              <a:off x="4089939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pt144"/>
            <p:cNvSpPr/>
            <p:nvPr/>
          </p:nvSpPr>
          <p:spPr>
            <a:xfrm>
              <a:off x="4159932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pt145"/>
            <p:cNvSpPr/>
            <p:nvPr/>
          </p:nvSpPr>
          <p:spPr>
            <a:xfrm>
              <a:off x="4229925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pt146"/>
            <p:cNvSpPr/>
            <p:nvPr/>
          </p:nvSpPr>
          <p:spPr>
            <a:xfrm>
              <a:off x="4299917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pt147"/>
            <p:cNvSpPr/>
            <p:nvPr/>
          </p:nvSpPr>
          <p:spPr>
            <a:xfrm>
              <a:off x="4369910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pt148"/>
            <p:cNvSpPr/>
            <p:nvPr/>
          </p:nvSpPr>
          <p:spPr>
            <a:xfrm>
              <a:off x="4439903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pt149"/>
            <p:cNvSpPr/>
            <p:nvPr/>
          </p:nvSpPr>
          <p:spPr>
            <a:xfrm>
              <a:off x="4509895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pt150"/>
            <p:cNvSpPr/>
            <p:nvPr/>
          </p:nvSpPr>
          <p:spPr>
            <a:xfrm>
              <a:off x="4579888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pt151"/>
            <p:cNvSpPr/>
            <p:nvPr/>
          </p:nvSpPr>
          <p:spPr>
            <a:xfrm>
              <a:off x="4649880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pt152"/>
            <p:cNvSpPr/>
            <p:nvPr/>
          </p:nvSpPr>
          <p:spPr>
            <a:xfrm>
              <a:off x="4719873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pt153"/>
            <p:cNvSpPr/>
            <p:nvPr/>
          </p:nvSpPr>
          <p:spPr>
            <a:xfrm>
              <a:off x="4789866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pt154"/>
            <p:cNvSpPr/>
            <p:nvPr/>
          </p:nvSpPr>
          <p:spPr>
            <a:xfrm>
              <a:off x="4859858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pt155"/>
            <p:cNvSpPr/>
            <p:nvPr/>
          </p:nvSpPr>
          <p:spPr>
            <a:xfrm>
              <a:off x="4929851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pt156"/>
            <p:cNvSpPr/>
            <p:nvPr/>
          </p:nvSpPr>
          <p:spPr>
            <a:xfrm>
              <a:off x="4999844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pt157"/>
            <p:cNvSpPr/>
            <p:nvPr/>
          </p:nvSpPr>
          <p:spPr>
            <a:xfrm>
              <a:off x="5069836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pt158"/>
            <p:cNvSpPr/>
            <p:nvPr/>
          </p:nvSpPr>
          <p:spPr>
            <a:xfrm>
              <a:off x="5139829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pt159"/>
            <p:cNvSpPr/>
            <p:nvPr/>
          </p:nvSpPr>
          <p:spPr>
            <a:xfrm>
              <a:off x="5209822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pt160"/>
            <p:cNvSpPr/>
            <p:nvPr/>
          </p:nvSpPr>
          <p:spPr>
            <a:xfrm>
              <a:off x="5279814" y="3074926"/>
              <a:ext cx="117405" cy="82085"/>
            </a:xfrm>
            <a:prstGeom prst="ellipse">
              <a:avLst/>
            </a:prstGeom>
            <a:solidFill>
              <a:srgbClr val="EAC450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pg161"/>
            <p:cNvSpPr/>
            <p:nvPr/>
          </p:nvSpPr>
          <p:spPr>
            <a:xfrm>
              <a:off x="1369880" y="5776965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pg162"/>
            <p:cNvSpPr/>
            <p:nvPr/>
          </p:nvSpPr>
          <p:spPr>
            <a:xfrm>
              <a:off x="1379534" y="5776965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pg163"/>
            <p:cNvSpPr/>
            <p:nvPr/>
          </p:nvSpPr>
          <p:spPr>
            <a:xfrm>
              <a:off x="1389188" y="5776965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4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pg164"/>
            <p:cNvSpPr/>
            <p:nvPr/>
          </p:nvSpPr>
          <p:spPr>
            <a:xfrm>
              <a:off x="1398842" y="543921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pg165"/>
            <p:cNvSpPr/>
            <p:nvPr/>
          </p:nvSpPr>
          <p:spPr>
            <a:xfrm>
              <a:off x="1408496" y="527033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4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4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pg166"/>
            <p:cNvSpPr/>
            <p:nvPr/>
          </p:nvSpPr>
          <p:spPr>
            <a:xfrm>
              <a:off x="1418150" y="3581558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pg167"/>
            <p:cNvSpPr/>
            <p:nvPr/>
          </p:nvSpPr>
          <p:spPr>
            <a:xfrm>
              <a:off x="1427805" y="3581558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pg168"/>
            <p:cNvSpPr/>
            <p:nvPr/>
          </p:nvSpPr>
          <p:spPr>
            <a:xfrm>
              <a:off x="1437459" y="3497119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pg169"/>
            <p:cNvSpPr/>
            <p:nvPr/>
          </p:nvSpPr>
          <p:spPr>
            <a:xfrm>
              <a:off x="1447113" y="3412681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pg170"/>
            <p:cNvSpPr/>
            <p:nvPr/>
          </p:nvSpPr>
          <p:spPr>
            <a:xfrm>
              <a:off x="1456767" y="3412681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pg171"/>
            <p:cNvSpPr/>
            <p:nvPr/>
          </p:nvSpPr>
          <p:spPr>
            <a:xfrm>
              <a:off x="1466421" y="3328242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pg172"/>
            <p:cNvSpPr/>
            <p:nvPr/>
          </p:nvSpPr>
          <p:spPr>
            <a:xfrm>
              <a:off x="1476075" y="3328242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pg173"/>
            <p:cNvSpPr/>
            <p:nvPr/>
          </p:nvSpPr>
          <p:spPr>
            <a:xfrm>
              <a:off x="1485730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pg174"/>
            <p:cNvSpPr/>
            <p:nvPr/>
          </p:nvSpPr>
          <p:spPr>
            <a:xfrm>
              <a:off x="1495384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pg175"/>
            <p:cNvSpPr/>
            <p:nvPr/>
          </p:nvSpPr>
          <p:spPr>
            <a:xfrm>
              <a:off x="1505038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pg176"/>
            <p:cNvSpPr/>
            <p:nvPr/>
          </p:nvSpPr>
          <p:spPr>
            <a:xfrm>
              <a:off x="1514692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pg177"/>
            <p:cNvSpPr/>
            <p:nvPr/>
          </p:nvSpPr>
          <p:spPr>
            <a:xfrm>
              <a:off x="1524346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pg178"/>
            <p:cNvSpPr/>
            <p:nvPr/>
          </p:nvSpPr>
          <p:spPr>
            <a:xfrm>
              <a:off x="1534000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pg179"/>
            <p:cNvSpPr/>
            <p:nvPr/>
          </p:nvSpPr>
          <p:spPr>
            <a:xfrm>
              <a:off x="1543655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pg180"/>
            <p:cNvSpPr/>
            <p:nvPr/>
          </p:nvSpPr>
          <p:spPr>
            <a:xfrm>
              <a:off x="1553309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pg181"/>
            <p:cNvSpPr/>
            <p:nvPr/>
          </p:nvSpPr>
          <p:spPr>
            <a:xfrm>
              <a:off x="1562963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pg182"/>
            <p:cNvSpPr/>
            <p:nvPr/>
          </p:nvSpPr>
          <p:spPr>
            <a:xfrm>
              <a:off x="1572617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pg183"/>
            <p:cNvSpPr/>
            <p:nvPr/>
          </p:nvSpPr>
          <p:spPr>
            <a:xfrm>
              <a:off x="1582271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pg184"/>
            <p:cNvSpPr/>
            <p:nvPr/>
          </p:nvSpPr>
          <p:spPr>
            <a:xfrm>
              <a:off x="1591925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pg185"/>
            <p:cNvSpPr/>
            <p:nvPr/>
          </p:nvSpPr>
          <p:spPr>
            <a:xfrm>
              <a:off x="1601580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pg186"/>
            <p:cNvSpPr/>
            <p:nvPr/>
          </p:nvSpPr>
          <p:spPr>
            <a:xfrm>
              <a:off x="1611234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pg187"/>
            <p:cNvSpPr/>
            <p:nvPr/>
          </p:nvSpPr>
          <p:spPr>
            <a:xfrm>
              <a:off x="1620888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pg188"/>
            <p:cNvSpPr/>
            <p:nvPr/>
          </p:nvSpPr>
          <p:spPr>
            <a:xfrm>
              <a:off x="1630542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pg189"/>
            <p:cNvSpPr/>
            <p:nvPr/>
          </p:nvSpPr>
          <p:spPr>
            <a:xfrm>
              <a:off x="1640196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pg190"/>
            <p:cNvSpPr/>
            <p:nvPr/>
          </p:nvSpPr>
          <p:spPr>
            <a:xfrm>
              <a:off x="1649850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pg191"/>
            <p:cNvSpPr/>
            <p:nvPr/>
          </p:nvSpPr>
          <p:spPr>
            <a:xfrm>
              <a:off x="1659504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pg192"/>
            <p:cNvSpPr/>
            <p:nvPr/>
          </p:nvSpPr>
          <p:spPr>
            <a:xfrm>
              <a:off x="1669159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pg193"/>
            <p:cNvSpPr/>
            <p:nvPr/>
          </p:nvSpPr>
          <p:spPr>
            <a:xfrm>
              <a:off x="1678813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pg194"/>
            <p:cNvSpPr/>
            <p:nvPr/>
          </p:nvSpPr>
          <p:spPr>
            <a:xfrm>
              <a:off x="1688467" y="3243803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pg195"/>
            <p:cNvSpPr/>
            <p:nvPr/>
          </p:nvSpPr>
          <p:spPr>
            <a:xfrm>
              <a:off x="1698121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pg196"/>
            <p:cNvSpPr/>
            <p:nvPr/>
          </p:nvSpPr>
          <p:spPr>
            <a:xfrm>
              <a:off x="1707775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pg197"/>
            <p:cNvSpPr/>
            <p:nvPr/>
          </p:nvSpPr>
          <p:spPr>
            <a:xfrm>
              <a:off x="1717429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pg198"/>
            <p:cNvSpPr/>
            <p:nvPr/>
          </p:nvSpPr>
          <p:spPr>
            <a:xfrm>
              <a:off x="1727084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pg199"/>
            <p:cNvSpPr/>
            <p:nvPr/>
          </p:nvSpPr>
          <p:spPr>
            <a:xfrm>
              <a:off x="1736738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pg200"/>
            <p:cNvSpPr/>
            <p:nvPr/>
          </p:nvSpPr>
          <p:spPr>
            <a:xfrm>
              <a:off x="1746392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pg201"/>
            <p:cNvSpPr/>
            <p:nvPr/>
          </p:nvSpPr>
          <p:spPr>
            <a:xfrm>
              <a:off x="1756046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pg202"/>
            <p:cNvSpPr/>
            <p:nvPr/>
          </p:nvSpPr>
          <p:spPr>
            <a:xfrm>
              <a:off x="1765700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pg203"/>
            <p:cNvSpPr/>
            <p:nvPr/>
          </p:nvSpPr>
          <p:spPr>
            <a:xfrm>
              <a:off x="1775354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pg204"/>
            <p:cNvSpPr/>
            <p:nvPr/>
          </p:nvSpPr>
          <p:spPr>
            <a:xfrm>
              <a:off x="1785009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pg205"/>
            <p:cNvSpPr/>
            <p:nvPr/>
          </p:nvSpPr>
          <p:spPr>
            <a:xfrm>
              <a:off x="1794663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pg206"/>
            <p:cNvSpPr/>
            <p:nvPr/>
          </p:nvSpPr>
          <p:spPr>
            <a:xfrm>
              <a:off x="1804317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pg207"/>
            <p:cNvSpPr/>
            <p:nvPr/>
          </p:nvSpPr>
          <p:spPr>
            <a:xfrm>
              <a:off x="1813971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pg208"/>
            <p:cNvSpPr/>
            <p:nvPr/>
          </p:nvSpPr>
          <p:spPr>
            <a:xfrm>
              <a:off x="1823625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pg209"/>
            <p:cNvSpPr/>
            <p:nvPr/>
          </p:nvSpPr>
          <p:spPr>
            <a:xfrm>
              <a:off x="1833279" y="3243803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pg210"/>
            <p:cNvSpPr/>
            <p:nvPr/>
          </p:nvSpPr>
          <p:spPr>
            <a:xfrm>
              <a:off x="1842934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pg211"/>
            <p:cNvSpPr/>
            <p:nvPr/>
          </p:nvSpPr>
          <p:spPr>
            <a:xfrm>
              <a:off x="1852588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pg212"/>
            <p:cNvSpPr/>
            <p:nvPr/>
          </p:nvSpPr>
          <p:spPr>
            <a:xfrm>
              <a:off x="1862242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pg213"/>
            <p:cNvSpPr/>
            <p:nvPr/>
          </p:nvSpPr>
          <p:spPr>
            <a:xfrm>
              <a:off x="1871896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pg214"/>
            <p:cNvSpPr/>
            <p:nvPr/>
          </p:nvSpPr>
          <p:spPr>
            <a:xfrm>
              <a:off x="1881550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pg215"/>
            <p:cNvSpPr/>
            <p:nvPr/>
          </p:nvSpPr>
          <p:spPr>
            <a:xfrm>
              <a:off x="1891204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pg216"/>
            <p:cNvSpPr/>
            <p:nvPr/>
          </p:nvSpPr>
          <p:spPr>
            <a:xfrm>
              <a:off x="1900858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pg217"/>
            <p:cNvSpPr/>
            <p:nvPr/>
          </p:nvSpPr>
          <p:spPr>
            <a:xfrm>
              <a:off x="1910513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pg218"/>
            <p:cNvSpPr/>
            <p:nvPr/>
          </p:nvSpPr>
          <p:spPr>
            <a:xfrm>
              <a:off x="1920167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pg219"/>
            <p:cNvSpPr/>
            <p:nvPr/>
          </p:nvSpPr>
          <p:spPr>
            <a:xfrm>
              <a:off x="1929821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pg220"/>
            <p:cNvSpPr/>
            <p:nvPr/>
          </p:nvSpPr>
          <p:spPr>
            <a:xfrm>
              <a:off x="1939475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pg221"/>
            <p:cNvSpPr/>
            <p:nvPr/>
          </p:nvSpPr>
          <p:spPr>
            <a:xfrm>
              <a:off x="1949129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pg222"/>
            <p:cNvSpPr/>
            <p:nvPr/>
          </p:nvSpPr>
          <p:spPr>
            <a:xfrm>
              <a:off x="1958783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pg223"/>
            <p:cNvSpPr/>
            <p:nvPr/>
          </p:nvSpPr>
          <p:spPr>
            <a:xfrm>
              <a:off x="1968438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pg224"/>
            <p:cNvSpPr/>
            <p:nvPr/>
          </p:nvSpPr>
          <p:spPr>
            <a:xfrm>
              <a:off x="1978092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pg225"/>
            <p:cNvSpPr/>
            <p:nvPr/>
          </p:nvSpPr>
          <p:spPr>
            <a:xfrm>
              <a:off x="1987746" y="3159364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pg226"/>
            <p:cNvSpPr/>
            <p:nvPr/>
          </p:nvSpPr>
          <p:spPr>
            <a:xfrm>
              <a:off x="1997400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pg227"/>
            <p:cNvSpPr/>
            <p:nvPr/>
          </p:nvSpPr>
          <p:spPr>
            <a:xfrm>
              <a:off x="2007054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pg228"/>
            <p:cNvSpPr/>
            <p:nvPr/>
          </p:nvSpPr>
          <p:spPr>
            <a:xfrm>
              <a:off x="2016708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0" name="pg229"/>
            <p:cNvSpPr/>
            <p:nvPr/>
          </p:nvSpPr>
          <p:spPr>
            <a:xfrm>
              <a:off x="2026363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pg230"/>
            <p:cNvSpPr/>
            <p:nvPr/>
          </p:nvSpPr>
          <p:spPr>
            <a:xfrm>
              <a:off x="2036017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pg231"/>
            <p:cNvSpPr/>
            <p:nvPr/>
          </p:nvSpPr>
          <p:spPr>
            <a:xfrm>
              <a:off x="2045671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3" name="pg232"/>
            <p:cNvSpPr/>
            <p:nvPr/>
          </p:nvSpPr>
          <p:spPr>
            <a:xfrm>
              <a:off x="2055325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pg233"/>
            <p:cNvSpPr/>
            <p:nvPr/>
          </p:nvSpPr>
          <p:spPr>
            <a:xfrm>
              <a:off x="2064979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pg234"/>
            <p:cNvSpPr/>
            <p:nvPr/>
          </p:nvSpPr>
          <p:spPr>
            <a:xfrm>
              <a:off x="2074633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pg235"/>
            <p:cNvSpPr/>
            <p:nvPr/>
          </p:nvSpPr>
          <p:spPr>
            <a:xfrm>
              <a:off x="2084288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pg236"/>
            <p:cNvSpPr/>
            <p:nvPr/>
          </p:nvSpPr>
          <p:spPr>
            <a:xfrm>
              <a:off x="2093942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pg237"/>
            <p:cNvSpPr/>
            <p:nvPr/>
          </p:nvSpPr>
          <p:spPr>
            <a:xfrm>
              <a:off x="2103596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pg238"/>
            <p:cNvSpPr/>
            <p:nvPr/>
          </p:nvSpPr>
          <p:spPr>
            <a:xfrm>
              <a:off x="2113250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pg239"/>
            <p:cNvSpPr/>
            <p:nvPr/>
          </p:nvSpPr>
          <p:spPr>
            <a:xfrm>
              <a:off x="2122904" y="3074926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pg240"/>
            <p:cNvSpPr/>
            <p:nvPr/>
          </p:nvSpPr>
          <p:spPr>
            <a:xfrm>
              <a:off x="2132558" y="2990487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pg241"/>
            <p:cNvSpPr/>
            <p:nvPr/>
          </p:nvSpPr>
          <p:spPr>
            <a:xfrm>
              <a:off x="2142212" y="2906048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pg242"/>
            <p:cNvSpPr/>
            <p:nvPr/>
          </p:nvSpPr>
          <p:spPr>
            <a:xfrm>
              <a:off x="2151867" y="2906048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pg243"/>
            <p:cNvSpPr/>
            <p:nvPr/>
          </p:nvSpPr>
          <p:spPr>
            <a:xfrm>
              <a:off x="2161521" y="2906048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pg244"/>
            <p:cNvSpPr/>
            <p:nvPr/>
          </p:nvSpPr>
          <p:spPr>
            <a:xfrm>
              <a:off x="2171175" y="2906048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pg245"/>
            <p:cNvSpPr/>
            <p:nvPr/>
          </p:nvSpPr>
          <p:spPr>
            <a:xfrm>
              <a:off x="2180829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pg246"/>
            <p:cNvSpPr/>
            <p:nvPr/>
          </p:nvSpPr>
          <p:spPr>
            <a:xfrm>
              <a:off x="2190483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pg247"/>
            <p:cNvSpPr/>
            <p:nvPr/>
          </p:nvSpPr>
          <p:spPr>
            <a:xfrm>
              <a:off x="2200137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pg248"/>
            <p:cNvSpPr/>
            <p:nvPr/>
          </p:nvSpPr>
          <p:spPr>
            <a:xfrm>
              <a:off x="2209792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pg249"/>
            <p:cNvSpPr/>
            <p:nvPr/>
          </p:nvSpPr>
          <p:spPr>
            <a:xfrm>
              <a:off x="2219446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pg250"/>
            <p:cNvSpPr/>
            <p:nvPr/>
          </p:nvSpPr>
          <p:spPr>
            <a:xfrm>
              <a:off x="2229100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pg251"/>
            <p:cNvSpPr/>
            <p:nvPr/>
          </p:nvSpPr>
          <p:spPr>
            <a:xfrm>
              <a:off x="2238754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pg252"/>
            <p:cNvSpPr/>
            <p:nvPr/>
          </p:nvSpPr>
          <p:spPr>
            <a:xfrm>
              <a:off x="2248408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pg253"/>
            <p:cNvSpPr/>
            <p:nvPr/>
          </p:nvSpPr>
          <p:spPr>
            <a:xfrm>
              <a:off x="2258062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pg254"/>
            <p:cNvSpPr/>
            <p:nvPr/>
          </p:nvSpPr>
          <p:spPr>
            <a:xfrm>
              <a:off x="2267717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pg255"/>
            <p:cNvSpPr/>
            <p:nvPr/>
          </p:nvSpPr>
          <p:spPr>
            <a:xfrm>
              <a:off x="2277371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pg256"/>
            <p:cNvSpPr/>
            <p:nvPr/>
          </p:nvSpPr>
          <p:spPr>
            <a:xfrm>
              <a:off x="2287025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pg257"/>
            <p:cNvSpPr/>
            <p:nvPr/>
          </p:nvSpPr>
          <p:spPr>
            <a:xfrm>
              <a:off x="2296679" y="2821609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pg258"/>
            <p:cNvSpPr/>
            <p:nvPr/>
          </p:nvSpPr>
          <p:spPr>
            <a:xfrm>
              <a:off x="230633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pg259"/>
            <p:cNvSpPr/>
            <p:nvPr/>
          </p:nvSpPr>
          <p:spPr>
            <a:xfrm>
              <a:off x="23159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pg260"/>
            <p:cNvSpPr/>
            <p:nvPr/>
          </p:nvSpPr>
          <p:spPr>
            <a:xfrm>
              <a:off x="232564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pg261"/>
            <p:cNvSpPr/>
            <p:nvPr/>
          </p:nvSpPr>
          <p:spPr>
            <a:xfrm>
              <a:off x="233529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pg262"/>
            <p:cNvSpPr/>
            <p:nvPr/>
          </p:nvSpPr>
          <p:spPr>
            <a:xfrm>
              <a:off x="234495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pg263"/>
            <p:cNvSpPr/>
            <p:nvPr/>
          </p:nvSpPr>
          <p:spPr>
            <a:xfrm>
              <a:off x="235460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pg264"/>
            <p:cNvSpPr/>
            <p:nvPr/>
          </p:nvSpPr>
          <p:spPr>
            <a:xfrm>
              <a:off x="236425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pg265"/>
            <p:cNvSpPr/>
            <p:nvPr/>
          </p:nvSpPr>
          <p:spPr>
            <a:xfrm>
              <a:off x="237391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pg266"/>
            <p:cNvSpPr/>
            <p:nvPr/>
          </p:nvSpPr>
          <p:spPr>
            <a:xfrm>
              <a:off x="238356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pg267"/>
            <p:cNvSpPr/>
            <p:nvPr/>
          </p:nvSpPr>
          <p:spPr>
            <a:xfrm>
              <a:off x="239322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pg268"/>
            <p:cNvSpPr/>
            <p:nvPr/>
          </p:nvSpPr>
          <p:spPr>
            <a:xfrm>
              <a:off x="240287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pg269"/>
            <p:cNvSpPr/>
            <p:nvPr/>
          </p:nvSpPr>
          <p:spPr>
            <a:xfrm>
              <a:off x="241252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pg270"/>
            <p:cNvSpPr/>
            <p:nvPr/>
          </p:nvSpPr>
          <p:spPr>
            <a:xfrm>
              <a:off x="242218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pg271"/>
            <p:cNvSpPr/>
            <p:nvPr/>
          </p:nvSpPr>
          <p:spPr>
            <a:xfrm>
              <a:off x="243183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pg272"/>
            <p:cNvSpPr/>
            <p:nvPr/>
          </p:nvSpPr>
          <p:spPr>
            <a:xfrm>
              <a:off x="244149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pg273"/>
            <p:cNvSpPr/>
            <p:nvPr/>
          </p:nvSpPr>
          <p:spPr>
            <a:xfrm>
              <a:off x="245114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pg274"/>
            <p:cNvSpPr/>
            <p:nvPr/>
          </p:nvSpPr>
          <p:spPr>
            <a:xfrm>
              <a:off x="246080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pg275"/>
            <p:cNvSpPr/>
            <p:nvPr/>
          </p:nvSpPr>
          <p:spPr>
            <a:xfrm>
              <a:off x="247045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pg276"/>
            <p:cNvSpPr/>
            <p:nvPr/>
          </p:nvSpPr>
          <p:spPr>
            <a:xfrm>
              <a:off x="248010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pg277"/>
            <p:cNvSpPr/>
            <p:nvPr/>
          </p:nvSpPr>
          <p:spPr>
            <a:xfrm>
              <a:off x="248976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pg278"/>
            <p:cNvSpPr/>
            <p:nvPr/>
          </p:nvSpPr>
          <p:spPr>
            <a:xfrm>
              <a:off x="249941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pg279"/>
            <p:cNvSpPr/>
            <p:nvPr/>
          </p:nvSpPr>
          <p:spPr>
            <a:xfrm>
              <a:off x="250907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pg280"/>
            <p:cNvSpPr/>
            <p:nvPr/>
          </p:nvSpPr>
          <p:spPr>
            <a:xfrm>
              <a:off x="251872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pg281"/>
            <p:cNvSpPr/>
            <p:nvPr/>
          </p:nvSpPr>
          <p:spPr>
            <a:xfrm>
              <a:off x="252837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pg282"/>
            <p:cNvSpPr/>
            <p:nvPr/>
          </p:nvSpPr>
          <p:spPr>
            <a:xfrm>
              <a:off x="253803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pg283"/>
            <p:cNvSpPr/>
            <p:nvPr/>
          </p:nvSpPr>
          <p:spPr>
            <a:xfrm>
              <a:off x="25476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pg284"/>
            <p:cNvSpPr/>
            <p:nvPr/>
          </p:nvSpPr>
          <p:spPr>
            <a:xfrm>
              <a:off x="255734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pg285"/>
            <p:cNvSpPr/>
            <p:nvPr/>
          </p:nvSpPr>
          <p:spPr>
            <a:xfrm>
              <a:off x="256699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pg286"/>
            <p:cNvSpPr/>
            <p:nvPr/>
          </p:nvSpPr>
          <p:spPr>
            <a:xfrm>
              <a:off x="257665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pg287"/>
            <p:cNvSpPr/>
            <p:nvPr/>
          </p:nvSpPr>
          <p:spPr>
            <a:xfrm>
              <a:off x="258630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pg288"/>
            <p:cNvSpPr/>
            <p:nvPr/>
          </p:nvSpPr>
          <p:spPr>
            <a:xfrm>
              <a:off x="259595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pg289"/>
            <p:cNvSpPr/>
            <p:nvPr/>
          </p:nvSpPr>
          <p:spPr>
            <a:xfrm>
              <a:off x="260561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pg290"/>
            <p:cNvSpPr/>
            <p:nvPr/>
          </p:nvSpPr>
          <p:spPr>
            <a:xfrm>
              <a:off x="261526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pg291"/>
            <p:cNvSpPr/>
            <p:nvPr/>
          </p:nvSpPr>
          <p:spPr>
            <a:xfrm>
              <a:off x="26249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pg292"/>
            <p:cNvSpPr/>
            <p:nvPr/>
          </p:nvSpPr>
          <p:spPr>
            <a:xfrm>
              <a:off x="263457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pg293"/>
            <p:cNvSpPr/>
            <p:nvPr/>
          </p:nvSpPr>
          <p:spPr>
            <a:xfrm>
              <a:off x="264422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pg294"/>
            <p:cNvSpPr/>
            <p:nvPr/>
          </p:nvSpPr>
          <p:spPr>
            <a:xfrm>
              <a:off x="265388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pg295"/>
            <p:cNvSpPr/>
            <p:nvPr/>
          </p:nvSpPr>
          <p:spPr>
            <a:xfrm>
              <a:off x="266353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pg296"/>
            <p:cNvSpPr/>
            <p:nvPr/>
          </p:nvSpPr>
          <p:spPr>
            <a:xfrm>
              <a:off x="267319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pg297"/>
            <p:cNvSpPr/>
            <p:nvPr/>
          </p:nvSpPr>
          <p:spPr>
            <a:xfrm>
              <a:off x="268284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pg298"/>
            <p:cNvSpPr/>
            <p:nvPr/>
          </p:nvSpPr>
          <p:spPr>
            <a:xfrm>
              <a:off x="269250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pg299"/>
            <p:cNvSpPr/>
            <p:nvPr/>
          </p:nvSpPr>
          <p:spPr>
            <a:xfrm>
              <a:off x="270215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pg300"/>
            <p:cNvSpPr/>
            <p:nvPr/>
          </p:nvSpPr>
          <p:spPr>
            <a:xfrm>
              <a:off x="271180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pg301"/>
            <p:cNvSpPr/>
            <p:nvPr/>
          </p:nvSpPr>
          <p:spPr>
            <a:xfrm>
              <a:off x="272146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pg302"/>
            <p:cNvSpPr/>
            <p:nvPr/>
          </p:nvSpPr>
          <p:spPr>
            <a:xfrm>
              <a:off x="273111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pg303"/>
            <p:cNvSpPr/>
            <p:nvPr/>
          </p:nvSpPr>
          <p:spPr>
            <a:xfrm>
              <a:off x="27407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pg304"/>
            <p:cNvSpPr/>
            <p:nvPr/>
          </p:nvSpPr>
          <p:spPr>
            <a:xfrm>
              <a:off x="275042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pg305"/>
            <p:cNvSpPr/>
            <p:nvPr/>
          </p:nvSpPr>
          <p:spPr>
            <a:xfrm>
              <a:off x="276007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7" name="pg306"/>
            <p:cNvSpPr/>
            <p:nvPr/>
          </p:nvSpPr>
          <p:spPr>
            <a:xfrm>
              <a:off x="276973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8" name="pg307"/>
            <p:cNvSpPr/>
            <p:nvPr/>
          </p:nvSpPr>
          <p:spPr>
            <a:xfrm>
              <a:off x="27793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pg308"/>
            <p:cNvSpPr/>
            <p:nvPr/>
          </p:nvSpPr>
          <p:spPr>
            <a:xfrm>
              <a:off x="278904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0" name="pg309"/>
            <p:cNvSpPr/>
            <p:nvPr/>
          </p:nvSpPr>
          <p:spPr>
            <a:xfrm>
              <a:off x="27986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1" name="pg310"/>
            <p:cNvSpPr/>
            <p:nvPr/>
          </p:nvSpPr>
          <p:spPr>
            <a:xfrm>
              <a:off x="280834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2" name="pg311"/>
            <p:cNvSpPr/>
            <p:nvPr/>
          </p:nvSpPr>
          <p:spPr>
            <a:xfrm>
              <a:off x="281800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pg312"/>
            <p:cNvSpPr/>
            <p:nvPr/>
          </p:nvSpPr>
          <p:spPr>
            <a:xfrm>
              <a:off x="282765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4" name="pg313"/>
            <p:cNvSpPr/>
            <p:nvPr/>
          </p:nvSpPr>
          <p:spPr>
            <a:xfrm>
              <a:off x="283731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pg314"/>
            <p:cNvSpPr/>
            <p:nvPr/>
          </p:nvSpPr>
          <p:spPr>
            <a:xfrm>
              <a:off x="284696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6" name="pg315"/>
            <p:cNvSpPr/>
            <p:nvPr/>
          </p:nvSpPr>
          <p:spPr>
            <a:xfrm>
              <a:off x="28566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7" name="pg316"/>
            <p:cNvSpPr/>
            <p:nvPr/>
          </p:nvSpPr>
          <p:spPr>
            <a:xfrm>
              <a:off x="286627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pg317"/>
            <p:cNvSpPr/>
            <p:nvPr/>
          </p:nvSpPr>
          <p:spPr>
            <a:xfrm>
              <a:off x="287592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9" name="pg318"/>
            <p:cNvSpPr/>
            <p:nvPr/>
          </p:nvSpPr>
          <p:spPr>
            <a:xfrm>
              <a:off x="288558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pg319"/>
            <p:cNvSpPr/>
            <p:nvPr/>
          </p:nvSpPr>
          <p:spPr>
            <a:xfrm>
              <a:off x="289523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pg320"/>
            <p:cNvSpPr/>
            <p:nvPr/>
          </p:nvSpPr>
          <p:spPr>
            <a:xfrm>
              <a:off x="290489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pg321"/>
            <p:cNvSpPr/>
            <p:nvPr/>
          </p:nvSpPr>
          <p:spPr>
            <a:xfrm>
              <a:off x="291454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pg322"/>
            <p:cNvSpPr/>
            <p:nvPr/>
          </p:nvSpPr>
          <p:spPr>
            <a:xfrm>
              <a:off x="292419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pg323"/>
            <p:cNvSpPr/>
            <p:nvPr/>
          </p:nvSpPr>
          <p:spPr>
            <a:xfrm>
              <a:off x="293385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pg324"/>
            <p:cNvSpPr/>
            <p:nvPr/>
          </p:nvSpPr>
          <p:spPr>
            <a:xfrm>
              <a:off x="294350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pg325"/>
            <p:cNvSpPr/>
            <p:nvPr/>
          </p:nvSpPr>
          <p:spPr>
            <a:xfrm>
              <a:off x="295316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7" name="pg326"/>
            <p:cNvSpPr/>
            <p:nvPr/>
          </p:nvSpPr>
          <p:spPr>
            <a:xfrm>
              <a:off x="296281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8" name="pg327"/>
            <p:cNvSpPr/>
            <p:nvPr/>
          </p:nvSpPr>
          <p:spPr>
            <a:xfrm>
              <a:off x="29724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9" name="pg328"/>
            <p:cNvSpPr/>
            <p:nvPr/>
          </p:nvSpPr>
          <p:spPr>
            <a:xfrm>
              <a:off x="29821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pg329"/>
            <p:cNvSpPr/>
            <p:nvPr/>
          </p:nvSpPr>
          <p:spPr>
            <a:xfrm>
              <a:off x="299177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pg330"/>
            <p:cNvSpPr/>
            <p:nvPr/>
          </p:nvSpPr>
          <p:spPr>
            <a:xfrm>
              <a:off x="300143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pg331"/>
            <p:cNvSpPr/>
            <p:nvPr/>
          </p:nvSpPr>
          <p:spPr>
            <a:xfrm>
              <a:off x="30110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pg332"/>
            <p:cNvSpPr/>
            <p:nvPr/>
          </p:nvSpPr>
          <p:spPr>
            <a:xfrm>
              <a:off x="302074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4" name="pg333"/>
            <p:cNvSpPr/>
            <p:nvPr/>
          </p:nvSpPr>
          <p:spPr>
            <a:xfrm>
              <a:off x="30303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5" name="pg334"/>
            <p:cNvSpPr/>
            <p:nvPr/>
          </p:nvSpPr>
          <p:spPr>
            <a:xfrm>
              <a:off x="304004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6" name="pg335"/>
            <p:cNvSpPr/>
            <p:nvPr/>
          </p:nvSpPr>
          <p:spPr>
            <a:xfrm>
              <a:off x="304970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pg336"/>
            <p:cNvSpPr/>
            <p:nvPr/>
          </p:nvSpPr>
          <p:spPr>
            <a:xfrm>
              <a:off x="305935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" name="pg337"/>
            <p:cNvSpPr/>
            <p:nvPr/>
          </p:nvSpPr>
          <p:spPr>
            <a:xfrm>
              <a:off x="306901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pg338"/>
            <p:cNvSpPr/>
            <p:nvPr/>
          </p:nvSpPr>
          <p:spPr>
            <a:xfrm>
              <a:off x="307866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pg339"/>
            <p:cNvSpPr/>
            <p:nvPr/>
          </p:nvSpPr>
          <p:spPr>
            <a:xfrm>
              <a:off x="30883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pg340"/>
            <p:cNvSpPr/>
            <p:nvPr/>
          </p:nvSpPr>
          <p:spPr>
            <a:xfrm>
              <a:off x="309797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pg341"/>
            <p:cNvSpPr/>
            <p:nvPr/>
          </p:nvSpPr>
          <p:spPr>
            <a:xfrm>
              <a:off x="310762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pg342"/>
            <p:cNvSpPr/>
            <p:nvPr/>
          </p:nvSpPr>
          <p:spPr>
            <a:xfrm>
              <a:off x="311728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pg343"/>
            <p:cNvSpPr/>
            <p:nvPr/>
          </p:nvSpPr>
          <p:spPr>
            <a:xfrm>
              <a:off x="312693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pg344"/>
            <p:cNvSpPr/>
            <p:nvPr/>
          </p:nvSpPr>
          <p:spPr>
            <a:xfrm>
              <a:off x="313659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6" name="pg345"/>
            <p:cNvSpPr/>
            <p:nvPr/>
          </p:nvSpPr>
          <p:spPr>
            <a:xfrm>
              <a:off x="314624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7" name="pg346"/>
            <p:cNvSpPr/>
            <p:nvPr/>
          </p:nvSpPr>
          <p:spPr>
            <a:xfrm>
              <a:off x="315589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8" name="pg347"/>
            <p:cNvSpPr/>
            <p:nvPr/>
          </p:nvSpPr>
          <p:spPr>
            <a:xfrm>
              <a:off x="316555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9" name="pg348"/>
            <p:cNvSpPr/>
            <p:nvPr/>
          </p:nvSpPr>
          <p:spPr>
            <a:xfrm>
              <a:off x="317520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0" name="pg349"/>
            <p:cNvSpPr/>
            <p:nvPr/>
          </p:nvSpPr>
          <p:spPr>
            <a:xfrm>
              <a:off x="318486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1" name="pg350"/>
            <p:cNvSpPr/>
            <p:nvPr/>
          </p:nvSpPr>
          <p:spPr>
            <a:xfrm>
              <a:off x="319451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pg351"/>
            <p:cNvSpPr/>
            <p:nvPr/>
          </p:nvSpPr>
          <p:spPr>
            <a:xfrm>
              <a:off x="32041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3" name="pg352"/>
            <p:cNvSpPr/>
            <p:nvPr/>
          </p:nvSpPr>
          <p:spPr>
            <a:xfrm>
              <a:off x="32138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pg353"/>
            <p:cNvSpPr/>
            <p:nvPr/>
          </p:nvSpPr>
          <p:spPr>
            <a:xfrm>
              <a:off x="322347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pg354"/>
            <p:cNvSpPr/>
            <p:nvPr/>
          </p:nvSpPr>
          <p:spPr>
            <a:xfrm>
              <a:off x="323313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pg355"/>
            <p:cNvSpPr/>
            <p:nvPr/>
          </p:nvSpPr>
          <p:spPr>
            <a:xfrm>
              <a:off x="32427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pg356"/>
            <p:cNvSpPr/>
            <p:nvPr/>
          </p:nvSpPr>
          <p:spPr>
            <a:xfrm>
              <a:off x="325244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pg357"/>
            <p:cNvSpPr/>
            <p:nvPr/>
          </p:nvSpPr>
          <p:spPr>
            <a:xfrm>
              <a:off x="32620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pg358"/>
            <p:cNvSpPr/>
            <p:nvPr/>
          </p:nvSpPr>
          <p:spPr>
            <a:xfrm>
              <a:off x="327174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pg359"/>
            <p:cNvSpPr/>
            <p:nvPr/>
          </p:nvSpPr>
          <p:spPr>
            <a:xfrm>
              <a:off x="328140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pg360"/>
            <p:cNvSpPr/>
            <p:nvPr/>
          </p:nvSpPr>
          <p:spPr>
            <a:xfrm>
              <a:off x="329105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pg361"/>
            <p:cNvSpPr/>
            <p:nvPr/>
          </p:nvSpPr>
          <p:spPr>
            <a:xfrm>
              <a:off x="330071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3" name="pg362"/>
            <p:cNvSpPr/>
            <p:nvPr/>
          </p:nvSpPr>
          <p:spPr>
            <a:xfrm>
              <a:off x="331036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pg363"/>
            <p:cNvSpPr/>
            <p:nvPr/>
          </p:nvSpPr>
          <p:spPr>
            <a:xfrm>
              <a:off x="33200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pg364"/>
            <p:cNvSpPr/>
            <p:nvPr/>
          </p:nvSpPr>
          <p:spPr>
            <a:xfrm>
              <a:off x="332967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6" name="pg365"/>
            <p:cNvSpPr/>
            <p:nvPr/>
          </p:nvSpPr>
          <p:spPr>
            <a:xfrm>
              <a:off x="333932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7" name="pg366"/>
            <p:cNvSpPr/>
            <p:nvPr/>
          </p:nvSpPr>
          <p:spPr>
            <a:xfrm>
              <a:off x="334898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pg367"/>
            <p:cNvSpPr/>
            <p:nvPr/>
          </p:nvSpPr>
          <p:spPr>
            <a:xfrm>
              <a:off x="335863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pg368"/>
            <p:cNvSpPr/>
            <p:nvPr/>
          </p:nvSpPr>
          <p:spPr>
            <a:xfrm>
              <a:off x="336829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pg369"/>
            <p:cNvSpPr/>
            <p:nvPr/>
          </p:nvSpPr>
          <p:spPr>
            <a:xfrm>
              <a:off x="337794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pg370"/>
            <p:cNvSpPr/>
            <p:nvPr/>
          </p:nvSpPr>
          <p:spPr>
            <a:xfrm>
              <a:off x="338759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pg371"/>
            <p:cNvSpPr/>
            <p:nvPr/>
          </p:nvSpPr>
          <p:spPr>
            <a:xfrm>
              <a:off x="339725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pg372"/>
            <p:cNvSpPr/>
            <p:nvPr/>
          </p:nvSpPr>
          <p:spPr>
            <a:xfrm>
              <a:off x="340690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pg373"/>
            <p:cNvSpPr/>
            <p:nvPr/>
          </p:nvSpPr>
          <p:spPr>
            <a:xfrm>
              <a:off x="341656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pg374"/>
            <p:cNvSpPr/>
            <p:nvPr/>
          </p:nvSpPr>
          <p:spPr>
            <a:xfrm>
              <a:off x="342621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6" name="pg375"/>
            <p:cNvSpPr/>
            <p:nvPr/>
          </p:nvSpPr>
          <p:spPr>
            <a:xfrm>
              <a:off x="34358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7" name="pg376"/>
            <p:cNvSpPr/>
            <p:nvPr/>
          </p:nvSpPr>
          <p:spPr>
            <a:xfrm>
              <a:off x="34455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pg377"/>
            <p:cNvSpPr/>
            <p:nvPr/>
          </p:nvSpPr>
          <p:spPr>
            <a:xfrm>
              <a:off x="345517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pg378"/>
            <p:cNvSpPr/>
            <p:nvPr/>
          </p:nvSpPr>
          <p:spPr>
            <a:xfrm>
              <a:off x="346483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pg379"/>
            <p:cNvSpPr/>
            <p:nvPr/>
          </p:nvSpPr>
          <p:spPr>
            <a:xfrm>
              <a:off x="347448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pg380"/>
            <p:cNvSpPr/>
            <p:nvPr/>
          </p:nvSpPr>
          <p:spPr>
            <a:xfrm>
              <a:off x="348414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pg381"/>
            <p:cNvSpPr/>
            <p:nvPr/>
          </p:nvSpPr>
          <p:spPr>
            <a:xfrm>
              <a:off x="34937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pg382"/>
            <p:cNvSpPr/>
            <p:nvPr/>
          </p:nvSpPr>
          <p:spPr>
            <a:xfrm>
              <a:off x="350344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4" name="pg383"/>
            <p:cNvSpPr/>
            <p:nvPr/>
          </p:nvSpPr>
          <p:spPr>
            <a:xfrm>
              <a:off x="351310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5" name="pg384"/>
            <p:cNvSpPr/>
            <p:nvPr/>
          </p:nvSpPr>
          <p:spPr>
            <a:xfrm>
              <a:off x="352275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pg385"/>
            <p:cNvSpPr/>
            <p:nvPr/>
          </p:nvSpPr>
          <p:spPr>
            <a:xfrm>
              <a:off x="353241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pg386"/>
            <p:cNvSpPr/>
            <p:nvPr/>
          </p:nvSpPr>
          <p:spPr>
            <a:xfrm>
              <a:off x="354206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pg387"/>
            <p:cNvSpPr/>
            <p:nvPr/>
          </p:nvSpPr>
          <p:spPr>
            <a:xfrm>
              <a:off x="35517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pg388"/>
            <p:cNvSpPr/>
            <p:nvPr/>
          </p:nvSpPr>
          <p:spPr>
            <a:xfrm>
              <a:off x="356137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pg389"/>
            <p:cNvSpPr/>
            <p:nvPr/>
          </p:nvSpPr>
          <p:spPr>
            <a:xfrm>
              <a:off x="357102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pg390"/>
            <p:cNvSpPr/>
            <p:nvPr/>
          </p:nvSpPr>
          <p:spPr>
            <a:xfrm>
              <a:off x="358068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pg391"/>
            <p:cNvSpPr/>
            <p:nvPr/>
          </p:nvSpPr>
          <p:spPr>
            <a:xfrm>
              <a:off x="359033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3" name="pg392"/>
            <p:cNvSpPr/>
            <p:nvPr/>
          </p:nvSpPr>
          <p:spPr>
            <a:xfrm>
              <a:off x="359999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pg393"/>
            <p:cNvSpPr/>
            <p:nvPr/>
          </p:nvSpPr>
          <p:spPr>
            <a:xfrm>
              <a:off x="360964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pg394"/>
            <p:cNvSpPr/>
            <p:nvPr/>
          </p:nvSpPr>
          <p:spPr>
            <a:xfrm>
              <a:off x="361929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pg395"/>
            <p:cNvSpPr/>
            <p:nvPr/>
          </p:nvSpPr>
          <p:spPr>
            <a:xfrm>
              <a:off x="362895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pg396"/>
            <p:cNvSpPr/>
            <p:nvPr/>
          </p:nvSpPr>
          <p:spPr>
            <a:xfrm>
              <a:off x="363860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pg397"/>
            <p:cNvSpPr/>
            <p:nvPr/>
          </p:nvSpPr>
          <p:spPr>
            <a:xfrm>
              <a:off x="364826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pg398"/>
            <p:cNvSpPr/>
            <p:nvPr/>
          </p:nvSpPr>
          <p:spPr>
            <a:xfrm>
              <a:off x="365791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pg399"/>
            <p:cNvSpPr/>
            <p:nvPr/>
          </p:nvSpPr>
          <p:spPr>
            <a:xfrm>
              <a:off x="36675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pg400"/>
            <p:cNvSpPr/>
            <p:nvPr/>
          </p:nvSpPr>
          <p:spPr>
            <a:xfrm>
              <a:off x="36772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pg401"/>
            <p:cNvSpPr/>
            <p:nvPr/>
          </p:nvSpPr>
          <p:spPr>
            <a:xfrm>
              <a:off x="368687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pg402"/>
            <p:cNvSpPr/>
            <p:nvPr/>
          </p:nvSpPr>
          <p:spPr>
            <a:xfrm>
              <a:off x="369653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pg403"/>
            <p:cNvSpPr/>
            <p:nvPr/>
          </p:nvSpPr>
          <p:spPr>
            <a:xfrm>
              <a:off x="370618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pg404"/>
            <p:cNvSpPr/>
            <p:nvPr/>
          </p:nvSpPr>
          <p:spPr>
            <a:xfrm>
              <a:off x="371584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pg405"/>
            <p:cNvSpPr/>
            <p:nvPr/>
          </p:nvSpPr>
          <p:spPr>
            <a:xfrm>
              <a:off x="37254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pg406"/>
            <p:cNvSpPr/>
            <p:nvPr/>
          </p:nvSpPr>
          <p:spPr>
            <a:xfrm>
              <a:off x="373514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pg407"/>
            <p:cNvSpPr/>
            <p:nvPr/>
          </p:nvSpPr>
          <p:spPr>
            <a:xfrm>
              <a:off x="374480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pg408"/>
            <p:cNvSpPr/>
            <p:nvPr/>
          </p:nvSpPr>
          <p:spPr>
            <a:xfrm>
              <a:off x="375445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pg409"/>
            <p:cNvSpPr/>
            <p:nvPr/>
          </p:nvSpPr>
          <p:spPr>
            <a:xfrm>
              <a:off x="376411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1" name="pg410"/>
            <p:cNvSpPr/>
            <p:nvPr/>
          </p:nvSpPr>
          <p:spPr>
            <a:xfrm>
              <a:off x="37737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pg411"/>
            <p:cNvSpPr/>
            <p:nvPr/>
          </p:nvSpPr>
          <p:spPr>
            <a:xfrm>
              <a:off x="378342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pg412"/>
            <p:cNvSpPr/>
            <p:nvPr/>
          </p:nvSpPr>
          <p:spPr>
            <a:xfrm>
              <a:off x="379307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pg413"/>
            <p:cNvSpPr/>
            <p:nvPr/>
          </p:nvSpPr>
          <p:spPr>
            <a:xfrm>
              <a:off x="380272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pg414"/>
            <p:cNvSpPr/>
            <p:nvPr/>
          </p:nvSpPr>
          <p:spPr>
            <a:xfrm>
              <a:off x="381238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pg415"/>
            <p:cNvSpPr/>
            <p:nvPr/>
          </p:nvSpPr>
          <p:spPr>
            <a:xfrm>
              <a:off x="382203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pg416"/>
            <p:cNvSpPr/>
            <p:nvPr/>
          </p:nvSpPr>
          <p:spPr>
            <a:xfrm>
              <a:off x="383169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pg417"/>
            <p:cNvSpPr/>
            <p:nvPr/>
          </p:nvSpPr>
          <p:spPr>
            <a:xfrm>
              <a:off x="384134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9" name="pg418"/>
            <p:cNvSpPr/>
            <p:nvPr/>
          </p:nvSpPr>
          <p:spPr>
            <a:xfrm>
              <a:off x="385099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pg419"/>
            <p:cNvSpPr/>
            <p:nvPr/>
          </p:nvSpPr>
          <p:spPr>
            <a:xfrm>
              <a:off x="386065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pg420"/>
            <p:cNvSpPr/>
            <p:nvPr/>
          </p:nvSpPr>
          <p:spPr>
            <a:xfrm>
              <a:off x="387030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pg421"/>
            <p:cNvSpPr/>
            <p:nvPr/>
          </p:nvSpPr>
          <p:spPr>
            <a:xfrm>
              <a:off x="387996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3" name="pg422"/>
            <p:cNvSpPr/>
            <p:nvPr/>
          </p:nvSpPr>
          <p:spPr>
            <a:xfrm>
              <a:off x="388961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pg423"/>
            <p:cNvSpPr/>
            <p:nvPr/>
          </p:nvSpPr>
          <p:spPr>
            <a:xfrm>
              <a:off x="3899270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pg424"/>
            <p:cNvSpPr/>
            <p:nvPr/>
          </p:nvSpPr>
          <p:spPr>
            <a:xfrm>
              <a:off x="39089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pg425"/>
            <p:cNvSpPr/>
            <p:nvPr/>
          </p:nvSpPr>
          <p:spPr>
            <a:xfrm>
              <a:off x="391857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pg426"/>
            <p:cNvSpPr/>
            <p:nvPr/>
          </p:nvSpPr>
          <p:spPr>
            <a:xfrm>
              <a:off x="392823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pg427"/>
            <p:cNvSpPr/>
            <p:nvPr/>
          </p:nvSpPr>
          <p:spPr>
            <a:xfrm>
              <a:off x="393788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pg428"/>
            <p:cNvSpPr/>
            <p:nvPr/>
          </p:nvSpPr>
          <p:spPr>
            <a:xfrm>
              <a:off x="39475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pg429"/>
            <p:cNvSpPr/>
            <p:nvPr/>
          </p:nvSpPr>
          <p:spPr>
            <a:xfrm>
              <a:off x="395719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pg430"/>
            <p:cNvSpPr/>
            <p:nvPr/>
          </p:nvSpPr>
          <p:spPr>
            <a:xfrm>
              <a:off x="396684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pg431"/>
            <p:cNvSpPr/>
            <p:nvPr/>
          </p:nvSpPr>
          <p:spPr>
            <a:xfrm>
              <a:off x="397650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pg432"/>
            <p:cNvSpPr/>
            <p:nvPr/>
          </p:nvSpPr>
          <p:spPr>
            <a:xfrm>
              <a:off x="398615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pg433"/>
            <p:cNvSpPr/>
            <p:nvPr/>
          </p:nvSpPr>
          <p:spPr>
            <a:xfrm>
              <a:off x="399581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pg434"/>
            <p:cNvSpPr/>
            <p:nvPr/>
          </p:nvSpPr>
          <p:spPr>
            <a:xfrm>
              <a:off x="40054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pg435"/>
            <p:cNvSpPr/>
            <p:nvPr/>
          </p:nvSpPr>
          <p:spPr>
            <a:xfrm>
              <a:off x="401511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pg436"/>
            <p:cNvSpPr/>
            <p:nvPr/>
          </p:nvSpPr>
          <p:spPr>
            <a:xfrm>
              <a:off x="402477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pg437"/>
            <p:cNvSpPr/>
            <p:nvPr/>
          </p:nvSpPr>
          <p:spPr>
            <a:xfrm>
              <a:off x="403442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pg438"/>
            <p:cNvSpPr/>
            <p:nvPr/>
          </p:nvSpPr>
          <p:spPr>
            <a:xfrm>
              <a:off x="404408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pg439"/>
            <p:cNvSpPr/>
            <p:nvPr/>
          </p:nvSpPr>
          <p:spPr>
            <a:xfrm>
              <a:off x="4053736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pg440"/>
            <p:cNvSpPr/>
            <p:nvPr/>
          </p:nvSpPr>
          <p:spPr>
            <a:xfrm>
              <a:off x="406339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pg441"/>
            <p:cNvSpPr/>
            <p:nvPr/>
          </p:nvSpPr>
          <p:spPr>
            <a:xfrm>
              <a:off x="407304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pg442"/>
            <p:cNvSpPr/>
            <p:nvPr/>
          </p:nvSpPr>
          <p:spPr>
            <a:xfrm>
              <a:off x="4082699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pg443"/>
            <p:cNvSpPr/>
            <p:nvPr/>
          </p:nvSpPr>
          <p:spPr>
            <a:xfrm>
              <a:off x="4092353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pg444"/>
            <p:cNvSpPr/>
            <p:nvPr/>
          </p:nvSpPr>
          <p:spPr>
            <a:xfrm>
              <a:off x="4102007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pg445"/>
            <p:cNvSpPr/>
            <p:nvPr/>
          </p:nvSpPr>
          <p:spPr>
            <a:xfrm>
              <a:off x="4111661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pg446"/>
            <p:cNvSpPr/>
            <p:nvPr/>
          </p:nvSpPr>
          <p:spPr>
            <a:xfrm>
              <a:off x="4121315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8" name="pg447"/>
            <p:cNvSpPr/>
            <p:nvPr/>
          </p:nvSpPr>
          <p:spPr>
            <a:xfrm>
              <a:off x="413096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pg448"/>
            <p:cNvSpPr/>
            <p:nvPr/>
          </p:nvSpPr>
          <p:spPr>
            <a:xfrm>
              <a:off x="4140624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pg449"/>
            <p:cNvSpPr/>
            <p:nvPr/>
          </p:nvSpPr>
          <p:spPr>
            <a:xfrm>
              <a:off x="4150278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pg450"/>
            <p:cNvSpPr/>
            <p:nvPr/>
          </p:nvSpPr>
          <p:spPr>
            <a:xfrm>
              <a:off x="4159932" y="2737170"/>
              <a:ext cx="117405" cy="82085"/>
            </a:xfrm>
            <a:custGeom>
              <a:avLst/>
              <a:gdLst/>
              <a:ahLst/>
              <a:cxnLst/>
              <a:rect l="0" t="0" r="0" b="0"/>
              <a:pathLst>
                <a:path w="117405" h="117405">
                  <a:moveTo>
                    <a:pt x="0" y="58702"/>
                  </a:moveTo>
                  <a:lnTo>
                    <a:pt x="58702" y="0"/>
                  </a:lnTo>
                  <a:lnTo>
                    <a:pt x="117405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pg451"/>
            <p:cNvSpPr/>
            <p:nvPr/>
          </p:nvSpPr>
          <p:spPr>
            <a:xfrm>
              <a:off x="416958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pg452"/>
            <p:cNvSpPr/>
            <p:nvPr/>
          </p:nvSpPr>
          <p:spPr>
            <a:xfrm>
              <a:off x="41792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pg453"/>
            <p:cNvSpPr/>
            <p:nvPr/>
          </p:nvSpPr>
          <p:spPr>
            <a:xfrm>
              <a:off x="418889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pg454"/>
            <p:cNvSpPr/>
            <p:nvPr/>
          </p:nvSpPr>
          <p:spPr>
            <a:xfrm>
              <a:off x="419854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pg455"/>
            <p:cNvSpPr/>
            <p:nvPr/>
          </p:nvSpPr>
          <p:spPr>
            <a:xfrm>
              <a:off x="420820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pg456"/>
            <p:cNvSpPr/>
            <p:nvPr/>
          </p:nvSpPr>
          <p:spPr>
            <a:xfrm>
              <a:off x="421785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pg457"/>
            <p:cNvSpPr/>
            <p:nvPr/>
          </p:nvSpPr>
          <p:spPr>
            <a:xfrm>
              <a:off x="422751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pg458"/>
            <p:cNvSpPr/>
            <p:nvPr/>
          </p:nvSpPr>
          <p:spPr>
            <a:xfrm>
              <a:off x="42371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pg459"/>
            <p:cNvSpPr/>
            <p:nvPr/>
          </p:nvSpPr>
          <p:spPr>
            <a:xfrm>
              <a:off x="424681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pg460"/>
            <p:cNvSpPr/>
            <p:nvPr/>
          </p:nvSpPr>
          <p:spPr>
            <a:xfrm>
              <a:off x="425647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pg461"/>
            <p:cNvSpPr/>
            <p:nvPr/>
          </p:nvSpPr>
          <p:spPr>
            <a:xfrm>
              <a:off x="426612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pg462"/>
            <p:cNvSpPr/>
            <p:nvPr/>
          </p:nvSpPr>
          <p:spPr>
            <a:xfrm>
              <a:off x="427578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pg463"/>
            <p:cNvSpPr/>
            <p:nvPr/>
          </p:nvSpPr>
          <p:spPr>
            <a:xfrm>
              <a:off x="428543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pg464"/>
            <p:cNvSpPr/>
            <p:nvPr/>
          </p:nvSpPr>
          <p:spPr>
            <a:xfrm>
              <a:off x="429509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pg465"/>
            <p:cNvSpPr/>
            <p:nvPr/>
          </p:nvSpPr>
          <p:spPr>
            <a:xfrm>
              <a:off x="430474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pg466"/>
            <p:cNvSpPr/>
            <p:nvPr/>
          </p:nvSpPr>
          <p:spPr>
            <a:xfrm>
              <a:off x="431439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pg467"/>
            <p:cNvSpPr/>
            <p:nvPr/>
          </p:nvSpPr>
          <p:spPr>
            <a:xfrm>
              <a:off x="432405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pg468"/>
            <p:cNvSpPr/>
            <p:nvPr/>
          </p:nvSpPr>
          <p:spPr>
            <a:xfrm>
              <a:off x="433370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pg469"/>
            <p:cNvSpPr/>
            <p:nvPr/>
          </p:nvSpPr>
          <p:spPr>
            <a:xfrm>
              <a:off x="434336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pg470"/>
            <p:cNvSpPr/>
            <p:nvPr/>
          </p:nvSpPr>
          <p:spPr>
            <a:xfrm>
              <a:off x="435301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pg471"/>
            <p:cNvSpPr/>
            <p:nvPr/>
          </p:nvSpPr>
          <p:spPr>
            <a:xfrm>
              <a:off x="436266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pg472"/>
            <p:cNvSpPr/>
            <p:nvPr/>
          </p:nvSpPr>
          <p:spPr>
            <a:xfrm>
              <a:off x="437232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pg473"/>
            <p:cNvSpPr/>
            <p:nvPr/>
          </p:nvSpPr>
          <p:spPr>
            <a:xfrm>
              <a:off x="438197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pg474"/>
            <p:cNvSpPr/>
            <p:nvPr/>
          </p:nvSpPr>
          <p:spPr>
            <a:xfrm>
              <a:off x="439163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pg475"/>
            <p:cNvSpPr/>
            <p:nvPr/>
          </p:nvSpPr>
          <p:spPr>
            <a:xfrm>
              <a:off x="440128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pg476"/>
            <p:cNvSpPr/>
            <p:nvPr/>
          </p:nvSpPr>
          <p:spPr>
            <a:xfrm>
              <a:off x="44109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pg477"/>
            <p:cNvSpPr/>
            <p:nvPr/>
          </p:nvSpPr>
          <p:spPr>
            <a:xfrm>
              <a:off x="442059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pg478"/>
            <p:cNvSpPr/>
            <p:nvPr/>
          </p:nvSpPr>
          <p:spPr>
            <a:xfrm>
              <a:off x="443024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pg479"/>
            <p:cNvSpPr/>
            <p:nvPr/>
          </p:nvSpPr>
          <p:spPr>
            <a:xfrm>
              <a:off x="443990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pg480"/>
            <p:cNvSpPr/>
            <p:nvPr/>
          </p:nvSpPr>
          <p:spPr>
            <a:xfrm>
              <a:off x="444955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pg481"/>
            <p:cNvSpPr/>
            <p:nvPr/>
          </p:nvSpPr>
          <p:spPr>
            <a:xfrm>
              <a:off x="445921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pg482"/>
            <p:cNvSpPr/>
            <p:nvPr/>
          </p:nvSpPr>
          <p:spPr>
            <a:xfrm>
              <a:off x="44688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pg483"/>
            <p:cNvSpPr/>
            <p:nvPr/>
          </p:nvSpPr>
          <p:spPr>
            <a:xfrm>
              <a:off x="447851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pg484"/>
            <p:cNvSpPr/>
            <p:nvPr/>
          </p:nvSpPr>
          <p:spPr>
            <a:xfrm>
              <a:off x="448817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pg485"/>
            <p:cNvSpPr/>
            <p:nvPr/>
          </p:nvSpPr>
          <p:spPr>
            <a:xfrm>
              <a:off x="449782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pg486"/>
            <p:cNvSpPr/>
            <p:nvPr/>
          </p:nvSpPr>
          <p:spPr>
            <a:xfrm>
              <a:off x="450748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pg487"/>
            <p:cNvSpPr/>
            <p:nvPr/>
          </p:nvSpPr>
          <p:spPr>
            <a:xfrm>
              <a:off x="451713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pg488"/>
            <p:cNvSpPr/>
            <p:nvPr/>
          </p:nvSpPr>
          <p:spPr>
            <a:xfrm>
              <a:off x="452679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pg489"/>
            <p:cNvSpPr/>
            <p:nvPr/>
          </p:nvSpPr>
          <p:spPr>
            <a:xfrm>
              <a:off x="453644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pg490"/>
            <p:cNvSpPr/>
            <p:nvPr/>
          </p:nvSpPr>
          <p:spPr>
            <a:xfrm>
              <a:off x="454609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pg491"/>
            <p:cNvSpPr/>
            <p:nvPr/>
          </p:nvSpPr>
          <p:spPr>
            <a:xfrm>
              <a:off x="455575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pg492"/>
            <p:cNvSpPr/>
            <p:nvPr/>
          </p:nvSpPr>
          <p:spPr>
            <a:xfrm>
              <a:off x="456540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pg493"/>
            <p:cNvSpPr/>
            <p:nvPr/>
          </p:nvSpPr>
          <p:spPr>
            <a:xfrm>
              <a:off x="457506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pg494"/>
            <p:cNvSpPr/>
            <p:nvPr/>
          </p:nvSpPr>
          <p:spPr>
            <a:xfrm>
              <a:off x="458471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pg495"/>
            <p:cNvSpPr/>
            <p:nvPr/>
          </p:nvSpPr>
          <p:spPr>
            <a:xfrm>
              <a:off x="459436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pg496"/>
            <p:cNvSpPr/>
            <p:nvPr/>
          </p:nvSpPr>
          <p:spPr>
            <a:xfrm>
              <a:off x="460402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8" name="pg497"/>
            <p:cNvSpPr/>
            <p:nvPr/>
          </p:nvSpPr>
          <p:spPr>
            <a:xfrm>
              <a:off x="461367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pg498"/>
            <p:cNvSpPr/>
            <p:nvPr/>
          </p:nvSpPr>
          <p:spPr>
            <a:xfrm>
              <a:off x="462333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pg499"/>
            <p:cNvSpPr/>
            <p:nvPr/>
          </p:nvSpPr>
          <p:spPr>
            <a:xfrm>
              <a:off x="463298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pg500"/>
            <p:cNvSpPr/>
            <p:nvPr/>
          </p:nvSpPr>
          <p:spPr>
            <a:xfrm>
              <a:off x="46426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pg501"/>
            <p:cNvSpPr/>
            <p:nvPr/>
          </p:nvSpPr>
          <p:spPr>
            <a:xfrm>
              <a:off x="465229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pg502"/>
            <p:cNvSpPr/>
            <p:nvPr/>
          </p:nvSpPr>
          <p:spPr>
            <a:xfrm>
              <a:off x="466194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pg503"/>
            <p:cNvSpPr/>
            <p:nvPr/>
          </p:nvSpPr>
          <p:spPr>
            <a:xfrm>
              <a:off x="467160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pg504"/>
            <p:cNvSpPr/>
            <p:nvPr/>
          </p:nvSpPr>
          <p:spPr>
            <a:xfrm>
              <a:off x="468125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pg505"/>
            <p:cNvSpPr/>
            <p:nvPr/>
          </p:nvSpPr>
          <p:spPr>
            <a:xfrm>
              <a:off x="469091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pg506"/>
            <p:cNvSpPr/>
            <p:nvPr/>
          </p:nvSpPr>
          <p:spPr>
            <a:xfrm>
              <a:off x="47005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pg507"/>
            <p:cNvSpPr/>
            <p:nvPr/>
          </p:nvSpPr>
          <p:spPr>
            <a:xfrm>
              <a:off x="471021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pg508"/>
            <p:cNvSpPr/>
            <p:nvPr/>
          </p:nvSpPr>
          <p:spPr>
            <a:xfrm>
              <a:off x="471987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pg509"/>
            <p:cNvSpPr/>
            <p:nvPr/>
          </p:nvSpPr>
          <p:spPr>
            <a:xfrm>
              <a:off x="472952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pg510"/>
            <p:cNvSpPr/>
            <p:nvPr/>
          </p:nvSpPr>
          <p:spPr>
            <a:xfrm>
              <a:off x="473918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pg511"/>
            <p:cNvSpPr/>
            <p:nvPr/>
          </p:nvSpPr>
          <p:spPr>
            <a:xfrm>
              <a:off x="474883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pg512"/>
            <p:cNvSpPr/>
            <p:nvPr/>
          </p:nvSpPr>
          <p:spPr>
            <a:xfrm>
              <a:off x="475849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pg513"/>
            <p:cNvSpPr/>
            <p:nvPr/>
          </p:nvSpPr>
          <p:spPr>
            <a:xfrm>
              <a:off x="476814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pg514"/>
            <p:cNvSpPr/>
            <p:nvPr/>
          </p:nvSpPr>
          <p:spPr>
            <a:xfrm>
              <a:off x="477779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pg515"/>
            <p:cNvSpPr/>
            <p:nvPr/>
          </p:nvSpPr>
          <p:spPr>
            <a:xfrm>
              <a:off x="478745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pg516"/>
            <p:cNvSpPr/>
            <p:nvPr/>
          </p:nvSpPr>
          <p:spPr>
            <a:xfrm>
              <a:off x="479710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8" name="pg517"/>
            <p:cNvSpPr/>
            <p:nvPr/>
          </p:nvSpPr>
          <p:spPr>
            <a:xfrm>
              <a:off x="480676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pg518"/>
            <p:cNvSpPr/>
            <p:nvPr/>
          </p:nvSpPr>
          <p:spPr>
            <a:xfrm>
              <a:off x="481641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pg519"/>
            <p:cNvSpPr/>
            <p:nvPr/>
          </p:nvSpPr>
          <p:spPr>
            <a:xfrm>
              <a:off x="482606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1" name="pg520"/>
            <p:cNvSpPr/>
            <p:nvPr/>
          </p:nvSpPr>
          <p:spPr>
            <a:xfrm>
              <a:off x="483572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pg521"/>
            <p:cNvSpPr/>
            <p:nvPr/>
          </p:nvSpPr>
          <p:spPr>
            <a:xfrm>
              <a:off x="484537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3" name="pg522"/>
            <p:cNvSpPr/>
            <p:nvPr/>
          </p:nvSpPr>
          <p:spPr>
            <a:xfrm>
              <a:off x="485503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pg523"/>
            <p:cNvSpPr/>
            <p:nvPr/>
          </p:nvSpPr>
          <p:spPr>
            <a:xfrm>
              <a:off x="486468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5" name="pg524"/>
            <p:cNvSpPr/>
            <p:nvPr/>
          </p:nvSpPr>
          <p:spPr>
            <a:xfrm>
              <a:off x="48743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pg525"/>
            <p:cNvSpPr/>
            <p:nvPr/>
          </p:nvSpPr>
          <p:spPr>
            <a:xfrm>
              <a:off x="488399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pg526"/>
            <p:cNvSpPr/>
            <p:nvPr/>
          </p:nvSpPr>
          <p:spPr>
            <a:xfrm>
              <a:off x="489364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8" name="pg527"/>
            <p:cNvSpPr/>
            <p:nvPr/>
          </p:nvSpPr>
          <p:spPr>
            <a:xfrm>
              <a:off x="490330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9" name="pg528"/>
            <p:cNvSpPr/>
            <p:nvPr/>
          </p:nvSpPr>
          <p:spPr>
            <a:xfrm>
              <a:off x="491295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pg529"/>
            <p:cNvSpPr/>
            <p:nvPr/>
          </p:nvSpPr>
          <p:spPr>
            <a:xfrm>
              <a:off x="492261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pg530"/>
            <p:cNvSpPr/>
            <p:nvPr/>
          </p:nvSpPr>
          <p:spPr>
            <a:xfrm>
              <a:off x="49322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pg531"/>
            <p:cNvSpPr/>
            <p:nvPr/>
          </p:nvSpPr>
          <p:spPr>
            <a:xfrm>
              <a:off x="494191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pg532"/>
            <p:cNvSpPr/>
            <p:nvPr/>
          </p:nvSpPr>
          <p:spPr>
            <a:xfrm>
              <a:off x="495157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pg533"/>
            <p:cNvSpPr/>
            <p:nvPr/>
          </p:nvSpPr>
          <p:spPr>
            <a:xfrm>
              <a:off x="496122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5" name="pg534"/>
            <p:cNvSpPr/>
            <p:nvPr/>
          </p:nvSpPr>
          <p:spPr>
            <a:xfrm>
              <a:off x="497088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6" name="pg535"/>
            <p:cNvSpPr/>
            <p:nvPr/>
          </p:nvSpPr>
          <p:spPr>
            <a:xfrm>
              <a:off x="498053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7" name="pg536"/>
            <p:cNvSpPr/>
            <p:nvPr/>
          </p:nvSpPr>
          <p:spPr>
            <a:xfrm>
              <a:off x="499019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pg537"/>
            <p:cNvSpPr/>
            <p:nvPr/>
          </p:nvSpPr>
          <p:spPr>
            <a:xfrm>
              <a:off x="499984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9" name="pg538"/>
            <p:cNvSpPr/>
            <p:nvPr/>
          </p:nvSpPr>
          <p:spPr>
            <a:xfrm>
              <a:off x="500949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0" name="pg539"/>
            <p:cNvSpPr/>
            <p:nvPr/>
          </p:nvSpPr>
          <p:spPr>
            <a:xfrm>
              <a:off x="501915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pg540"/>
            <p:cNvSpPr/>
            <p:nvPr/>
          </p:nvSpPr>
          <p:spPr>
            <a:xfrm>
              <a:off x="502880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2" name="pg541"/>
            <p:cNvSpPr/>
            <p:nvPr/>
          </p:nvSpPr>
          <p:spPr>
            <a:xfrm>
              <a:off x="503846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3" name="pg542"/>
            <p:cNvSpPr/>
            <p:nvPr/>
          </p:nvSpPr>
          <p:spPr>
            <a:xfrm>
              <a:off x="504811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pg543"/>
            <p:cNvSpPr/>
            <p:nvPr/>
          </p:nvSpPr>
          <p:spPr>
            <a:xfrm>
              <a:off x="505776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5" name="pg544"/>
            <p:cNvSpPr/>
            <p:nvPr/>
          </p:nvSpPr>
          <p:spPr>
            <a:xfrm>
              <a:off x="506742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6" name="pg545"/>
            <p:cNvSpPr/>
            <p:nvPr/>
          </p:nvSpPr>
          <p:spPr>
            <a:xfrm>
              <a:off x="507707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7" name="pg546"/>
            <p:cNvSpPr/>
            <p:nvPr/>
          </p:nvSpPr>
          <p:spPr>
            <a:xfrm>
              <a:off x="508673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pg547"/>
            <p:cNvSpPr/>
            <p:nvPr/>
          </p:nvSpPr>
          <p:spPr>
            <a:xfrm>
              <a:off x="509638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pg548"/>
            <p:cNvSpPr/>
            <p:nvPr/>
          </p:nvSpPr>
          <p:spPr>
            <a:xfrm>
              <a:off x="510604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pg549"/>
            <p:cNvSpPr/>
            <p:nvPr/>
          </p:nvSpPr>
          <p:spPr>
            <a:xfrm>
              <a:off x="511569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pg550"/>
            <p:cNvSpPr/>
            <p:nvPr/>
          </p:nvSpPr>
          <p:spPr>
            <a:xfrm>
              <a:off x="512534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2" name="pg551"/>
            <p:cNvSpPr/>
            <p:nvPr/>
          </p:nvSpPr>
          <p:spPr>
            <a:xfrm>
              <a:off x="513500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pg552"/>
            <p:cNvSpPr/>
            <p:nvPr/>
          </p:nvSpPr>
          <p:spPr>
            <a:xfrm>
              <a:off x="514465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4" name="pg553"/>
            <p:cNvSpPr/>
            <p:nvPr/>
          </p:nvSpPr>
          <p:spPr>
            <a:xfrm>
              <a:off x="515431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5" name="pg554"/>
            <p:cNvSpPr/>
            <p:nvPr/>
          </p:nvSpPr>
          <p:spPr>
            <a:xfrm>
              <a:off x="516396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6" name="pg555"/>
            <p:cNvSpPr/>
            <p:nvPr/>
          </p:nvSpPr>
          <p:spPr>
            <a:xfrm>
              <a:off x="517361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7" name="pg556"/>
            <p:cNvSpPr/>
            <p:nvPr/>
          </p:nvSpPr>
          <p:spPr>
            <a:xfrm>
              <a:off x="5183273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pg557"/>
            <p:cNvSpPr/>
            <p:nvPr/>
          </p:nvSpPr>
          <p:spPr>
            <a:xfrm>
              <a:off x="5192927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9" name="pg558"/>
            <p:cNvSpPr/>
            <p:nvPr/>
          </p:nvSpPr>
          <p:spPr>
            <a:xfrm>
              <a:off x="5202581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0" name="pg559"/>
            <p:cNvSpPr/>
            <p:nvPr/>
          </p:nvSpPr>
          <p:spPr>
            <a:xfrm>
              <a:off x="5212235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pg560"/>
            <p:cNvSpPr/>
            <p:nvPr/>
          </p:nvSpPr>
          <p:spPr>
            <a:xfrm>
              <a:off x="5221889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2" name="pg561"/>
            <p:cNvSpPr/>
            <p:nvPr/>
          </p:nvSpPr>
          <p:spPr>
            <a:xfrm>
              <a:off x="523154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pg562"/>
            <p:cNvSpPr/>
            <p:nvPr/>
          </p:nvSpPr>
          <p:spPr>
            <a:xfrm>
              <a:off x="5241198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pg563"/>
            <p:cNvSpPr/>
            <p:nvPr/>
          </p:nvSpPr>
          <p:spPr>
            <a:xfrm>
              <a:off x="5250852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pg564"/>
            <p:cNvSpPr/>
            <p:nvPr/>
          </p:nvSpPr>
          <p:spPr>
            <a:xfrm>
              <a:off x="5260506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6" name="pg565"/>
            <p:cNvSpPr/>
            <p:nvPr/>
          </p:nvSpPr>
          <p:spPr>
            <a:xfrm>
              <a:off x="5270160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pg566"/>
            <p:cNvSpPr/>
            <p:nvPr/>
          </p:nvSpPr>
          <p:spPr>
            <a:xfrm>
              <a:off x="5279814" y="2737170"/>
              <a:ext cx="117404" cy="82085"/>
            </a:xfrm>
            <a:custGeom>
              <a:avLst/>
              <a:gdLst/>
              <a:ahLst/>
              <a:cxnLst/>
              <a:rect l="0" t="0" r="0" b="0"/>
              <a:pathLst>
                <a:path w="117404" h="117405">
                  <a:moveTo>
                    <a:pt x="0" y="58702"/>
                  </a:moveTo>
                  <a:lnTo>
                    <a:pt x="58702" y="0"/>
                  </a:lnTo>
                  <a:lnTo>
                    <a:pt x="117404" y="58702"/>
                  </a:lnTo>
                  <a:lnTo>
                    <a:pt x="58702" y="117405"/>
                  </a:lnTo>
                  <a:close/>
                </a:path>
              </a:pathLst>
            </a:custGeom>
            <a:solidFill>
              <a:srgbClr val="D5231F">
                <a:alpha val="90196"/>
              </a:srgbClr>
            </a:solidFill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8" name="pl567"/>
            <p:cNvSpPr/>
            <p:nvPr/>
          </p:nvSpPr>
          <p:spPr>
            <a:xfrm>
              <a:off x="1458520" y="3200407"/>
              <a:ext cx="3879997" cy="2870916"/>
            </a:xfrm>
            <a:custGeom>
              <a:avLst/>
              <a:gdLst/>
              <a:ahLst/>
              <a:cxnLst/>
              <a:rect l="0" t="0" r="0" b="0"/>
              <a:pathLst>
                <a:path w="3879997" h="4106210">
                  <a:moveTo>
                    <a:pt x="0" y="4106210"/>
                  </a:moveTo>
                  <a:lnTo>
                    <a:pt x="39591" y="724625"/>
                  </a:lnTo>
                  <a:lnTo>
                    <a:pt x="79183" y="724625"/>
                  </a:lnTo>
                  <a:lnTo>
                    <a:pt x="118775" y="724625"/>
                  </a:lnTo>
                  <a:lnTo>
                    <a:pt x="158367" y="724625"/>
                  </a:lnTo>
                  <a:lnTo>
                    <a:pt x="197959" y="603854"/>
                  </a:lnTo>
                  <a:lnTo>
                    <a:pt x="237550" y="483083"/>
                  </a:lnTo>
                  <a:lnTo>
                    <a:pt x="277142" y="362312"/>
                  </a:lnTo>
                  <a:lnTo>
                    <a:pt x="316734" y="241541"/>
                  </a:lnTo>
                  <a:lnTo>
                    <a:pt x="356326" y="241541"/>
                  </a:lnTo>
                  <a:lnTo>
                    <a:pt x="395918" y="241541"/>
                  </a:lnTo>
                  <a:lnTo>
                    <a:pt x="435509" y="241541"/>
                  </a:lnTo>
                  <a:lnTo>
                    <a:pt x="475101" y="241541"/>
                  </a:lnTo>
                  <a:lnTo>
                    <a:pt x="514693" y="241541"/>
                  </a:lnTo>
                  <a:lnTo>
                    <a:pt x="554285" y="241541"/>
                  </a:lnTo>
                  <a:lnTo>
                    <a:pt x="593877" y="120770"/>
                  </a:lnTo>
                  <a:lnTo>
                    <a:pt x="633468" y="120770"/>
                  </a:lnTo>
                  <a:lnTo>
                    <a:pt x="673060" y="120770"/>
                  </a:lnTo>
                  <a:lnTo>
                    <a:pt x="712652" y="120770"/>
                  </a:lnTo>
                  <a:lnTo>
                    <a:pt x="752244" y="120770"/>
                  </a:lnTo>
                  <a:lnTo>
                    <a:pt x="791836" y="120770"/>
                  </a:lnTo>
                  <a:lnTo>
                    <a:pt x="831427" y="120770"/>
                  </a:lnTo>
                  <a:lnTo>
                    <a:pt x="871019" y="120770"/>
                  </a:lnTo>
                  <a:lnTo>
                    <a:pt x="910611" y="120770"/>
                  </a:lnTo>
                  <a:lnTo>
                    <a:pt x="950203" y="0"/>
                  </a:lnTo>
                  <a:lnTo>
                    <a:pt x="989795" y="0"/>
                  </a:lnTo>
                  <a:lnTo>
                    <a:pt x="1029386" y="0"/>
                  </a:lnTo>
                  <a:lnTo>
                    <a:pt x="1068978" y="0"/>
                  </a:lnTo>
                  <a:lnTo>
                    <a:pt x="1108570" y="0"/>
                  </a:lnTo>
                  <a:lnTo>
                    <a:pt x="1148162" y="0"/>
                  </a:lnTo>
                  <a:lnTo>
                    <a:pt x="1187754" y="0"/>
                  </a:lnTo>
                  <a:lnTo>
                    <a:pt x="1227346" y="0"/>
                  </a:lnTo>
                  <a:lnTo>
                    <a:pt x="1266937" y="0"/>
                  </a:lnTo>
                  <a:lnTo>
                    <a:pt x="1306529" y="0"/>
                  </a:lnTo>
                  <a:lnTo>
                    <a:pt x="1346121" y="0"/>
                  </a:lnTo>
                  <a:lnTo>
                    <a:pt x="1385713" y="0"/>
                  </a:lnTo>
                  <a:lnTo>
                    <a:pt x="1425305" y="0"/>
                  </a:lnTo>
                  <a:lnTo>
                    <a:pt x="1464896" y="0"/>
                  </a:lnTo>
                  <a:lnTo>
                    <a:pt x="1504488" y="0"/>
                  </a:lnTo>
                  <a:lnTo>
                    <a:pt x="1544080" y="0"/>
                  </a:lnTo>
                  <a:lnTo>
                    <a:pt x="1583672" y="0"/>
                  </a:lnTo>
                  <a:lnTo>
                    <a:pt x="1623264" y="0"/>
                  </a:lnTo>
                  <a:lnTo>
                    <a:pt x="1662855" y="0"/>
                  </a:lnTo>
                  <a:lnTo>
                    <a:pt x="1702447" y="0"/>
                  </a:lnTo>
                  <a:lnTo>
                    <a:pt x="1742039" y="0"/>
                  </a:lnTo>
                  <a:lnTo>
                    <a:pt x="1781631" y="0"/>
                  </a:lnTo>
                  <a:lnTo>
                    <a:pt x="1821223" y="0"/>
                  </a:lnTo>
                  <a:lnTo>
                    <a:pt x="1860814" y="0"/>
                  </a:lnTo>
                  <a:lnTo>
                    <a:pt x="1900406" y="0"/>
                  </a:lnTo>
                  <a:lnTo>
                    <a:pt x="1939998" y="0"/>
                  </a:lnTo>
                  <a:lnTo>
                    <a:pt x="1979590" y="0"/>
                  </a:lnTo>
                  <a:lnTo>
                    <a:pt x="2019182" y="0"/>
                  </a:lnTo>
                  <a:lnTo>
                    <a:pt x="2058773" y="0"/>
                  </a:lnTo>
                  <a:lnTo>
                    <a:pt x="2098365" y="0"/>
                  </a:lnTo>
                  <a:lnTo>
                    <a:pt x="2137957" y="0"/>
                  </a:lnTo>
                  <a:lnTo>
                    <a:pt x="2177549" y="0"/>
                  </a:lnTo>
                  <a:lnTo>
                    <a:pt x="2217141" y="0"/>
                  </a:lnTo>
                  <a:lnTo>
                    <a:pt x="2256733" y="0"/>
                  </a:lnTo>
                  <a:lnTo>
                    <a:pt x="2296324" y="0"/>
                  </a:lnTo>
                  <a:lnTo>
                    <a:pt x="2335916" y="0"/>
                  </a:lnTo>
                  <a:lnTo>
                    <a:pt x="2375508" y="0"/>
                  </a:lnTo>
                  <a:lnTo>
                    <a:pt x="2415100" y="0"/>
                  </a:lnTo>
                  <a:lnTo>
                    <a:pt x="2454692" y="0"/>
                  </a:lnTo>
                  <a:lnTo>
                    <a:pt x="2494283" y="0"/>
                  </a:lnTo>
                  <a:lnTo>
                    <a:pt x="2533875" y="0"/>
                  </a:lnTo>
                  <a:lnTo>
                    <a:pt x="2573467" y="0"/>
                  </a:lnTo>
                  <a:lnTo>
                    <a:pt x="2613059" y="0"/>
                  </a:lnTo>
                  <a:lnTo>
                    <a:pt x="2652651" y="0"/>
                  </a:lnTo>
                  <a:lnTo>
                    <a:pt x="2692242" y="0"/>
                  </a:lnTo>
                  <a:lnTo>
                    <a:pt x="2731834" y="0"/>
                  </a:lnTo>
                  <a:lnTo>
                    <a:pt x="2771426" y="0"/>
                  </a:lnTo>
                  <a:lnTo>
                    <a:pt x="2811018" y="0"/>
                  </a:lnTo>
                  <a:lnTo>
                    <a:pt x="2850610" y="0"/>
                  </a:lnTo>
                  <a:lnTo>
                    <a:pt x="2890201" y="0"/>
                  </a:lnTo>
                  <a:lnTo>
                    <a:pt x="2929793" y="0"/>
                  </a:lnTo>
                  <a:lnTo>
                    <a:pt x="2969385" y="0"/>
                  </a:lnTo>
                  <a:lnTo>
                    <a:pt x="3008977" y="0"/>
                  </a:lnTo>
                  <a:lnTo>
                    <a:pt x="3048569" y="0"/>
                  </a:lnTo>
                  <a:lnTo>
                    <a:pt x="3088160" y="0"/>
                  </a:lnTo>
                  <a:lnTo>
                    <a:pt x="3127752" y="0"/>
                  </a:lnTo>
                  <a:lnTo>
                    <a:pt x="3167344" y="0"/>
                  </a:lnTo>
                  <a:lnTo>
                    <a:pt x="3206936" y="0"/>
                  </a:lnTo>
                  <a:lnTo>
                    <a:pt x="3246528" y="0"/>
                  </a:lnTo>
                  <a:lnTo>
                    <a:pt x="3286120" y="0"/>
                  </a:lnTo>
                  <a:lnTo>
                    <a:pt x="3325711" y="0"/>
                  </a:lnTo>
                  <a:lnTo>
                    <a:pt x="3365303" y="0"/>
                  </a:lnTo>
                  <a:lnTo>
                    <a:pt x="3404895" y="0"/>
                  </a:lnTo>
                  <a:lnTo>
                    <a:pt x="3444487" y="0"/>
                  </a:lnTo>
                  <a:lnTo>
                    <a:pt x="3484079" y="0"/>
                  </a:lnTo>
                  <a:lnTo>
                    <a:pt x="3523670" y="0"/>
                  </a:lnTo>
                  <a:lnTo>
                    <a:pt x="3563262" y="0"/>
                  </a:lnTo>
                  <a:lnTo>
                    <a:pt x="3602854" y="0"/>
                  </a:lnTo>
                  <a:lnTo>
                    <a:pt x="3642446" y="0"/>
                  </a:lnTo>
                  <a:lnTo>
                    <a:pt x="3682038" y="0"/>
                  </a:lnTo>
                  <a:lnTo>
                    <a:pt x="3721629" y="0"/>
                  </a:lnTo>
                  <a:lnTo>
                    <a:pt x="3761221" y="0"/>
                  </a:lnTo>
                  <a:lnTo>
                    <a:pt x="3800813" y="0"/>
                  </a:lnTo>
                  <a:lnTo>
                    <a:pt x="3840405" y="0"/>
                  </a:lnTo>
                  <a:lnTo>
                    <a:pt x="3879997" y="0"/>
                  </a:lnTo>
                </a:path>
              </a:pathLst>
            </a:custGeom>
            <a:ln w="40651" cap="flat">
              <a:solidFill>
                <a:srgbClr val="3578AC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9" name="pl568"/>
            <p:cNvSpPr/>
            <p:nvPr/>
          </p:nvSpPr>
          <p:spPr>
            <a:xfrm>
              <a:off x="1488921" y="3115968"/>
              <a:ext cx="3849596" cy="2786477"/>
            </a:xfrm>
            <a:custGeom>
              <a:avLst/>
              <a:gdLst/>
              <a:ahLst/>
              <a:cxnLst/>
              <a:rect l="0" t="0" r="0" b="0"/>
              <a:pathLst>
                <a:path w="3849596" h="3985439">
                  <a:moveTo>
                    <a:pt x="0" y="3985439"/>
                  </a:moveTo>
                  <a:lnTo>
                    <a:pt x="69992" y="2536189"/>
                  </a:lnTo>
                  <a:lnTo>
                    <a:pt x="139985" y="2173876"/>
                  </a:lnTo>
                  <a:lnTo>
                    <a:pt x="209977" y="1932334"/>
                  </a:lnTo>
                  <a:lnTo>
                    <a:pt x="279970" y="1932334"/>
                  </a:lnTo>
                  <a:lnTo>
                    <a:pt x="349963" y="1811563"/>
                  </a:lnTo>
                  <a:lnTo>
                    <a:pt x="419955" y="1449250"/>
                  </a:lnTo>
                  <a:lnTo>
                    <a:pt x="489948" y="1449250"/>
                  </a:lnTo>
                  <a:lnTo>
                    <a:pt x="559941" y="1328479"/>
                  </a:lnTo>
                  <a:lnTo>
                    <a:pt x="629933" y="362312"/>
                  </a:lnTo>
                  <a:lnTo>
                    <a:pt x="699926" y="362312"/>
                  </a:lnTo>
                  <a:lnTo>
                    <a:pt x="769919" y="362312"/>
                  </a:lnTo>
                  <a:lnTo>
                    <a:pt x="839911" y="362312"/>
                  </a:lnTo>
                  <a:lnTo>
                    <a:pt x="909904" y="362312"/>
                  </a:lnTo>
                  <a:lnTo>
                    <a:pt x="979897" y="362312"/>
                  </a:lnTo>
                  <a:lnTo>
                    <a:pt x="1049889" y="362312"/>
                  </a:lnTo>
                  <a:lnTo>
                    <a:pt x="1119882" y="362312"/>
                  </a:lnTo>
                  <a:lnTo>
                    <a:pt x="1189875" y="362312"/>
                  </a:lnTo>
                  <a:lnTo>
                    <a:pt x="1259867" y="362312"/>
                  </a:lnTo>
                  <a:lnTo>
                    <a:pt x="1329860" y="362312"/>
                  </a:lnTo>
                  <a:lnTo>
                    <a:pt x="1399853" y="362312"/>
                  </a:lnTo>
                  <a:lnTo>
                    <a:pt x="1469845" y="362312"/>
                  </a:lnTo>
                  <a:lnTo>
                    <a:pt x="1539838" y="362312"/>
                  </a:lnTo>
                  <a:lnTo>
                    <a:pt x="1609831" y="362312"/>
                  </a:lnTo>
                  <a:lnTo>
                    <a:pt x="1679823" y="362312"/>
                  </a:lnTo>
                  <a:lnTo>
                    <a:pt x="1749816" y="362312"/>
                  </a:lnTo>
                  <a:lnTo>
                    <a:pt x="1819809" y="362312"/>
                  </a:lnTo>
                  <a:lnTo>
                    <a:pt x="1889801" y="362312"/>
                  </a:lnTo>
                  <a:lnTo>
                    <a:pt x="1959794" y="362312"/>
                  </a:lnTo>
                  <a:lnTo>
                    <a:pt x="2029787" y="241541"/>
                  </a:lnTo>
                  <a:lnTo>
                    <a:pt x="2099779" y="120770"/>
                  </a:lnTo>
                  <a:lnTo>
                    <a:pt x="2169772" y="120770"/>
                  </a:lnTo>
                  <a:lnTo>
                    <a:pt x="2239765" y="120770"/>
                  </a:lnTo>
                  <a:lnTo>
                    <a:pt x="2309757" y="120770"/>
                  </a:lnTo>
                  <a:lnTo>
                    <a:pt x="2379750" y="120770"/>
                  </a:lnTo>
                  <a:lnTo>
                    <a:pt x="2449743" y="120770"/>
                  </a:lnTo>
                  <a:lnTo>
                    <a:pt x="2519735" y="0"/>
                  </a:lnTo>
                  <a:lnTo>
                    <a:pt x="2589728" y="0"/>
                  </a:lnTo>
                  <a:lnTo>
                    <a:pt x="2659721" y="0"/>
                  </a:lnTo>
                  <a:lnTo>
                    <a:pt x="2729713" y="0"/>
                  </a:lnTo>
                  <a:lnTo>
                    <a:pt x="2799706" y="0"/>
                  </a:lnTo>
                  <a:lnTo>
                    <a:pt x="2869699" y="0"/>
                  </a:lnTo>
                  <a:lnTo>
                    <a:pt x="2939691" y="0"/>
                  </a:lnTo>
                  <a:lnTo>
                    <a:pt x="3009684" y="0"/>
                  </a:lnTo>
                  <a:lnTo>
                    <a:pt x="3079677" y="0"/>
                  </a:lnTo>
                  <a:lnTo>
                    <a:pt x="3149669" y="0"/>
                  </a:lnTo>
                  <a:lnTo>
                    <a:pt x="3219662" y="0"/>
                  </a:lnTo>
                  <a:lnTo>
                    <a:pt x="3289654" y="0"/>
                  </a:lnTo>
                  <a:lnTo>
                    <a:pt x="3359647" y="0"/>
                  </a:lnTo>
                  <a:lnTo>
                    <a:pt x="3429640" y="0"/>
                  </a:lnTo>
                  <a:lnTo>
                    <a:pt x="3499632" y="0"/>
                  </a:lnTo>
                  <a:lnTo>
                    <a:pt x="3569625" y="0"/>
                  </a:lnTo>
                  <a:lnTo>
                    <a:pt x="3639618" y="0"/>
                  </a:lnTo>
                  <a:lnTo>
                    <a:pt x="3709610" y="0"/>
                  </a:lnTo>
                  <a:lnTo>
                    <a:pt x="3779603" y="0"/>
                  </a:lnTo>
                  <a:lnTo>
                    <a:pt x="3849596" y="0"/>
                  </a:lnTo>
                </a:path>
              </a:pathLst>
            </a:custGeom>
            <a:ln w="40651" cap="flat">
              <a:solidFill>
                <a:srgbClr val="EAC450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0" name="pl569"/>
            <p:cNvSpPr/>
            <p:nvPr/>
          </p:nvSpPr>
          <p:spPr>
            <a:xfrm>
              <a:off x="1428582" y="2778213"/>
              <a:ext cx="3909934" cy="3039794"/>
            </a:xfrm>
            <a:custGeom>
              <a:avLst/>
              <a:gdLst/>
              <a:ahLst/>
              <a:cxnLst/>
              <a:rect l="0" t="0" r="0" b="0"/>
              <a:pathLst>
                <a:path w="3909934" h="4347752">
                  <a:moveTo>
                    <a:pt x="0" y="4347752"/>
                  </a:moveTo>
                  <a:lnTo>
                    <a:pt x="9654" y="4347752"/>
                  </a:lnTo>
                  <a:lnTo>
                    <a:pt x="19308" y="4347752"/>
                  </a:lnTo>
                  <a:lnTo>
                    <a:pt x="28962" y="3864669"/>
                  </a:lnTo>
                  <a:lnTo>
                    <a:pt x="38616" y="3623127"/>
                  </a:lnTo>
                  <a:lnTo>
                    <a:pt x="48270" y="1207709"/>
                  </a:lnTo>
                  <a:lnTo>
                    <a:pt x="57924" y="1207709"/>
                  </a:lnTo>
                  <a:lnTo>
                    <a:pt x="67579" y="1086938"/>
                  </a:lnTo>
                  <a:lnTo>
                    <a:pt x="77233" y="966167"/>
                  </a:lnTo>
                  <a:lnTo>
                    <a:pt x="86887" y="966167"/>
                  </a:lnTo>
                  <a:lnTo>
                    <a:pt x="96541" y="845396"/>
                  </a:lnTo>
                  <a:lnTo>
                    <a:pt x="106195" y="845396"/>
                  </a:lnTo>
                  <a:lnTo>
                    <a:pt x="115849" y="724625"/>
                  </a:lnTo>
                  <a:lnTo>
                    <a:pt x="125504" y="724625"/>
                  </a:lnTo>
                  <a:lnTo>
                    <a:pt x="135158" y="724625"/>
                  </a:lnTo>
                  <a:lnTo>
                    <a:pt x="144812" y="724625"/>
                  </a:lnTo>
                  <a:lnTo>
                    <a:pt x="154466" y="724625"/>
                  </a:lnTo>
                  <a:lnTo>
                    <a:pt x="164120" y="724625"/>
                  </a:lnTo>
                  <a:lnTo>
                    <a:pt x="173774" y="724625"/>
                  </a:lnTo>
                  <a:lnTo>
                    <a:pt x="183429" y="724625"/>
                  </a:lnTo>
                  <a:lnTo>
                    <a:pt x="193083" y="724625"/>
                  </a:lnTo>
                  <a:lnTo>
                    <a:pt x="202737" y="724625"/>
                  </a:lnTo>
                  <a:lnTo>
                    <a:pt x="212391" y="724625"/>
                  </a:lnTo>
                  <a:lnTo>
                    <a:pt x="222045" y="724625"/>
                  </a:lnTo>
                  <a:lnTo>
                    <a:pt x="231699" y="724625"/>
                  </a:lnTo>
                  <a:lnTo>
                    <a:pt x="241353" y="724625"/>
                  </a:lnTo>
                  <a:lnTo>
                    <a:pt x="251008" y="724625"/>
                  </a:lnTo>
                  <a:lnTo>
                    <a:pt x="260662" y="724625"/>
                  </a:lnTo>
                  <a:lnTo>
                    <a:pt x="270316" y="724625"/>
                  </a:lnTo>
                  <a:lnTo>
                    <a:pt x="279970" y="724625"/>
                  </a:lnTo>
                  <a:lnTo>
                    <a:pt x="289624" y="724625"/>
                  </a:lnTo>
                  <a:lnTo>
                    <a:pt x="299278" y="724625"/>
                  </a:lnTo>
                  <a:lnTo>
                    <a:pt x="308933" y="724625"/>
                  </a:lnTo>
                  <a:lnTo>
                    <a:pt x="318587" y="724625"/>
                  </a:lnTo>
                  <a:lnTo>
                    <a:pt x="328241" y="724625"/>
                  </a:lnTo>
                  <a:lnTo>
                    <a:pt x="337895" y="724625"/>
                  </a:lnTo>
                  <a:lnTo>
                    <a:pt x="347549" y="724625"/>
                  </a:lnTo>
                  <a:lnTo>
                    <a:pt x="357203" y="724625"/>
                  </a:lnTo>
                  <a:lnTo>
                    <a:pt x="366858" y="724625"/>
                  </a:lnTo>
                  <a:lnTo>
                    <a:pt x="376512" y="724625"/>
                  </a:lnTo>
                  <a:lnTo>
                    <a:pt x="386166" y="724625"/>
                  </a:lnTo>
                  <a:lnTo>
                    <a:pt x="395820" y="724625"/>
                  </a:lnTo>
                  <a:lnTo>
                    <a:pt x="405474" y="724625"/>
                  </a:lnTo>
                  <a:lnTo>
                    <a:pt x="415128" y="724625"/>
                  </a:lnTo>
                  <a:lnTo>
                    <a:pt x="424783" y="724625"/>
                  </a:lnTo>
                  <a:lnTo>
                    <a:pt x="434437" y="724625"/>
                  </a:lnTo>
                  <a:lnTo>
                    <a:pt x="444091" y="724625"/>
                  </a:lnTo>
                  <a:lnTo>
                    <a:pt x="453745" y="724625"/>
                  </a:lnTo>
                  <a:lnTo>
                    <a:pt x="463399" y="724625"/>
                  </a:lnTo>
                  <a:lnTo>
                    <a:pt x="473053" y="603854"/>
                  </a:lnTo>
                  <a:lnTo>
                    <a:pt x="482707" y="603854"/>
                  </a:lnTo>
                  <a:lnTo>
                    <a:pt x="492362" y="603854"/>
                  </a:lnTo>
                  <a:lnTo>
                    <a:pt x="502016" y="603854"/>
                  </a:lnTo>
                  <a:lnTo>
                    <a:pt x="511670" y="603854"/>
                  </a:lnTo>
                  <a:lnTo>
                    <a:pt x="521324" y="603854"/>
                  </a:lnTo>
                  <a:lnTo>
                    <a:pt x="530978" y="603854"/>
                  </a:lnTo>
                  <a:lnTo>
                    <a:pt x="540632" y="603854"/>
                  </a:lnTo>
                  <a:lnTo>
                    <a:pt x="550287" y="603854"/>
                  </a:lnTo>
                  <a:lnTo>
                    <a:pt x="559941" y="603854"/>
                  </a:lnTo>
                  <a:lnTo>
                    <a:pt x="569595" y="603854"/>
                  </a:lnTo>
                  <a:lnTo>
                    <a:pt x="579249" y="603854"/>
                  </a:lnTo>
                  <a:lnTo>
                    <a:pt x="588903" y="603854"/>
                  </a:lnTo>
                  <a:lnTo>
                    <a:pt x="598557" y="603854"/>
                  </a:lnTo>
                  <a:lnTo>
                    <a:pt x="608212" y="603854"/>
                  </a:lnTo>
                  <a:lnTo>
                    <a:pt x="617866" y="603854"/>
                  </a:lnTo>
                  <a:lnTo>
                    <a:pt x="627520" y="483083"/>
                  </a:lnTo>
                  <a:lnTo>
                    <a:pt x="637174" y="483083"/>
                  </a:lnTo>
                  <a:lnTo>
                    <a:pt x="646828" y="483083"/>
                  </a:lnTo>
                  <a:lnTo>
                    <a:pt x="656482" y="483083"/>
                  </a:lnTo>
                  <a:lnTo>
                    <a:pt x="666137" y="483083"/>
                  </a:lnTo>
                  <a:lnTo>
                    <a:pt x="675791" y="483083"/>
                  </a:lnTo>
                  <a:lnTo>
                    <a:pt x="685445" y="483083"/>
                  </a:lnTo>
                  <a:lnTo>
                    <a:pt x="695099" y="483083"/>
                  </a:lnTo>
                  <a:lnTo>
                    <a:pt x="704753" y="483083"/>
                  </a:lnTo>
                  <a:lnTo>
                    <a:pt x="714407" y="483083"/>
                  </a:lnTo>
                  <a:lnTo>
                    <a:pt x="724061" y="483083"/>
                  </a:lnTo>
                  <a:lnTo>
                    <a:pt x="733716" y="483083"/>
                  </a:lnTo>
                  <a:lnTo>
                    <a:pt x="743370" y="483083"/>
                  </a:lnTo>
                  <a:lnTo>
                    <a:pt x="753024" y="483083"/>
                  </a:lnTo>
                  <a:lnTo>
                    <a:pt x="762678" y="362312"/>
                  </a:lnTo>
                  <a:lnTo>
                    <a:pt x="772332" y="241541"/>
                  </a:lnTo>
                  <a:lnTo>
                    <a:pt x="781986" y="241541"/>
                  </a:lnTo>
                  <a:lnTo>
                    <a:pt x="791641" y="241541"/>
                  </a:lnTo>
                  <a:lnTo>
                    <a:pt x="801295" y="241541"/>
                  </a:lnTo>
                  <a:lnTo>
                    <a:pt x="810949" y="120770"/>
                  </a:lnTo>
                  <a:lnTo>
                    <a:pt x="820603" y="120770"/>
                  </a:lnTo>
                  <a:lnTo>
                    <a:pt x="830257" y="120770"/>
                  </a:lnTo>
                  <a:lnTo>
                    <a:pt x="839911" y="120770"/>
                  </a:lnTo>
                  <a:lnTo>
                    <a:pt x="849566" y="120770"/>
                  </a:lnTo>
                  <a:lnTo>
                    <a:pt x="859220" y="120770"/>
                  </a:lnTo>
                  <a:lnTo>
                    <a:pt x="868874" y="120770"/>
                  </a:lnTo>
                  <a:lnTo>
                    <a:pt x="878528" y="120770"/>
                  </a:lnTo>
                  <a:lnTo>
                    <a:pt x="888182" y="120770"/>
                  </a:lnTo>
                  <a:lnTo>
                    <a:pt x="897836" y="120770"/>
                  </a:lnTo>
                  <a:lnTo>
                    <a:pt x="907491" y="120770"/>
                  </a:lnTo>
                  <a:lnTo>
                    <a:pt x="917145" y="120770"/>
                  </a:lnTo>
                  <a:lnTo>
                    <a:pt x="926799" y="120770"/>
                  </a:lnTo>
                  <a:lnTo>
                    <a:pt x="936453" y="0"/>
                  </a:lnTo>
                  <a:lnTo>
                    <a:pt x="946107" y="0"/>
                  </a:lnTo>
                  <a:lnTo>
                    <a:pt x="955761" y="0"/>
                  </a:lnTo>
                  <a:lnTo>
                    <a:pt x="965415" y="0"/>
                  </a:lnTo>
                  <a:lnTo>
                    <a:pt x="975070" y="0"/>
                  </a:lnTo>
                  <a:lnTo>
                    <a:pt x="984724" y="0"/>
                  </a:lnTo>
                  <a:lnTo>
                    <a:pt x="994378" y="0"/>
                  </a:lnTo>
                  <a:lnTo>
                    <a:pt x="1004032" y="0"/>
                  </a:lnTo>
                  <a:lnTo>
                    <a:pt x="1013686" y="0"/>
                  </a:lnTo>
                  <a:lnTo>
                    <a:pt x="1023340" y="0"/>
                  </a:lnTo>
                  <a:lnTo>
                    <a:pt x="1032995" y="0"/>
                  </a:lnTo>
                  <a:lnTo>
                    <a:pt x="1042649" y="0"/>
                  </a:lnTo>
                  <a:lnTo>
                    <a:pt x="1052303" y="0"/>
                  </a:lnTo>
                  <a:lnTo>
                    <a:pt x="1061957" y="0"/>
                  </a:lnTo>
                  <a:lnTo>
                    <a:pt x="1071611" y="0"/>
                  </a:lnTo>
                  <a:lnTo>
                    <a:pt x="1081265" y="0"/>
                  </a:lnTo>
                  <a:lnTo>
                    <a:pt x="1090920" y="0"/>
                  </a:lnTo>
                  <a:lnTo>
                    <a:pt x="1100574" y="0"/>
                  </a:lnTo>
                  <a:lnTo>
                    <a:pt x="1110228" y="0"/>
                  </a:lnTo>
                  <a:lnTo>
                    <a:pt x="1119882" y="0"/>
                  </a:lnTo>
                  <a:lnTo>
                    <a:pt x="1129536" y="0"/>
                  </a:lnTo>
                  <a:lnTo>
                    <a:pt x="1139190" y="0"/>
                  </a:lnTo>
                  <a:lnTo>
                    <a:pt x="1148845" y="0"/>
                  </a:lnTo>
                  <a:lnTo>
                    <a:pt x="1158499" y="0"/>
                  </a:lnTo>
                  <a:lnTo>
                    <a:pt x="1168153" y="0"/>
                  </a:lnTo>
                  <a:lnTo>
                    <a:pt x="1177807" y="0"/>
                  </a:lnTo>
                  <a:lnTo>
                    <a:pt x="1187461" y="0"/>
                  </a:lnTo>
                  <a:lnTo>
                    <a:pt x="1197115" y="0"/>
                  </a:lnTo>
                  <a:lnTo>
                    <a:pt x="1206769" y="0"/>
                  </a:lnTo>
                  <a:lnTo>
                    <a:pt x="1216424" y="0"/>
                  </a:lnTo>
                  <a:lnTo>
                    <a:pt x="1226078" y="0"/>
                  </a:lnTo>
                  <a:lnTo>
                    <a:pt x="1235732" y="0"/>
                  </a:lnTo>
                  <a:lnTo>
                    <a:pt x="1245386" y="0"/>
                  </a:lnTo>
                  <a:lnTo>
                    <a:pt x="1255040" y="0"/>
                  </a:lnTo>
                  <a:lnTo>
                    <a:pt x="1264694" y="0"/>
                  </a:lnTo>
                  <a:lnTo>
                    <a:pt x="1274349" y="0"/>
                  </a:lnTo>
                  <a:lnTo>
                    <a:pt x="1284003" y="0"/>
                  </a:lnTo>
                  <a:lnTo>
                    <a:pt x="1293657" y="0"/>
                  </a:lnTo>
                  <a:lnTo>
                    <a:pt x="1303311" y="0"/>
                  </a:lnTo>
                  <a:lnTo>
                    <a:pt x="1312965" y="0"/>
                  </a:lnTo>
                  <a:lnTo>
                    <a:pt x="1322619" y="0"/>
                  </a:lnTo>
                  <a:lnTo>
                    <a:pt x="1332274" y="0"/>
                  </a:lnTo>
                  <a:lnTo>
                    <a:pt x="1341928" y="0"/>
                  </a:lnTo>
                  <a:lnTo>
                    <a:pt x="1351582" y="0"/>
                  </a:lnTo>
                  <a:lnTo>
                    <a:pt x="1361236" y="0"/>
                  </a:lnTo>
                  <a:lnTo>
                    <a:pt x="1370890" y="0"/>
                  </a:lnTo>
                  <a:lnTo>
                    <a:pt x="1380544" y="0"/>
                  </a:lnTo>
                  <a:lnTo>
                    <a:pt x="1390199" y="0"/>
                  </a:lnTo>
                  <a:lnTo>
                    <a:pt x="1399853" y="0"/>
                  </a:lnTo>
                  <a:lnTo>
                    <a:pt x="1409507" y="0"/>
                  </a:lnTo>
                  <a:lnTo>
                    <a:pt x="1419161" y="0"/>
                  </a:lnTo>
                  <a:lnTo>
                    <a:pt x="1428815" y="0"/>
                  </a:lnTo>
                  <a:lnTo>
                    <a:pt x="1438469" y="0"/>
                  </a:lnTo>
                  <a:lnTo>
                    <a:pt x="1448123" y="0"/>
                  </a:lnTo>
                  <a:lnTo>
                    <a:pt x="1457778" y="0"/>
                  </a:lnTo>
                  <a:lnTo>
                    <a:pt x="1467432" y="0"/>
                  </a:lnTo>
                  <a:lnTo>
                    <a:pt x="1477086" y="0"/>
                  </a:lnTo>
                  <a:lnTo>
                    <a:pt x="1486740" y="0"/>
                  </a:lnTo>
                  <a:lnTo>
                    <a:pt x="1496394" y="0"/>
                  </a:lnTo>
                  <a:lnTo>
                    <a:pt x="1506048" y="0"/>
                  </a:lnTo>
                  <a:lnTo>
                    <a:pt x="1515703" y="0"/>
                  </a:lnTo>
                  <a:lnTo>
                    <a:pt x="1525357" y="0"/>
                  </a:lnTo>
                  <a:lnTo>
                    <a:pt x="1535011" y="0"/>
                  </a:lnTo>
                  <a:lnTo>
                    <a:pt x="1544665" y="0"/>
                  </a:lnTo>
                  <a:lnTo>
                    <a:pt x="1554319" y="0"/>
                  </a:lnTo>
                  <a:lnTo>
                    <a:pt x="1563973" y="0"/>
                  </a:lnTo>
                  <a:lnTo>
                    <a:pt x="1573628" y="0"/>
                  </a:lnTo>
                  <a:lnTo>
                    <a:pt x="1583282" y="0"/>
                  </a:lnTo>
                  <a:lnTo>
                    <a:pt x="1592936" y="0"/>
                  </a:lnTo>
                  <a:lnTo>
                    <a:pt x="1602590" y="0"/>
                  </a:lnTo>
                  <a:lnTo>
                    <a:pt x="1612244" y="0"/>
                  </a:lnTo>
                  <a:lnTo>
                    <a:pt x="1621898" y="0"/>
                  </a:lnTo>
                  <a:lnTo>
                    <a:pt x="1631553" y="0"/>
                  </a:lnTo>
                  <a:lnTo>
                    <a:pt x="1641207" y="0"/>
                  </a:lnTo>
                  <a:lnTo>
                    <a:pt x="1650861" y="0"/>
                  </a:lnTo>
                  <a:lnTo>
                    <a:pt x="1660515" y="0"/>
                  </a:lnTo>
                  <a:lnTo>
                    <a:pt x="1670169" y="0"/>
                  </a:lnTo>
                  <a:lnTo>
                    <a:pt x="1679823" y="0"/>
                  </a:lnTo>
                  <a:lnTo>
                    <a:pt x="1689477" y="0"/>
                  </a:lnTo>
                  <a:lnTo>
                    <a:pt x="1699132" y="0"/>
                  </a:lnTo>
                  <a:lnTo>
                    <a:pt x="1708786" y="0"/>
                  </a:lnTo>
                  <a:lnTo>
                    <a:pt x="1718440" y="0"/>
                  </a:lnTo>
                  <a:lnTo>
                    <a:pt x="1728094" y="0"/>
                  </a:lnTo>
                  <a:lnTo>
                    <a:pt x="1737748" y="0"/>
                  </a:lnTo>
                  <a:lnTo>
                    <a:pt x="1747402" y="0"/>
                  </a:lnTo>
                  <a:lnTo>
                    <a:pt x="1757057" y="0"/>
                  </a:lnTo>
                  <a:lnTo>
                    <a:pt x="1766711" y="0"/>
                  </a:lnTo>
                  <a:lnTo>
                    <a:pt x="1776365" y="0"/>
                  </a:lnTo>
                  <a:lnTo>
                    <a:pt x="1786019" y="0"/>
                  </a:lnTo>
                  <a:lnTo>
                    <a:pt x="1795673" y="0"/>
                  </a:lnTo>
                  <a:lnTo>
                    <a:pt x="1805327" y="0"/>
                  </a:lnTo>
                  <a:lnTo>
                    <a:pt x="1814982" y="0"/>
                  </a:lnTo>
                  <a:lnTo>
                    <a:pt x="1824636" y="0"/>
                  </a:lnTo>
                  <a:lnTo>
                    <a:pt x="1834290" y="0"/>
                  </a:lnTo>
                  <a:lnTo>
                    <a:pt x="1843944" y="0"/>
                  </a:lnTo>
                  <a:lnTo>
                    <a:pt x="1853598" y="0"/>
                  </a:lnTo>
                  <a:lnTo>
                    <a:pt x="1863252" y="0"/>
                  </a:lnTo>
                  <a:lnTo>
                    <a:pt x="1872907" y="0"/>
                  </a:lnTo>
                  <a:lnTo>
                    <a:pt x="1882561" y="0"/>
                  </a:lnTo>
                  <a:lnTo>
                    <a:pt x="1892215" y="0"/>
                  </a:lnTo>
                  <a:lnTo>
                    <a:pt x="1901869" y="0"/>
                  </a:lnTo>
                  <a:lnTo>
                    <a:pt x="1911523" y="0"/>
                  </a:lnTo>
                  <a:lnTo>
                    <a:pt x="1921177" y="0"/>
                  </a:lnTo>
                  <a:lnTo>
                    <a:pt x="1930831" y="0"/>
                  </a:lnTo>
                  <a:lnTo>
                    <a:pt x="1940486" y="0"/>
                  </a:lnTo>
                  <a:lnTo>
                    <a:pt x="1950140" y="0"/>
                  </a:lnTo>
                  <a:lnTo>
                    <a:pt x="1959794" y="0"/>
                  </a:lnTo>
                  <a:lnTo>
                    <a:pt x="1969448" y="0"/>
                  </a:lnTo>
                  <a:lnTo>
                    <a:pt x="1979102" y="0"/>
                  </a:lnTo>
                  <a:lnTo>
                    <a:pt x="1988756" y="0"/>
                  </a:lnTo>
                  <a:lnTo>
                    <a:pt x="1998411" y="0"/>
                  </a:lnTo>
                  <a:lnTo>
                    <a:pt x="2008065" y="0"/>
                  </a:lnTo>
                  <a:lnTo>
                    <a:pt x="2017719" y="0"/>
                  </a:lnTo>
                  <a:lnTo>
                    <a:pt x="2027373" y="0"/>
                  </a:lnTo>
                  <a:lnTo>
                    <a:pt x="2037027" y="0"/>
                  </a:lnTo>
                  <a:lnTo>
                    <a:pt x="2046681" y="0"/>
                  </a:lnTo>
                  <a:lnTo>
                    <a:pt x="2056336" y="0"/>
                  </a:lnTo>
                  <a:lnTo>
                    <a:pt x="2065990" y="0"/>
                  </a:lnTo>
                  <a:lnTo>
                    <a:pt x="2075644" y="0"/>
                  </a:lnTo>
                  <a:lnTo>
                    <a:pt x="2085298" y="0"/>
                  </a:lnTo>
                  <a:lnTo>
                    <a:pt x="2094952" y="0"/>
                  </a:lnTo>
                  <a:lnTo>
                    <a:pt x="2104606" y="0"/>
                  </a:lnTo>
                  <a:lnTo>
                    <a:pt x="2114261" y="0"/>
                  </a:lnTo>
                  <a:lnTo>
                    <a:pt x="2123915" y="0"/>
                  </a:lnTo>
                  <a:lnTo>
                    <a:pt x="2133569" y="0"/>
                  </a:lnTo>
                  <a:lnTo>
                    <a:pt x="2143223" y="0"/>
                  </a:lnTo>
                  <a:lnTo>
                    <a:pt x="2152877" y="0"/>
                  </a:lnTo>
                  <a:lnTo>
                    <a:pt x="2162531" y="0"/>
                  </a:lnTo>
                  <a:lnTo>
                    <a:pt x="2172185" y="0"/>
                  </a:lnTo>
                  <a:lnTo>
                    <a:pt x="2181840" y="0"/>
                  </a:lnTo>
                  <a:lnTo>
                    <a:pt x="2191494" y="0"/>
                  </a:lnTo>
                  <a:lnTo>
                    <a:pt x="2201148" y="0"/>
                  </a:lnTo>
                  <a:lnTo>
                    <a:pt x="2210802" y="0"/>
                  </a:lnTo>
                  <a:lnTo>
                    <a:pt x="2220456" y="0"/>
                  </a:lnTo>
                  <a:lnTo>
                    <a:pt x="2230110" y="0"/>
                  </a:lnTo>
                  <a:lnTo>
                    <a:pt x="2239765" y="0"/>
                  </a:lnTo>
                  <a:lnTo>
                    <a:pt x="2249419" y="0"/>
                  </a:lnTo>
                  <a:lnTo>
                    <a:pt x="2259073" y="0"/>
                  </a:lnTo>
                  <a:lnTo>
                    <a:pt x="2268727" y="0"/>
                  </a:lnTo>
                  <a:lnTo>
                    <a:pt x="2278381" y="0"/>
                  </a:lnTo>
                  <a:lnTo>
                    <a:pt x="2288035" y="0"/>
                  </a:lnTo>
                  <a:lnTo>
                    <a:pt x="2297690" y="0"/>
                  </a:lnTo>
                  <a:lnTo>
                    <a:pt x="2307344" y="0"/>
                  </a:lnTo>
                  <a:lnTo>
                    <a:pt x="2316998" y="0"/>
                  </a:lnTo>
                  <a:lnTo>
                    <a:pt x="2326652" y="0"/>
                  </a:lnTo>
                  <a:lnTo>
                    <a:pt x="2336306" y="0"/>
                  </a:lnTo>
                  <a:lnTo>
                    <a:pt x="2345960" y="0"/>
                  </a:lnTo>
                  <a:lnTo>
                    <a:pt x="2355615" y="0"/>
                  </a:lnTo>
                  <a:lnTo>
                    <a:pt x="2365269" y="0"/>
                  </a:lnTo>
                  <a:lnTo>
                    <a:pt x="2374923" y="0"/>
                  </a:lnTo>
                  <a:lnTo>
                    <a:pt x="2384577" y="0"/>
                  </a:lnTo>
                  <a:lnTo>
                    <a:pt x="2394231" y="0"/>
                  </a:lnTo>
                  <a:lnTo>
                    <a:pt x="2403885" y="0"/>
                  </a:lnTo>
                  <a:lnTo>
                    <a:pt x="2413539" y="0"/>
                  </a:lnTo>
                  <a:lnTo>
                    <a:pt x="2423194" y="0"/>
                  </a:lnTo>
                  <a:lnTo>
                    <a:pt x="2432848" y="0"/>
                  </a:lnTo>
                  <a:lnTo>
                    <a:pt x="2442502" y="0"/>
                  </a:lnTo>
                  <a:lnTo>
                    <a:pt x="2452156" y="0"/>
                  </a:lnTo>
                  <a:lnTo>
                    <a:pt x="2461810" y="0"/>
                  </a:lnTo>
                  <a:lnTo>
                    <a:pt x="2471464" y="0"/>
                  </a:lnTo>
                  <a:lnTo>
                    <a:pt x="2481119" y="0"/>
                  </a:lnTo>
                  <a:lnTo>
                    <a:pt x="2490773" y="0"/>
                  </a:lnTo>
                  <a:lnTo>
                    <a:pt x="2500427" y="0"/>
                  </a:lnTo>
                  <a:lnTo>
                    <a:pt x="2510081" y="0"/>
                  </a:lnTo>
                  <a:lnTo>
                    <a:pt x="2519735" y="0"/>
                  </a:lnTo>
                  <a:lnTo>
                    <a:pt x="2529389" y="0"/>
                  </a:lnTo>
                  <a:lnTo>
                    <a:pt x="2539044" y="0"/>
                  </a:lnTo>
                  <a:lnTo>
                    <a:pt x="2548698" y="0"/>
                  </a:lnTo>
                  <a:lnTo>
                    <a:pt x="2558352" y="0"/>
                  </a:lnTo>
                  <a:lnTo>
                    <a:pt x="2568006" y="0"/>
                  </a:lnTo>
                  <a:lnTo>
                    <a:pt x="2577660" y="0"/>
                  </a:lnTo>
                  <a:lnTo>
                    <a:pt x="2587314" y="0"/>
                  </a:lnTo>
                  <a:lnTo>
                    <a:pt x="2596969" y="0"/>
                  </a:lnTo>
                  <a:lnTo>
                    <a:pt x="2606623" y="0"/>
                  </a:lnTo>
                  <a:lnTo>
                    <a:pt x="2616277" y="0"/>
                  </a:lnTo>
                  <a:lnTo>
                    <a:pt x="2625931" y="0"/>
                  </a:lnTo>
                  <a:lnTo>
                    <a:pt x="2635585" y="0"/>
                  </a:lnTo>
                  <a:lnTo>
                    <a:pt x="2645239" y="0"/>
                  </a:lnTo>
                  <a:lnTo>
                    <a:pt x="2654893" y="0"/>
                  </a:lnTo>
                  <a:lnTo>
                    <a:pt x="2664548" y="0"/>
                  </a:lnTo>
                  <a:lnTo>
                    <a:pt x="2674202" y="0"/>
                  </a:lnTo>
                  <a:lnTo>
                    <a:pt x="2683856" y="0"/>
                  </a:lnTo>
                  <a:lnTo>
                    <a:pt x="2693510" y="0"/>
                  </a:lnTo>
                  <a:lnTo>
                    <a:pt x="2703164" y="0"/>
                  </a:lnTo>
                  <a:lnTo>
                    <a:pt x="2712818" y="0"/>
                  </a:lnTo>
                  <a:lnTo>
                    <a:pt x="2722473" y="0"/>
                  </a:lnTo>
                  <a:lnTo>
                    <a:pt x="2732127" y="0"/>
                  </a:lnTo>
                  <a:lnTo>
                    <a:pt x="2741781" y="0"/>
                  </a:lnTo>
                  <a:lnTo>
                    <a:pt x="2751435" y="0"/>
                  </a:lnTo>
                  <a:lnTo>
                    <a:pt x="2761089" y="0"/>
                  </a:lnTo>
                  <a:lnTo>
                    <a:pt x="2770743" y="0"/>
                  </a:lnTo>
                  <a:lnTo>
                    <a:pt x="2780398" y="0"/>
                  </a:lnTo>
                  <a:lnTo>
                    <a:pt x="2790052" y="0"/>
                  </a:lnTo>
                  <a:lnTo>
                    <a:pt x="2799706" y="0"/>
                  </a:lnTo>
                  <a:lnTo>
                    <a:pt x="2809360" y="0"/>
                  </a:lnTo>
                  <a:lnTo>
                    <a:pt x="2819014" y="0"/>
                  </a:lnTo>
                  <a:lnTo>
                    <a:pt x="2828668" y="0"/>
                  </a:lnTo>
                  <a:lnTo>
                    <a:pt x="2838323" y="0"/>
                  </a:lnTo>
                  <a:lnTo>
                    <a:pt x="2847977" y="0"/>
                  </a:lnTo>
                  <a:lnTo>
                    <a:pt x="2857631" y="0"/>
                  </a:lnTo>
                  <a:lnTo>
                    <a:pt x="2867285" y="0"/>
                  </a:lnTo>
                  <a:lnTo>
                    <a:pt x="2876939" y="0"/>
                  </a:lnTo>
                  <a:lnTo>
                    <a:pt x="2886593" y="0"/>
                  </a:lnTo>
                  <a:lnTo>
                    <a:pt x="2896247" y="0"/>
                  </a:lnTo>
                  <a:lnTo>
                    <a:pt x="2905902" y="0"/>
                  </a:lnTo>
                  <a:lnTo>
                    <a:pt x="2915556" y="0"/>
                  </a:lnTo>
                  <a:lnTo>
                    <a:pt x="2925210" y="0"/>
                  </a:lnTo>
                  <a:lnTo>
                    <a:pt x="2934864" y="0"/>
                  </a:lnTo>
                  <a:lnTo>
                    <a:pt x="2944518" y="0"/>
                  </a:lnTo>
                  <a:lnTo>
                    <a:pt x="2954172" y="0"/>
                  </a:lnTo>
                  <a:lnTo>
                    <a:pt x="2963827" y="0"/>
                  </a:lnTo>
                  <a:lnTo>
                    <a:pt x="2973481" y="0"/>
                  </a:lnTo>
                  <a:lnTo>
                    <a:pt x="2983135" y="0"/>
                  </a:lnTo>
                  <a:lnTo>
                    <a:pt x="2992789" y="0"/>
                  </a:lnTo>
                  <a:lnTo>
                    <a:pt x="3002443" y="0"/>
                  </a:lnTo>
                  <a:lnTo>
                    <a:pt x="3012097" y="0"/>
                  </a:lnTo>
                  <a:lnTo>
                    <a:pt x="3021752" y="0"/>
                  </a:lnTo>
                  <a:lnTo>
                    <a:pt x="3031406" y="0"/>
                  </a:lnTo>
                  <a:lnTo>
                    <a:pt x="3041060" y="0"/>
                  </a:lnTo>
                  <a:lnTo>
                    <a:pt x="3050714" y="0"/>
                  </a:lnTo>
                  <a:lnTo>
                    <a:pt x="3060368" y="0"/>
                  </a:lnTo>
                  <a:lnTo>
                    <a:pt x="3070022" y="0"/>
                  </a:lnTo>
                  <a:lnTo>
                    <a:pt x="3079677" y="0"/>
                  </a:lnTo>
                  <a:lnTo>
                    <a:pt x="3089331" y="0"/>
                  </a:lnTo>
                  <a:lnTo>
                    <a:pt x="3098985" y="0"/>
                  </a:lnTo>
                  <a:lnTo>
                    <a:pt x="3108639" y="0"/>
                  </a:lnTo>
                  <a:lnTo>
                    <a:pt x="3118293" y="0"/>
                  </a:lnTo>
                  <a:lnTo>
                    <a:pt x="3127947" y="0"/>
                  </a:lnTo>
                  <a:lnTo>
                    <a:pt x="3137601" y="0"/>
                  </a:lnTo>
                  <a:lnTo>
                    <a:pt x="3147256" y="0"/>
                  </a:lnTo>
                  <a:lnTo>
                    <a:pt x="3156910" y="0"/>
                  </a:lnTo>
                  <a:lnTo>
                    <a:pt x="3166564" y="0"/>
                  </a:lnTo>
                  <a:lnTo>
                    <a:pt x="3176218" y="0"/>
                  </a:lnTo>
                  <a:lnTo>
                    <a:pt x="3185872" y="0"/>
                  </a:lnTo>
                  <a:lnTo>
                    <a:pt x="3195526" y="0"/>
                  </a:lnTo>
                  <a:lnTo>
                    <a:pt x="3205181" y="0"/>
                  </a:lnTo>
                  <a:lnTo>
                    <a:pt x="3214835" y="0"/>
                  </a:lnTo>
                  <a:lnTo>
                    <a:pt x="3224489" y="0"/>
                  </a:lnTo>
                  <a:lnTo>
                    <a:pt x="3234143" y="0"/>
                  </a:lnTo>
                  <a:lnTo>
                    <a:pt x="3243797" y="0"/>
                  </a:lnTo>
                  <a:lnTo>
                    <a:pt x="3253451" y="0"/>
                  </a:lnTo>
                  <a:lnTo>
                    <a:pt x="3263106" y="0"/>
                  </a:lnTo>
                  <a:lnTo>
                    <a:pt x="3272760" y="0"/>
                  </a:lnTo>
                  <a:lnTo>
                    <a:pt x="3282414" y="0"/>
                  </a:lnTo>
                  <a:lnTo>
                    <a:pt x="3292068" y="0"/>
                  </a:lnTo>
                  <a:lnTo>
                    <a:pt x="3301722" y="0"/>
                  </a:lnTo>
                  <a:lnTo>
                    <a:pt x="3311376" y="0"/>
                  </a:lnTo>
                  <a:lnTo>
                    <a:pt x="3321031" y="0"/>
                  </a:lnTo>
                  <a:lnTo>
                    <a:pt x="3330685" y="0"/>
                  </a:lnTo>
                  <a:lnTo>
                    <a:pt x="3340339" y="0"/>
                  </a:lnTo>
                  <a:lnTo>
                    <a:pt x="3349993" y="0"/>
                  </a:lnTo>
                  <a:lnTo>
                    <a:pt x="3359647" y="0"/>
                  </a:lnTo>
                  <a:lnTo>
                    <a:pt x="3369301" y="0"/>
                  </a:lnTo>
                  <a:lnTo>
                    <a:pt x="3378955" y="0"/>
                  </a:lnTo>
                  <a:lnTo>
                    <a:pt x="3388610" y="0"/>
                  </a:lnTo>
                  <a:lnTo>
                    <a:pt x="3398264" y="0"/>
                  </a:lnTo>
                  <a:lnTo>
                    <a:pt x="3407918" y="0"/>
                  </a:lnTo>
                  <a:lnTo>
                    <a:pt x="3417572" y="0"/>
                  </a:lnTo>
                  <a:lnTo>
                    <a:pt x="3427226" y="0"/>
                  </a:lnTo>
                  <a:lnTo>
                    <a:pt x="3436880" y="0"/>
                  </a:lnTo>
                  <a:lnTo>
                    <a:pt x="3446535" y="0"/>
                  </a:lnTo>
                  <a:lnTo>
                    <a:pt x="3456189" y="0"/>
                  </a:lnTo>
                  <a:lnTo>
                    <a:pt x="3465843" y="0"/>
                  </a:lnTo>
                  <a:lnTo>
                    <a:pt x="3475497" y="0"/>
                  </a:lnTo>
                  <a:lnTo>
                    <a:pt x="3485151" y="0"/>
                  </a:lnTo>
                  <a:lnTo>
                    <a:pt x="3494805" y="0"/>
                  </a:lnTo>
                  <a:lnTo>
                    <a:pt x="3504460" y="0"/>
                  </a:lnTo>
                  <a:lnTo>
                    <a:pt x="3514114" y="0"/>
                  </a:lnTo>
                  <a:lnTo>
                    <a:pt x="3523768" y="0"/>
                  </a:lnTo>
                  <a:lnTo>
                    <a:pt x="3533422" y="0"/>
                  </a:lnTo>
                  <a:lnTo>
                    <a:pt x="3543076" y="0"/>
                  </a:lnTo>
                  <a:lnTo>
                    <a:pt x="3552730" y="0"/>
                  </a:lnTo>
                  <a:lnTo>
                    <a:pt x="3562384" y="0"/>
                  </a:lnTo>
                  <a:lnTo>
                    <a:pt x="3572039" y="0"/>
                  </a:lnTo>
                  <a:lnTo>
                    <a:pt x="3581693" y="0"/>
                  </a:lnTo>
                  <a:lnTo>
                    <a:pt x="3591347" y="0"/>
                  </a:lnTo>
                  <a:lnTo>
                    <a:pt x="3601001" y="0"/>
                  </a:lnTo>
                  <a:lnTo>
                    <a:pt x="3610655" y="0"/>
                  </a:lnTo>
                  <a:lnTo>
                    <a:pt x="3620309" y="0"/>
                  </a:lnTo>
                  <a:lnTo>
                    <a:pt x="3629964" y="0"/>
                  </a:lnTo>
                  <a:lnTo>
                    <a:pt x="3639618" y="0"/>
                  </a:lnTo>
                  <a:lnTo>
                    <a:pt x="3649272" y="0"/>
                  </a:lnTo>
                  <a:lnTo>
                    <a:pt x="3658926" y="0"/>
                  </a:lnTo>
                  <a:lnTo>
                    <a:pt x="3668580" y="0"/>
                  </a:lnTo>
                  <a:lnTo>
                    <a:pt x="3678234" y="0"/>
                  </a:lnTo>
                  <a:lnTo>
                    <a:pt x="3687889" y="0"/>
                  </a:lnTo>
                  <a:lnTo>
                    <a:pt x="3697543" y="0"/>
                  </a:lnTo>
                  <a:lnTo>
                    <a:pt x="3707197" y="0"/>
                  </a:lnTo>
                  <a:lnTo>
                    <a:pt x="3716851" y="0"/>
                  </a:lnTo>
                  <a:lnTo>
                    <a:pt x="3726505" y="0"/>
                  </a:lnTo>
                  <a:lnTo>
                    <a:pt x="3736159" y="0"/>
                  </a:lnTo>
                  <a:lnTo>
                    <a:pt x="3745814" y="0"/>
                  </a:lnTo>
                  <a:lnTo>
                    <a:pt x="3755468" y="0"/>
                  </a:lnTo>
                  <a:lnTo>
                    <a:pt x="3765122" y="0"/>
                  </a:lnTo>
                  <a:lnTo>
                    <a:pt x="3774776" y="0"/>
                  </a:lnTo>
                  <a:lnTo>
                    <a:pt x="3784430" y="0"/>
                  </a:lnTo>
                  <a:lnTo>
                    <a:pt x="3794084" y="0"/>
                  </a:lnTo>
                  <a:lnTo>
                    <a:pt x="3803738" y="0"/>
                  </a:lnTo>
                  <a:lnTo>
                    <a:pt x="3813393" y="0"/>
                  </a:lnTo>
                  <a:lnTo>
                    <a:pt x="3823047" y="0"/>
                  </a:lnTo>
                  <a:lnTo>
                    <a:pt x="3832701" y="0"/>
                  </a:lnTo>
                  <a:lnTo>
                    <a:pt x="3842355" y="0"/>
                  </a:lnTo>
                  <a:lnTo>
                    <a:pt x="3852009" y="0"/>
                  </a:lnTo>
                  <a:lnTo>
                    <a:pt x="3861663" y="0"/>
                  </a:lnTo>
                  <a:lnTo>
                    <a:pt x="3871318" y="0"/>
                  </a:lnTo>
                  <a:lnTo>
                    <a:pt x="3880972" y="0"/>
                  </a:lnTo>
                  <a:lnTo>
                    <a:pt x="3890626" y="0"/>
                  </a:lnTo>
                  <a:lnTo>
                    <a:pt x="3900280" y="0"/>
                  </a:lnTo>
                  <a:lnTo>
                    <a:pt x="3909934" y="0"/>
                  </a:lnTo>
                </a:path>
              </a:pathLst>
            </a:custGeom>
            <a:ln w="40651" cap="flat">
              <a:solidFill>
                <a:srgbClr val="D5231F">
                  <a:alpha val="69803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1" name="pl570"/>
            <p:cNvSpPr/>
            <p:nvPr/>
          </p:nvSpPr>
          <p:spPr>
            <a:xfrm>
              <a:off x="1233085" y="2613558"/>
              <a:ext cx="0" cy="3622421"/>
            </a:xfrm>
            <a:custGeom>
              <a:avLst/>
              <a:gdLst/>
              <a:ahLst/>
              <a:cxnLst/>
              <a:rect l="0" t="0" r="0" b="0"/>
              <a:pathLst>
                <a:path h="5181071">
                  <a:moveTo>
                    <a:pt x="0" y="51810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tx571"/>
            <p:cNvSpPr/>
            <p:nvPr/>
          </p:nvSpPr>
          <p:spPr>
            <a:xfrm>
              <a:off x="983989" y="5366664"/>
              <a:ext cx="186466" cy="571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190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983989" y="4522277"/>
              <a:ext cx="186466" cy="571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983989" y="3677890"/>
              <a:ext cx="186466" cy="571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210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983989" y="2833503"/>
              <a:ext cx="186466" cy="571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220</a:t>
              </a:r>
            </a:p>
          </p:txBody>
        </p:sp>
        <p:sp>
          <p:nvSpPr>
            <p:cNvPr id="576" name="pl575"/>
            <p:cNvSpPr/>
            <p:nvPr/>
          </p:nvSpPr>
          <p:spPr>
            <a:xfrm>
              <a:off x="1198291" y="53958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7" name="pl576"/>
            <p:cNvSpPr/>
            <p:nvPr/>
          </p:nvSpPr>
          <p:spPr>
            <a:xfrm>
              <a:off x="1198291" y="45514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8" name="pl577"/>
            <p:cNvSpPr/>
            <p:nvPr/>
          </p:nvSpPr>
          <p:spPr>
            <a:xfrm>
              <a:off x="1198291" y="370704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9" name="pl578"/>
            <p:cNvSpPr/>
            <p:nvPr/>
          </p:nvSpPr>
          <p:spPr>
            <a:xfrm>
              <a:off x="1198291" y="28626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0" name="pl579"/>
            <p:cNvSpPr/>
            <p:nvPr/>
          </p:nvSpPr>
          <p:spPr>
            <a:xfrm>
              <a:off x="1233085" y="6235979"/>
              <a:ext cx="4300928" cy="0"/>
            </a:xfrm>
            <a:custGeom>
              <a:avLst/>
              <a:gdLst/>
              <a:ahLst/>
              <a:cxnLst/>
              <a:rect l="0" t="0" r="0" b="0"/>
              <a:pathLst>
                <a:path w="4300928">
                  <a:moveTo>
                    <a:pt x="0" y="0"/>
                  </a:moveTo>
                  <a:lnTo>
                    <a:pt x="430092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2024-09-05T05:50:13Z</dcterms:modified>
  <cp:category/>
</cp:coreProperties>
</file>