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-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03/10/2024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endParaRPr/>
          </a:p>
        </p:txBody>
      </p:sp>
      <p:sp>
        <p:nvSpPr>
          <p:cNvPr id="4" name="rc3"/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5" name="rc4"/>
          <p:cNvSpPr/>
          <p:nvPr/>
        </p:nvSpPr>
        <p:spPr>
          <a:xfrm>
            <a:off x="914400" y="914400"/>
            <a:ext cx="5486400" cy="5486400"/>
          </a:xfrm>
          <a:prstGeom prst="rect">
            <a:avLst/>
          </a:prstGeom>
          <a:solidFill>
            <a:srgbClr val="FFFFFF">
              <a:alpha val="100000"/>
            </a:srgbClr>
          </a:solidFill>
          <a:ln w="13550" cap="rnd">
            <a:solidFill>
              <a:srgbClr val="FFFFFF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6" name="rc5"/>
          <p:cNvSpPr/>
          <p:nvPr/>
        </p:nvSpPr>
        <p:spPr>
          <a:xfrm>
            <a:off x="1428330" y="983989"/>
            <a:ext cx="4117961" cy="5148233"/>
          </a:xfrm>
          <a:prstGeom prst="rect">
            <a:avLst/>
          </a:prstGeom>
          <a:solidFill>
            <a:srgbClr val="FFFFFF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" name="rc6"/>
          <p:cNvSpPr/>
          <p:nvPr/>
        </p:nvSpPr>
        <p:spPr>
          <a:xfrm>
            <a:off x="1431612" y="4212458"/>
            <a:ext cx="19692" cy="1685752"/>
          </a:xfrm>
          <a:prstGeom prst="rect">
            <a:avLst/>
          </a:prstGeom>
          <a:solidFill>
            <a:srgbClr val="FFC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" name="rc7"/>
          <p:cNvSpPr/>
          <p:nvPr/>
        </p:nvSpPr>
        <p:spPr>
          <a:xfrm>
            <a:off x="5238867" y="3966183"/>
            <a:ext cx="19692" cy="1932027"/>
          </a:xfrm>
          <a:prstGeom prst="rect">
            <a:avLst/>
          </a:prstGeom>
          <a:solidFill>
            <a:srgbClr val="FFC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" name="rc8"/>
          <p:cNvSpPr/>
          <p:nvPr/>
        </p:nvSpPr>
        <p:spPr>
          <a:xfrm>
            <a:off x="3729094" y="5593919"/>
            <a:ext cx="19692" cy="304292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" name="rc9"/>
          <p:cNvSpPr/>
          <p:nvPr/>
        </p:nvSpPr>
        <p:spPr>
          <a:xfrm>
            <a:off x="4735609" y="5669370"/>
            <a:ext cx="19692" cy="228841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" name="rc10"/>
          <p:cNvSpPr/>
          <p:nvPr/>
        </p:nvSpPr>
        <p:spPr>
          <a:xfrm>
            <a:off x="4648086" y="5189629"/>
            <a:ext cx="19692" cy="708582"/>
          </a:xfrm>
          <a:prstGeom prst="rect">
            <a:avLst/>
          </a:prstGeom>
          <a:solidFill>
            <a:srgbClr val="FFA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" name="rc11"/>
          <p:cNvSpPr/>
          <p:nvPr/>
        </p:nvSpPr>
        <p:spPr>
          <a:xfrm>
            <a:off x="3707213" y="4415432"/>
            <a:ext cx="19692" cy="1482779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" name="rc12"/>
          <p:cNvSpPr/>
          <p:nvPr/>
        </p:nvSpPr>
        <p:spPr>
          <a:xfrm>
            <a:off x="3882259" y="5468138"/>
            <a:ext cx="19692" cy="430073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" name="rc13"/>
          <p:cNvSpPr/>
          <p:nvPr/>
        </p:nvSpPr>
        <p:spPr>
          <a:xfrm>
            <a:off x="2613174" y="5592077"/>
            <a:ext cx="19692" cy="306134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" name="rc14"/>
          <p:cNvSpPr/>
          <p:nvPr/>
        </p:nvSpPr>
        <p:spPr>
          <a:xfrm>
            <a:off x="4954417" y="5654742"/>
            <a:ext cx="19692" cy="243468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" name="rc15"/>
          <p:cNvSpPr/>
          <p:nvPr/>
        </p:nvSpPr>
        <p:spPr>
          <a:xfrm>
            <a:off x="4429278" y="5415842"/>
            <a:ext cx="19692" cy="482369"/>
          </a:xfrm>
          <a:prstGeom prst="rect">
            <a:avLst/>
          </a:prstGeom>
          <a:solidFill>
            <a:srgbClr val="FFA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" name="rc16"/>
          <p:cNvSpPr/>
          <p:nvPr/>
        </p:nvSpPr>
        <p:spPr>
          <a:xfrm>
            <a:off x="3794736" y="5485945"/>
            <a:ext cx="19692" cy="412265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" name="rc17"/>
          <p:cNvSpPr/>
          <p:nvPr/>
        </p:nvSpPr>
        <p:spPr>
          <a:xfrm>
            <a:off x="1672301" y="3734295"/>
            <a:ext cx="19692" cy="2163916"/>
          </a:xfrm>
          <a:prstGeom prst="rect">
            <a:avLst/>
          </a:prstGeom>
          <a:solidFill>
            <a:srgbClr val="FFC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" name="rc18"/>
          <p:cNvSpPr/>
          <p:nvPr/>
        </p:nvSpPr>
        <p:spPr>
          <a:xfrm>
            <a:off x="5304509" y="4538046"/>
            <a:ext cx="19692" cy="1360165"/>
          </a:xfrm>
          <a:prstGeom prst="rect">
            <a:avLst/>
          </a:prstGeom>
          <a:solidFill>
            <a:srgbClr val="FFB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0" name="rc19"/>
          <p:cNvSpPr/>
          <p:nvPr/>
        </p:nvSpPr>
        <p:spPr>
          <a:xfrm>
            <a:off x="4713729" y="5679493"/>
            <a:ext cx="19692" cy="218718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1" name="rc20"/>
          <p:cNvSpPr/>
          <p:nvPr/>
        </p:nvSpPr>
        <p:spPr>
          <a:xfrm>
            <a:off x="2438128" y="4946009"/>
            <a:ext cx="19692" cy="952202"/>
          </a:xfrm>
          <a:prstGeom prst="rect">
            <a:avLst/>
          </a:prstGeom>
          <a:solidFill>
            <a:srgbClr val="FFB4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2" name="rc21"/>
          <p:cNvSpPr/>
          <p:nvPr/>
        </p:nvSpPr>
        <p:spPr>
          <a:xfrm>
            <a:off x="4779371" y="3934823"/>
            <a:ext cx="19692" cy="1963388"/>
          </a:xfrm>
          <a:prstGeom prst="rect">
            <a:avLst/>
          </a:prstGeom>
          <a:solidFill>
            <a:srgbClr val="FFC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3" name="rc22"/>
          <p:cNvSpPr/>
          <p:nvPr/>
        </p:nvSpPr>
        <p:spPr>
          <a:xfrm>
            <a:off x="1453493" y="4250396"/>
            <a:ext cx="19692" cy="1647815"/>
          </a:xfrm>
          <a:prstGeom prst="rect">
            <a:avLst/>
          </a:prstGeom>
          <a:solidFill>
            <a:srgbClr val="FFC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4" name="rc23"/>
          <p:cNvSpPr/>
          <p:nvPr/>
        </p:nvSpPr>
        <p:spPr>
          <a:xfrm>
            <a:off x="2766340" y="2622119"/>
            <a:ext cx="19692" cy="3276091"/>
          </a:xfrm>
          <a:prstGeom prst="rect">
            <a:avLst/>
          </a:prstGeom>
          <a:solidFill>
            <a:srgbClr val="FFE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5" name="rc24"/>
          <p:cNvSpPr/>
          <p:nvPr/>
        </p:nvSpPr>
        <p:spPr>
          <a:xfrm>
            <a:off x="1497255" y="4013167"/>
            <a:ext cx="19692" cy="1885044"/>
          </a:xfrm>
          <a:prstGeom prst="rect">
            <a:avLst/>
          </a:prstGeom>
          <a:solidFill>
            <a:srgbClr val="FFC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6" name="rc25"/>
          <p:cNvSpPr/>
          <p:nvPr/>
        </p:nvSpPr>
        <p:spPr>
          <a:xfrm>
            <a:off x="4757490" y="4456325"/>
            <a:ext cx="19692" cy="1441885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7" name="rc26"/>
          <p:cNvSpPr/>
          <p:nvPr/>
        </p:nvSpPr>
        <p:spPr>
          <a:xfrm>
            <a:off x="5479556" y="5585889"/>
            <a:ext cx="19692" cy="312322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8" name="rc27"/>
          <p:cNvSpPr/>
          <p:nvPr/>
        </p:nvSpPr>
        <p:spPr>
          <a:xfrm>
            <a:off x="2197440" y="4669921"/>
            <a:ext cx="19692" cy="1228289"/>
          </a:xfrm>
          <a:prstGeom prst="rect">
            <a:avLst/>
          </a:prstGeom>
          <a:solidFill>
            <a:srgbClr val="FFB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29" name="rc28"/>
          <p:cNvSpPr/>
          <p:nvPr/>
        </p:nvSpPr>
        <p:spPr>
          <a:xfrm>
            <a:off x="4079186" y="2731110"/>
            <a:ext cx="19692" cy="3167100"/>
          </a:xfrm>
          <a:prstGeom prst="rect">
            <a:avLst/>
          </a:prstGeom>
          <a:solidFill>
            <a:srgbClr val="FFE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0" name="rc29"/>
          <p:cNvSpPr/>
          <p:nvPr/>
        </p:nvSpPr>
        <p:spPr>
          <a:xfrm>
            <a:off x="2941386" y="4436072"/>
            <a:ext cx="19692" cy="1462138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1" name="rc30"/>
          <p:cNvSpPr/>
          <p:nvPr/>
        </p:nvSpPr>
        <p:spPr>
          <a:xfrm>
            <a:off x="4166709" y="5560482"/>
            <a:ext cx="19692" cy="337728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2" name="rc31"/>
          <p:cNvSpPr/>
          <p:nvPr/>
        </p:nvSpPr>
        <p:spPr>
          <a:xfrm>
            <a:off x="4188590" y="3071672"/>
            <a:ext cx="19692" cy="2826538"/>
          </a:xfrm>
          <a:prstGeom prst="rect">
            <a:avLst/>
          </a:prstGeom>
          <a:solidFill>
            <a:srgbClr val="FFD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3" name="rc32"/>
          <p:cNvSpPr/>
          <p:nvPr/>
        </p:nvSpPr>
        <p:spPr>
          <a:xfrm>
            <a:off x="2700697" y="4592720"/>
            <a:ext cx="19692" cy="1305491"/>
          </a:xfrm>
          <a:prstGeom prst="rect">
            <a:avLst/>
          </a:prstGeom>
          <a:solidFill>
            <a:srgbClr val="FFB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4" name="rc33"/>
          <p:cNvSpPr/>
          <p:nvPr/>
        </p:nvSpPr>
        <p:spPr>
          <a:xfrm>
            <a:off x="4669967" y="5627100"/>
            <a:ext cx="19692" cy="271111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5" name="rc34"/>
          <p:cNvSpPr/>
          <p:nvPr/>
        </p:nvSpPr>
        <p:spPr>
          <a:xfrm>
            <a:off x="2547532" y="4319069"/>
            <a:ext cx="19692" cy="1579142"/>
          </a:xfrm>
          <a:prstGeom prst="rect">
            <a:avLst/>
          </a:prstGeom>
          <a:solidFill>
            <a:srgbClr val="FFC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6" name="rc35"/>
          <p:cNvSpPr/>
          <p:nvPr/>
        </p:nvSpPr>
        <p:spPr>
          <a:xfrm>
            <a:off x="2109916" y="3464184"/>
            <a:ext cx="19692" cy="2434026"/>
          </a:xfrm>
          <a:prstGeom prst="rect">
            <a:avLst/>
          </a:prstGeom>
          <a:solidFill>
            <a:srgbClr val="FFD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7" name="rc36"/>
          <p:cNvSpPr/>
          <p:nvPr/>
        </p:nvSpPr>
        <p:spPr>
          <a:xfrm>
            <a:off x="4363636" y="3586345"/>
            <a:ext cx="19692" cy="2311866"/>
          </a:xfrm>
          <a:prstGeom prst="rect">
            <a:avLst/>
          </a:prstGeom>
          <a:solidFill>
            <a:srgbClr val="FFD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8" name="rc37"/>
          <p:cNvSpPr/>
          <p:nvPr/>
        </p:nvSpPr>
        <p:spPr>
          <a:xfrm>
            <a:off x="3072670" y="5638592"/>
            <a:ext cx="19692" cy="259619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39" name="rc38"/>
          <p:cNvSpPr/>
          <p:nvPr/>
        </p:nvSpPr>
        <p:spPr>
          <a:xfrm>
            <a:off x="2678817" y="5500739"/>
            <a:ext cx="19692" cy="397472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0" name="rc39"/>
          <p:cNvSpPr/>
          <p:nvPr/>
        </p:nvSpPr>
        <p:spPr>
          <a:xfrm>
            <a:off x="3838498" y="4491973"/>
            <a:ext cx="19692" cy="1406237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1" name="rc40"/>
          <p:cNvSpPr/>
          <p:nvPr/>
        </p:nvSpPr>
        <p:spPr>
          <a:xfrm>
            <a:off x="1716062" y="5647009"/>
            <a:ext cx="19692" cy="251202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2" name="rc41"/>
          <p:cNvSpPr/>
          <p:nvPr/>
        </p:nvSpPr>
        <p:spPr>
          <a:xfrm>
            <a:off x="5282629" y="4735982"/>
            <a:ext cx="19692" cy="1162229"/>
          </a:xfrm>
          <a:prstGeom prst="rect">
            <a:avLst/>
          </a:prstGeom>
          <a:solidFill>
            <a:srgbClr val="FFB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3" name="rc42"/>
          <p:cNvSpPr/>
          <p:nvPr/>
        </p:nvSpPr>
        <p:spPr>
          <a:xfrm>
            <a:off x="5326390" y="5337036"/>
            <a:ext cx="19692" cy="561174"/>
          </a:xfrm>
          <a:prstGeom prst="rect">
            <a:avLst/>
          </a:prstGeom>
          <a:solidFill>
            <a:srgbClr val="FFA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4" name="rc43"/>
          <p:cNvSpPr/>
          <p:nvPr/>
        </p:nvSpPr>
        <p:spPr>
          <a:xfrm>
            <a:off x="4910656" y="3822825"/>
            <a:ext cx="19692" cy="2075385"/>
          </a:xfrm>
          <a:prstGeom prst="rect">
            <a:avLst/>
          </a:prstGeom>
          <a:solidFill>
            <a:srgbClr val="FFC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5" name="rc44"/>
          <p:cNvSpPr/>
          <p:nvPr/>
        </p:nvSpPr>
        <p:spPr>
          <a:xfrm>
            <a:off x="1650420" y="5174337"/>
            <a:ext cx="19692" cy="723874"/>
          </a:xfrm>
          <a:prstGeom prst="rect">
            <a:avLst/>
          </a:prstGeom>
          <a:solidFill>
            <a:srgbClr val="FFB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6" name="rc45"/>
          <p:cNvSpPr/>
          <p:nvPr/>
        </p:nvSpPr>
        <p:spPr>
          <a:xfrm>
            <a:off x="5260748" y="5041624"/>
            <a:ext cx="19692" cy="856586"/>
          </a:xfrm>
          <a:prstGeom prst="rect">
            <a:avLst/>
          </a:prstGeom>
          <a:solidFill>
            <a:srgbClr val="FFB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7" name="rc46"/>
          <p:cNvSpPr/>
          <p:nvPr/>
        </p:nvSpPr>
        <p:spPr>
          <a:xfrm>
            <a:off x="2088036" y="5248641"/>
            <a:ext cx="19692" cy="649570"/>
          </a:xfrm>
          <a:prstGeom prst="rect">
            <a:avLst/>
          </a:prstGeom>
          <a:solidFill>
            <a:srgbClr val="FFA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8" name="rc47"/>
          <p:cNvSpPr/>
          <p:nvPr/>
        </p:nvSpPr>
        <p:spPr>
          <a:xfrm>
            <a:off x="5151344" y="5579144"/>
            <a:ext cx="19692" cy="319067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49" name="rc48"/>
          <p:cNvSpPr/>
          <p:nvPr/>
        </p:nvSpPr>
        <p:spPr>
          <a:xfrm>
            <a:off x="4144828" y="5391543"/>
            <a:ext cx="19692" cy="506667"/>
          </a:xfrm>
          <a:prstGeom prst="rect">
            <a:avLst/>
          </a:prstGeom>
          <a:solidFill>
            <a:srgbClr val="FFA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0" name="rc49"/>
          <p:cNvSpPr/>
          <p:nvPr/>
        </p:nvSpPr>
        <p:spPr>
          <a:xfrm>
            <a:off x="3094551" y="4314917"/>
            <a:ext cx="19692" cy="1583293"/>
          </a:xfrm>
          <a:prstGeom prst="rect">
            <a:avLst/>
          </a:prstGeom>
          <a:solidFill>
            <a:srgbClr val="FFC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1" name="rc50"/>
          <p:cNvSpPr/>
          <p:nvPr/>
        </p:nvSpPr>
        <p:spPr>
          <a:xfrm>
            <a:off x="5195106" y="4758000"/>
            <a:ext cx="19692" cy="1140210"/>
          </a:xfrm>
          <a:prstGeom prst="rect">
            <a:avLst/>
          </a:prstGeom>
          <a:solidFill>
            <a:srgbClr val="FFB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2" name="rc51"/>
          <p:cNvSpPr/>
          <p:nvPr/>
        </p:nvSpPr>
        <p:spPr>
          <a:xfrm>
            <a:off x="4516802" y="5139512"/>
            <a:ext cx="19692" cy="758699"/>
          </a:xfrm>
          <a:prstGeom prst="rect">
            <a:avLst/>
          </a:prstGeom>
          <a:solidFill>
            <a:srgbClr val="FFB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3" name="rc52"/>
          <p:cNvSpPr/>
          <p:nvPr/>
        </p:nvSpPr>
        <p:spPr>
          <a:xfrm>
            <a:off x="2131797" y="4874859"/>
            <a:ext cx="19692" cy="1023352"/>
          </a:xfrm>
          <a:prstGeom prst="rect">
            <a:avLst/>
          </a:prstGeom>
          <a:solidFill>
            <a:srgbClr val="FFB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4" name="rc53"/>
          <p:cNvSpPr/>
          <p:nvPr/>
        </p:nvSpPr>
        <p:spPr>
          <a:xfrm>
            <a:off x="1781705" y="3148290"/>
            <a:ext cx="19692" cy="2749920"/>
          </a:xfrm>
          <a:prstGeom prst="rect">
            <a:avLst/>
          </a:prstGeom>
          <a:solidFill>
            <a:srgbClr val="FFD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5" name="rc54"/>
          <p:cNvSpPr/>
          <p:nvPr/>
        </p:nvSpPr>
        <p:spPr>
          <a:xfrm>
            <a:off x="2263082" y="4108123"/>
            <a:ext cx="19692" cy="1790087"/>
          </a:xfrm>
          <a:prstGeom prst="rect">
            <a:avLst/>
          </a:prstGeom>
          <a:solidFill>
            <a:srgbClr val="FFC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6" name="rc55"/>
          <p:cNvSpPr/>
          <p:nvPr/>
        </p:nvSpPr>
        <p:spPr>
          <a:xfrm>
            <a:off x="2372486" y="4191675"/>
            <a:ext cx="19692" cy="1706536"/>
          </a:xfrm>
          <a:prstGeom prst="rect">
            <a:avLst/>
          </a:prstGeom>
          <a:solidFill>
            <a:srgbClr val="FFC4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7" name="rc56"/>
          <p:cNvSpPr/>
          <p:nvPr/>
        </p:nvSpPr>
        <p:spPr>
          <a:xfrm>
            <a:off x="2656936" y="5557620"/>
            <a:ext cx="19692" cy="340591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8" name="rc57"/>
          <p:cNvSpPr/>
          <p:nvPr/>
        </p:nvSpPr>
        <p:spPr>
          <a:xfrm>
            <a:off x="3663451" y="5583980"/>
            <a:ext cx="19692" cy="314231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59" name="rc58"/>
          <p:cNvSpPr/>
          <p:nvPr/>
        </p:nvSpPr>
        <p:spPr>
          <a:xfrm>
            <a:off x="3685332" y="5660299"/>
            <a:ext cx="19692" cy="237911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0" name="rc59"/>
          <p:cNvSpPr/>
          <p:nvPr/>
        </p:nvSpPr>
        <p:spPr>
          <a:xfrm>
            <a:off x="5501436" y="3800074"/>
            <a:ext cx="19692" cy="2098137"/>
          </a:xfrm>
          <a:prstGeom prst="rect">
            <a:avLst/>
          </a:prstGeom>
          <a:solidFill>
            <a:srgbClr val="FFC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1" name="rc60"/>
          <p:cNvSpPr/>
          <p:nvPr/>
        </p:nvSpPr>
        <p:spPr>
          <a:xfrm>
            <a:off x="3028909" y="4872973"/>
            <a:ext cx="19692" cy="1025237"/>
          </a:xfrm>
          <a:prstGeom prst="rect">
            <a:avLst/>
          </a:prstGeom>
          <a:solidFill>
            <a:srgbClr val="FFB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2" name="rc61"/>
          <p:cNvSpPr/>
          <p:nvPr/>
        </p:nvSpPr>
        <p:spPr>
          <a:xfrm>
            <a:off x="4888775" y="5586955"/>
            <a:ext cx="19692" cy="311255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3" name="rc62"/>
          <p:cNvSpPr/>
          <p:nvPr/>
        </p:nvSpPr>
        <p:spPr>
          <a:xfrm>
            <a:off x="1606659" y="5676685"/>
            <a:ext cx="19692" cy="221526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4" name="rc63"/>
          <p:cNvSpPr/>
          <p:nvPr/>
        </p:nvSpPr>
        <p:spPr>
          <a:xfrm>
            <a:off x="2153678" y="4626113"/>
            <a:ext cx="19692" cy="1272097"/>
          </a:xfrm>
          <a:prstGeom prst="rect">
            <a:avLst/>
          </a:prstGeom>
          <a:solidFill>
            <a:srgbClr val="FFB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5" name="rc64"/>
          <p:cNvSpPr/>
          <p:nvPr/>
        </p:nvSpPr>
        <p:spPr>
          <a:xfrm>
            <a:off x="2460009" y="4098728"/>
            <a:ext cx="19692" cy="1799483"/>
          </a:xfrm>
          <a:prstGeom prst="rect">
            <a:avLst/>
          </a:prstGeom>
          <a:solidFill>
            <a:srgbClr val="FFC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6" name="rc65"/>
          <p:cNvSpPr/>
          <p:nvPr/>
        </p:nvSpPr>
        <p:spPr>
          <a:xfrm>
            <a:off x="3860378" y="5399318"/>
            <a:ext cx="19692" cy="498893"/>
          </a:xfrm>
          <a:prstGeom prst="rect">
            <a:avLst/>
          </a:prstGeom>
          <a:solidFill>
            <a:srgbClr val="FFA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7" name="rc66"/>
          <p:cNvSpPr/>
          <p:nvPr/>
        </p:nvSpPr>
        <p:spPr>
          <a:xfrm>
            <a:off x="4866894" y="4523783"/>
            <a:ext cx="19692" cy="1374427"/>
          </a:xfrm>
          <a:prstGeom prst="rect">
            <a:avLst/>
          </a:prstGeom>
          <a:solidFill>
            <a:srgbClr val="FFB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8" name="rc67"/>
          <p:cNvSpPr/>
          <p:nvPr/>
        </p:nvSpPr>
        <p:spPr>
          <a:xfrm>
            <a:off x="2219320" y="4344541"/>
            <a:ext cx="19692" cy="1553670"/>
          </a:xfrm>
          <a:prstGeom prst="rect">
            <a:avLst/>
          </a:prstGeom>
          <a:solidFill>
            <a:srgbClr val="FFC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69" name="rc68"/>
          <p:cNvSpPr/>
          <p:nvPr/>
        </p:nvSpPr>
        <p:spPr>
          <a:xfrm>
            <a:off x="1934870" y="4639542"/>
            <a:ext cx="19692" cy="1258669"/>
          </a:xfrm>
          <a:prstGeom prst="rect">
            <a:avLst/>
          </a:prstGeom>
          <a:solidFill>
            <a:srgbClr val="FFB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0" name="rc69"/>
          <p:cNvSpPr/>
          <p:nvPr/>
        </p:nvSpPr>
        <p:spPr>
          <a:xfrm>
            <a:off x="2328724" y="2987369"/>
            <a:ext cx="19692" cy="2910842"/>
          </a:xfrm>
          <a:prstGeom prst="rect">
            <a:avLst/>
          </a:prstGeom>
          <a:solidFill>
            <a:srgbClr val="FFD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1" name="rc70"/>
          <p:cNvSpPr/>
          <p:nvPr/>
        </p:nvSpPr>
        <p:spPr>
          <a:xfrm>
            <a:off x="2241201" y="4773890"/>
            <a:ext cx="19692" cy="1124320"/>
          </a:xfrm>
          <a:prstGeom prst="rect">
            <a:avLst/>
          </a:prstGeom>
          <a:solidFill>
            <a:srgbClr val="FFB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2" name="rc71"/>
          <p:cNvSpPr/>
          <p:nvPr/>
        </p:nvSpPr>
        <p:spPr>
          <a:xfrm>
            <a:off x="3641571" y="4250371"/>
            <a:ext cx="19692" cy="1647839"/>
          </a:xfrm>
          <a:prstGeom prst="rect">
            <a:avLst/>
          </a:prstGeom>
          <a:solidFill>
            <a:srgbClr val="FFC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3" name="rc72"/>
          <p:cNvSpPr/>
          <p:nvPr/>
        </p:nvSpPr>
        <p:spPr>
          <a:xfrm>
            <a:off x="4451159" y="4001640"/>
            <a:ext cx="19692" cy="1896571"/>
          </a:xfrm>
          <a:prstGeom prst="rect">
            <a:avLst/>
          </a:prstGeom>
          <a:solidFill>
            <a:srgbClr val="FFC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4" name="rc73"/>
          <p:cNvSpPr/>
          <p:nvPr/>
        </p:nvSpPr>
        <p:spPr>
          <a:xfrm>
            <a:off x="5063821" y="4610390"/>
            <a:ext cx="19692" cy="1287820"/>
          </a:xfrm>
          <a:prstGeom prst="rect">
            <a:avLst/>
          </a:prstGeom>
          <a:solidFill>
            <a:srgbClr val="FFB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5" name="rc74"/>
          <p:cNvSpPr/>
          <p:nvPr/>
        </p:nvSpPr>
        <p:spPr>
          <a:xfrm>
            <a:off x="2416247" y="4422846"/>
            <a:ext cx="19692" cy="1475364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6" name="rc75"/>
          <p:cNvSpPr/>
          <p:nvPr/>
        </p:nvSpPr>
        <p:spPr>
          <a:xfrm>
            <a:off x="1584778" y="3765698"/>
            <a:ext cx="19692" cy="2132512"/>
          </a:xfrm>
          <a:prstGeom prst="rect">
            <a:avLst/>
          </a:prstGeom>
          <a:solidFill>
            <a:srgbClr val="FFC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7" name="rc76"/>
          <p:cNvSpPr/>
          <p:nvPr/>
        </p:nvSpPr>
        <p:spPr>
          <a:xfrm>
            <a:off x="2788220" y="3129891"/>
            <a:ext cx="19692" cy="2768319"/>
          </a:xfrm>
          <a:prstGeom prst="rect">
            <a:avLst/>
          </a:prstGeom>
          <a:solidFill>
            <a:srgbClr val="FFD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8" name="rc77"/>
          <p:cNvSpPr/>
          <p:nvPr/>
        </p:nvSpPr>
        <p:spPr>
          <a:xfrm>
            <a:off x="4232352" y="4897786"/>
            <a:ext cx="19692" cy="1000424"/>
          </a:xfrm>
          <a:prstGeom prst="rect">
            <a:avLst/>
          </a:prstGeom>
          <a:solidFill>
            <a:srgbClr val="FFB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79" name="rc78"/>
          <p:cNvSpPr/>
          <p:nvPr/>
        </p:nvSpPr>
        <p:spPr>
          <a:xfrm>
            <a:off x="4101067" y="3747125"/>
            <a:ext cx="19692" cy="2151085"/>
          </a:xfrm>
          <a:prstGeom prst="rect">
            <a:avLst/>
          </a:prstGeom>
          <a:solidFill>
            <a:srgbClr val="FFC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0" name="rc79"/>
          <p:cNvSpPr/>
          <p:nvPr/>
        </p:nvSpPr>
        <p:spPr>
          <a:xfrm>
            <a:off x="4276113" y="5259925"/>
            <a:ext cx="19692" cy="638285"/>
          </a:xfrm>
          <a:prstGeom prst="rect">
            <a:avLst/>
          </a:prstGeom>
          <a:solidFill>
            <a:srgbClr val="FFA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1" name="rc80"/>
          <p:cNvSpPr/>
          <p:nvPr/>
        </p:nvSpPr>
        <p:spPr>
          <a:xfrm>
            <a:off x="4626205" y="4666755"/>
            <a:ext cx="19692" cy="1231456"/>
          </a:xfrm>
          <a:prstGeom prst="rect">
            <a:avLst/>
          </a:prstGeom>
          <a:solidFill>
            <a:srgbClr val="FFB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2" name="rc81"/>
          <p:cNvSpPr/>
          <p:nvPr/>
        </p:nvSpPr>
        <p:spPr>
          <a:xfrm>
            <a:off x="1519136" y="4246218"/>
            <a:ext cx="19692" cy="1651993"/>
          </a:xfrm>
          <a:prstGeom prst="rect">
            <a:avLst/>
          </a:prstGeom>
          <a:solidFill>
            <a:srgbClr val="FFC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3" name="rc82"/>
          <p:cNvSpPr/>
          <p:nvPr/>
        </p:nvSpPr>
        <p:spPr>
          <a:xfrm>
            <a:off x="2284963" y="4974242"/>
            <a:ext cx="19692" cy="923968"/>
          </a:xfrm>
          <a:prstGeom prst="rect">
            <a:avLst/>
          </a:prstGeom>
          <a:solidFill>
            <a:srgbClr val="FFB4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4" name="rc83"/>
          <p:cNvSpPr/>
          <p:nvPr/>
        </p:nvSpPr>
        <p:spPr>
          <a:xfrm>
            <a:off x="2394366" y="4503239"/>
            <a:ext cx="19692" cy="1394972"/>
          </a:xfrm>
          <a:prstGeom prst="rect">
            <a:avLst/>
          </a:prstGeom>
          <a:solidFill>
            <a:srgbClr val="FFB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5" name="rc84"/>
          <p:cNvSpPr/>
          <p:nvPr/>
        </p:nvSpPr>
        <p:spPr>
          <a:xfrm>
            <a:off x="5413913" y="4284138"/>
            <a:ext cx="19692" cy="1614072"/>
          </a:xfrm>
          <a:prstGeom prst="rect">
            <a:avLst/>
          </a:prstGeom>
          <a:solidFill>
            <a:srgbClr val="FFC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6" name="rc85"/>
          <p:cNvSpPr/>
          <p:nvPr/>
        </p:nvSpPr>
        <p:spPr>
          <a:xfrm>
            <a:off x="2591293" y="5163760"/>
            <a:ext cx="19692" cy="734451"/>
          </a:xfrm>
          <a:prstGeom prst="rect">
            <a:avLst/>
          </a:prstGeom>
          <a:solidFill>
            <a:srgbClr val="FFB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7" name="rc86"/>
          <p:cNvSpPr/>
          <p:nvPr/>
        </p:nvSpPr>
        <p:spPr>
          <a:xfrm>
            <a:off x="1628539" y="1866870"/>
            <a:ext cx="19692" cy="4031340"/>
          </a:xfrm>
          <a:prstGeom prst="rect">
            <a:avLst/>
          </a:prstGeom>
          <a:solidFill>
            <a:srgbClr val="FFF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8" name="rc87"/>
          <p:cNvSpPr/>
          <p:nvPr/>
        </p:nvSpPr>
        <p:spPr>
          <a:xfrm>
            <a:off x="4494921" y="3862774"/>
            <a:ext cx="19692" cy="2035436"/>
          </a:xfrm>
          <a:prstGeom prst="rect">
            <a:avLst/>
          </a:prstGeom>
          <a:solidFill>
            <a:srgbClr val="FFC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89" name="rc88"/>
          <p:cNvSpPr/>
          <p:nvPr/>
        </p:nvSpPr>
        <p:spPr>
          <a:xfrm>
            <a:off x="2481890" y="5052013"/>
            <a:ext cx="19692" cy="846198"/>
          </a:xfrm>
          <a:prstGeom prst="rect">
            <a:avLst/>
          </a:prstGeom>
          <a:solidFill>
            <a:srgbClr val="FFB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0" name="rc89"/>
          <p:cNvSpPr/>
          <p:nvPr/>
        </p:nvSpPr>
        <p:spPr>
          <a:xfrm>
            <a:off x="4013544" y="5431328"/>
            <a:ext cx="19692" cy="466882"/>
          </a:xfrm>
          <a:prstGeom prst="rect">
            <a:avLst/>
          </a:prstGeom>
          <a:solidFill>
            <a:srgbClr val="FFA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1" name="rc90"/>
          <p:cNvSpPr/>
          <p:nvPr/>
        </p:nvSpPr>
        <p:spPr>
          <a:xfrm>
            <a:off x="3335240" y="5558755"/>
            <a:ext cx="19692" cy="339456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2" name="rc91"/>
          <p:cNvSpPr/>
          <p:nvPr/>
        </p:nvSpPr>
        <p:spPr>
          <a:xfrm>
            <a:off x="2306843" y="4879492"/>
            <a:ext cx="19692" cy="1018719"/>
          </a:xfrm>
          <a:prstGeom prst="rect">
            <a:avLst/>
          </a:prstGeom>
          <a:solidFill>
            <a:srgbClr val="FFB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3" name="rc92"/>
          <p:cNvSpPr/>
          <p:nvPr/>
        </p:nvSpPr>
        <p:spPr>
          <a:xfrm>
            <a:off x="4976298" y="5565310"/>
            <a:ext cx="19692" cy="332900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4" name="rc93"/>
          <p:cNvSpPr/>
          <p:nvPr/>
        </p:nvSpPr>
        <p:spPr>
          <a:xfrm>
            <a:off x="1541016" y="5301267"/>
            <a:ext cx="19692" cy="596943"/>
          </a:xfrm>
          <a:prstGeom prst="rect">
            <a:avLst/>
          </a:prstGeom>
          <a:solidFill>
            <a:srgbClr val="FFA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5" name="rc94"/>
          <p:cNvSpPr/>
          <p:nvPr/>
        </p:nvSpPr>
        <p:spPr>
          <a:xfrm>
            <a:off x="1891109" y="5118778"/>
            <a:ext cx="19692" cy="779433"/>
          </a:xfrm>
          <a:prstGeom prst="rect">
            <a:avLst/>
          </a:prstGeom>
          <a:solidFill>
            <a:srgbClr val="FFB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6" name="rc95"/>
          <p:cNvSpPr/>
          <p:nvPr/>
        </p:nvSpPr>
        <p:spPr>
          <a:xfrm>
            <a:off x="1912989" y="3005382"/>
            <a:ext cx="19692" cy="2892829"/>
          </a:xfrm>
          <a:prstGeom prst="rect">
            <a:avLst/>
          </a:prstGeom>
          <a:solidFill>
            <a:srgbClr val="FFD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7" name="rc96"/>
          <p:cNvSpPr/>
          <p:nvPr/>
        </p:nvSpPr>
        <p:spPr>
          <a:xfrm>
            <a:off x="2569413" y="4420836"/>
            <a:ext cx="19692" cy="1477375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8" name="rc97"/>
          <p:cNvSpPr/>
          <p:nvPr/>
        </p:nvSpPr>
        <p:spPr>
          <a:xfrm>
            <a:off x="3750974" y="3282131"/>
            <a:ext cx="19692" cy="2616080"/>
          </a:xfrm>
          <a:prstGeom prst="rect">
            <a:avLst/>
          </a:prstGeom>
          <a:solidFill>
            <a:srgbClr val="FFD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99" name="rc98"/>
          <p:cNvSpPr/>
          <p:nvPr/>
        </p:nvSpPr>
        <p:spPr>
          <a:xfrm>
            <a:off x="4998179" y="3994847"/>
            <a:ext cx="19692" cy="1903364"/>
          </a:xfrm>
          <a:prstGeom prst="rect">
            <a:avLst/>
          </a:prstGeom>
          <a:solidFill>
            <a:srgbClr val="FFC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0" name="rc99"/>
          <p:cNvSpPr/>
          <p:nvPr/>
        </p:nvSpPr>
        <p:spPr>
          <a:xfrm>
            <a:off x="2525651" y="5564398"/>
            <a:ext cx="19692" cy="333812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1" name="rc100"/>
          <p:cNvSpPr/>
          <p:nvPr/>
        </p:nvSpPr>
        <p:spPr>
          <a:xfrm>
            <a:off x="5041940" y="4400757"/>
            <a:ext cx="19692" cy="1497453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2" name="rc101"/>
          <p:cNvSpPr/>
          <p:nvPr/>
        </p:nvSpPr>
        <p:spPr>
          <a:xfrm>
            <a:off x="3816617" y="5535739"/>
            <a:ext cx="19692" cy="362471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3" name="rc102"/>
          <p:cNvSpPr/>
          <p:nvPr/>
        </p:nvSpPr>
        <p:spPr>
          <a:xfrm>
            <a:off x="4122948" y="5509301"/>
            <a:ext cx="19692" cy="388910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4" name="rc103"/>
          <p:cNvSpPr/>
          <p:nvPr/>
        </p:nvSpPr>
        <p:spPr>
          <a:xfrm>
            <a:off x="5020059" y="1657801"/>
            <a:ext cx="19692" cy="4240409"/>
          </a:xfrm>
          <a:prstGeom prst="rect">
            <a:avLst/>
          </a:prstGeom>
          <a:solidFill>
            <a:srgbClr val="FFF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5" name="rc104"/>
          <p:cNvSpPr/>
          <p:nvPr/>
        </p:nvSpPr>
        <p:spPr>
          <a:xfrm>
            <a:off x="4932536" y="5349809"/>
            <a:ext cx="19692" cy="548401"/>
          </a:xfrm>
          <a:prstGeom prst="rect">
            <a:avLst/>
          </a:prstGeom>
          <a:solidFill>
            <a:srgbClr val="FFA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6" name="rc105"/>
          <p:cNvSpPr/>
          <p:nvPr/>
        </p:nvSpPr>
        <p:spPr>
          <a:xfrm>
            <a:off x="1694182" y="5539156"/>
            <a:ext cx="19692" cy="359055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7" name="rc106"/>
          <p:cNvSpPr/>
          <p:nvPr/>
        </p:nvSpPr>
        <p:spPr>
          <a:xfrm>
            <a:off x="2350605" y="3779951"/>
            <a:ext cx="19692" cy="2118260"/>
          </a:xfrm>
          <a:prstGeom prst="rect">
            <a:avLst/>
          </a:prstGeom>
          <a:solidFill>
            <a:srgbClr val="FFC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8" name="rc107"/>
          <p:cNvSpPr/>
          <p:nvPr/>
        </p:nvSpPr>
        <p:spPr>
          <a:xfrm>
            <a:off x="4210471" y="4852036"/>
            <a:ext cx="19692" cy="1046174"/>
          </a:xfrm>
          <a:prstGeom prst="rect">
            <a:avLst/>
          </a:prstGeom>
          <a:solidFill>
            <a:srgbClr val="FFB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09" name="rc108"/>
          <p:cNvSpPr/>
          <p:nvPr/>
        </p:nvSpPr>
        <p:spPr>
          <a:xfrm>
            <a:off x="3969782" y="4463805"/>
            <a:ext cx="19692" cy="1434406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0" name="rc109"/>
          <p:cNvSpPr/>
          <p:nvPr/>
        </p:nvSpPr>
        <p:spPr>
          <a:xfrm>
            <a:off x="4385517" y="4872619"/>
            <a:ext cx="19692" cy="1025591"/>
          </a:xfrm>
          <a:prstGeom prst="rect">
            <a:avLst/>
          </a:prstGeom>
          <a:solidFill>
            <a:srgbClr val="FFB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1" name="rc110"/>
          <p:cNvSpPr/>
          <p:nvPr/>
        </p:nvSpPr>
        <p:spPr>
          <a:xfrm>
            <a:off x="2503770" y="3870294"/>
            <a:ext cx="19692" cy="2027916"/>
          </a:xfrm>
          <a:prstGeom prst="rect">
            <a:avLst/>
          </a:prstGeom>
          <a:solidFill>
            <a:srgbClr val="FFC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2" name="rc111"/>
          <p:cNvSpPr/>
          <p:nvPr/>
        </p:nvSpPr>
        <p:spPr>
          <a:xfrm>
            <a:off x="4254232" y="5589032"/>
            <a:ext cx="19692" cy="309178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3" name="rc112"/>
          <p:cNvSpPr/>
          <p:nvPr/>
        </p:nvSpPr>
        <p:spPr>
          <a:xfrm>
            <a:off x="5173225" y="5365822"/>
            <a:ext cx="19692" cy="532389"/>
          </a:xfrm>
          <a:prstGeom prst="rect">
            <a:avLst/>
          </a:prstGeom>
          <a:solidFill>
            <a:srgbClr val="FFA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4" name="rc113"/>
          <p:cNvSpPr/>
          <p:nvPr/>
        </p:nvSpPr>
        <p:spPr>
          <a:xfrm>
            <a:off x="2919505" y="1401038"/>
            <a:ext cx="19692" cy="4497173"/>
          </a:xfrm>
          <a:prstGeom prst="rect">
            <a:avLst/>
          </a:prstGeom>
          <a:solidFill>
            <a:srgbClr val="FFF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5" name="rc114"/>
          <p:cNvSpPr/>
          <p:nvPr/>
        </p:nvSpPr>
        <p:spPr>
          <a:xfrm>
            <a:off x="2722578" y="4537024"/>
            <a:ext cx="19692" cy="1361187"/>
          </a:xfrm>
          <a:prstGeom prst="rect">
            <a:avLst/>
          </a:prstGeom>
          <a:solidFill>
            <a:srgbClr val="FFB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6" name="rc115"/>
          <p:cNvSpPr/>
          <p:nvPr/>
        </p:nvSpPr>
        <p:spPr>
          <a:xfrm>
            <a:off x="4538682" y="3049094"/>
            <a:ext cx="19692" cy="2849117"/>
          </a:xfrm>
          <a:prstGeom prst="rect">
            <a:avLst/>
          </a:prstGeom>
          <a:solidFill>
            <a:srgbClr val="FFD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7" name="rc116"/>
          <p:cNvSpPr/>
          <p:nvPr/>
        </p:nvSpPr>
        <p:spPr>
          <a:xfrm>
            <a:off x="3203955" y="5567513"/>
            <a:ext cx="19692" cy="330698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8" name="rc117"/>
          <p:cNvSpPr/>
          <p:nvPr/>
        </p:nvSpPr>
        <p:spPr>
          <a:xfrm>
            <a:off x="4560563" y="4457354"/>
            <a:ext cx="19692" cy="1440856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19" name="rc118"/>
          <p:cNvSpPr/>
          <p:nvPr/>
        </p:nvSpPr>
        <p:spPr>
          <a:xfrm>
            <a:off x="4319875" y="3800016"/>
            <a:ext cx="19692" cy="2098195"/>
          </a:xfrm>
          <a:prstGeom prst="rect">
            <a:avLst/>
          </a:prstGeom>
          <a:solidFill>
            <a:srgbClr val="FFC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0" name="rc119"/>
          <p:cNvSpPr/>
          <p:nvPr/>
        </p:nvSpPr>
        <p:spPr>
          <a:xfrm>
            <a:off x="2985147" y="5579551"/>
            <a:ext cx="19692" cy="318659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1" name="rc120"/>
          <p:cNvSpPr/>
          <p:nvPr/>
        </p:nvSpPr>
        <p:spPr>
          <a:xfrm>
            <a:off x="1803586" y="4602670"/>
            <a:ext cx="19692" cy="1295541"/>
          </a:xfrm>
          <a:prstGeom prst="rect">
            <a:avLst/>
          </a:prstGeom>
          <a:solidFill>
            <a:srgbClr val="FFB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2" name="rc121"/>
          <p:cNvSpPr/>
          <p:nvPr/>
        </p:nvSpPr>
        <p:spPr>
          <a:xfrm>
            <a:off x="5107582" y="3975655"/>
            <a:ext cx="19692" cy="1922555"/>
          </a:xfrm>
          <a:prstGeom prst="rect">
            <a:avLst/>
          </a:prstGeom>
          <a:solidFill>
            <a:srgbClr val="FFC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3" name="rc122"/>
          <p:cNvSpPr/>
          <p:nvPr/>
        </p:nvSpPr>
        <p:spPr>
          <a:xfrm>
            <a:off x="1869228" y="5607618"/>
            <a:ext cx="19692" cy="290592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4" name="rc123"/>
          <p:cNvSpPr/>
          <p:nvPr/>
        </p:nvSpPr>
        <p:spPr>
          <a:xfrm>
            <a:off x="2175559" y="5648297"/>
            <a:ext cx="19692" cy="249914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5" name="rc124"/>
          <p:cNvSpPr/>
          <p:nvPr/>
        </p:nvSpPr>
        <p:spPr>
          <a:xfrm>
            <a:off x="3532167" y="5597943"/>
            <a:ext cx="19692" cy="300268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6" name="rc125"/>
          <p:cNvSpPr/>
          <p:nvPr/>
        </p:nvSpPr>
        <p:spPr>
          <a:xfrm>
            <a:off x="2044274" y="4560800"/>
            <a:ext cx="19692" cy="1337410"/>
          </a:xfrm>
          <a:prstGeom prst="rect">
            <a:avLst/>
          </a:prstGeom>
          <a:solidFill>
            <a:srgbClr val="FFB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7" name="rc126"/>
          <p:cNvSpPr/>
          <p:nvPr/>
        </p:nvSpPr>
        <p:spPr>
          <a:xfrm>
            <a:off x="1978632" y="5565816"/>
            <a:ext cx="19692" cy="332394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8" name="rc127"/>
          <p:cNvSpPr/>
          <p:nvPr/>
        </p:nvSpPr>
        <p:spPr>
          <a:xfrm>
            <a:off x="3510286" y="5654853"/>
            <a:ext cx="19692" cy="243357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29" name="rc128"/>
          <p:cNvSpPr/>
          <p:nvPr/>
        </p:nvSpPr>
        <p:spPr>
          <a:xfrm>
            <a:off x="5392033" y="3662471"/>
            <a:ext cx="19692" cy="2235739"/>
          </a:xfrm>
          <a:prstGeom prst="rect">
            <a:avLst/>
          </a:prstGeom>
          <a:solidFill>
            <a:srgbClr val="FFC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0" name="rc129"/>
          <p:cNvSpPr/>
          <p:nvPr/>
        </p:nvSpPr>
        <p:spPr>
          <a:xfrm>
            <a:off x="1737943" y="2313734"/>
            <a:ext cx="19692" cy="3584477"/>
          </a:xfrm>
          <a:prstGeom prst="rect">
            <a:avLst/>
          </a:prstGeom>
          <a:solidFill>
            <a:srgbClr val="FFE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1" name="rc130"/>
          <p:cNvSpPr/>
          <p:nvPr/>
        </p:nvSpPr>
        <p:spPr>
          <a:xfrm>
            <a:off x="3619690" y="4461443"/>
            <a:ext cx="19692" cy="1436767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2" name="rc131"/>
          <p:cNvSpPr/>
          <p:nvPr/>
        </p:nvSpPr>
        <p:spPr>
          <a:xfrm>
            <a:off x="2810101" y="4681807"/>
            <a:ext cx="19692" cy="1216403"/>
          </a:xfrm>
          <a:prstGeom prst="rect">
            <a:avLst/>
          </a:prstGeom>
          <a:solidFill>
            <a:srgbClr val="FFB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3" name="rc132"/>
          <p:cNvSpPr/>
          <p:nvPr/>
        </p:nvSpPr>
        <p:spPr>
          <a:xfrm>
            <a:off x="3269597" y="5453010"/>
            <a:ext cx="19692" cy="445201"/>
          </a:xfrm>
          <a:prstGeom prst="rect">
            <a:avLst/>
          </a:prstGeom>
          <a:solidFill>
            <a:srgbClr val="FFA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4" name="rc133"/>
          <p:cNvSpPr/>
          <p:nvPr/>
        </p:nvSpPr>
        <p:spPr>
          <a:xfrm>
            <a:off x="3554048" y="5537308"/>
            <a:ext cx="19692" cy="360902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5" name="rc134"/>
          <p:cNvSpPr/>
          <p:nvPr/>
        </p:nvSpPr>
        <p:spPr>
          <a:xfrm>
            <a:off x="3116432" y="4465694"/>
            <a:ext cx="19692" cy="1432516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6" name="rc135"/>
          <p:cNvSpPr/>
          <p:nvPr/>
        </p:nvSpPr>
        <p:spPr>
          <a:xfrm>
            <a:off x="4035425" y="5367911"/>
            <a:ext cx="19692" cy="530300"/>
          </a:xfrm>
          <a:prstGeom prst="rect">
            <a:avLst/>
          </a:prstGeom>
          <a:solidFill>
            <a:srgbClr val="FFA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7" name="rc136"/>
          <p:cNvSpPr/>
          <p:nvPr/>
        </p:nvSpPr>
        <p:spPr>
          <a:xfrm>
            <a:off x="4473040" y="5293716"/>
            <a:ext cx="19692" cy="604495"/>
          </a:xfrm>
          <a:prstGeom prst="rect">
            <a:avLst/>
          </a:prstGeom>
          <a:solidFill>
            <a:srgbClr val="FFA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8" name="rc137"/>
          <p:cNvSpPr/>
          <p:nvPr/>
        </p:nvSpPr>
        <p:spPr>
          <a:xfrm>
            <a:off x="5435794" y="5304964"/>
            <a:ext cx="19692" cy="593247"/>
          </a:xfrm>
          <a:prstGeom prst="rect">
            <a:avLst/>
          </a:prstGeom>
          <a:solidFill>
            <a:srgbClr val="FFA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39" name="rc138"/>
          <p:cNvSpPr/>
          <p:nvPr/>
        </p:nvSpPr>
        <p:spPr>
          <a:xfrm>
            <a:off x="3488405" y="5449220"/>
            <a:ext cx="19692" cy="448991"/>
          </a:xfrm>
          <a:prstGeom prst="rect">
            <a:avLst/>
          </a:prstGeom>
          <a:solidFill>
            <a:srgbClr val="FFA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0" name="rc139"/>
          <p:cNvSpPr/>
          <p:nvPr/>
        </p:nvSpPr>
        <p:spPr>
          <a:xfrm>
            <a:off x="3904140" y="5197904"/>
            <a:ext cx="19692" cy="700307"/>
          </a:xfrm>
          <a:prstGeom prst="rect">
            <a:avLst/>
          </a:prstGeom>
          <a:solidFill>
            <a:srgbClr val="FFA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1" name="rc140"/>
          <p:cNvSpPr/>
          <p:nvPr/>
        </p:nvSpPr>
        <p:spPr>
          <a:xfrm>
            <a:off x="1956751" y="2844406"/>
            <a:ext cx="19692" cy="3053804"/>
          </a:xfrm>
          <a:prstGeom prst="rect">
            <a:avLst/>
          </a:prstGeom>
          <a:solidFill>
            <a:srgbClr val="FFD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2" name="rc141"/>
          <p:cNvSpPr/>
          <p:nvPr/>
        </p:nvSpPr>
        <p:spPr>
          <a:xfrm>
            <a:off x="2744459" y="3264069"/>
            <a:ext cx="19692" cy="2634141"/>
          </a:xfrm>
          <a:prstGeom prst="rect">
            <a:avLst/>
          </a:prstGeom>
          <a:solidFill>
            <a:srgbClr val="FFD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3" name="rc142"/>
          <p:cNvSpPr/>
          <p:nvPr/>
        </p:nvSpPr>
        <p:spPr>
          <a:xfrm>
            <a:off x="5370152" y="4221704"/>
            <a:ext cx="19692" cy="1676507"/>
          </a:xfrm>
          <a:prstGeom prst="rect">
            <a:avLst/>
          </a:prstGeom>
          <a:solidFill>
            <a:srgbClr val="FFC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4" name="rc143"/>
          <p:cNvSpPr/>
          <p:nvPr/>
        </p:nvSpPr>
        <p:spPr>
          <a:xfrm>
            <a:off x="3291478" y="5597774"/>
            <a:ext cx="19692" cy="300436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5" name="rc144"/>
          <p:cNvSpPr/>
          <p:nvPr/>
        </p:nvSpPr>
        <p:spPr>
          <a:xfrm>
            <a:off x="3357121" y="5661312"/>
            <a:ext cx="19692" cy="236899"/>
          </a:xfrm>
          <a:prstGeom prst="rect">
            <a:avLst/>
          </a:prstGeom>
          <a:solidFill>
            <a:srgbClr val="FFA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6" name="rc145"/>
          <p:cNvSpPr/>
          <p:nvPr/>
        </p:nvSpPr>
        <p:spPr>
          <a:xfrm>
            <a:off x="3444644" y="5529571"/>
            <a:ext cx="19692" cy="368639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7" name="rc146"/>
          <p:cNvSpPr/>
          <p:nvPr/>
        </p:nvSpPr>
        <p:spPr>
          <a:xfrm>
            <a:off x="3050790" y="5470585"/>
            <a:ext cx="19692" cy="427626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8" name="rc147"/>
          <p:cNvSpPr/>
          <p:nvPr/>
        </p:nvSpPr>
        <p:spPr>
          <a:xfrm>
            <a:off x="3247717" y="5049891"/>
            <a:ext cx="19692" cy="848319"/>
          </a:xfrm>
          <a:prstGeom prst="rect">
            <a:avLst/>
          </a:prstGeom>
          <a:solidFill>
            <a:srgbClr val="FFB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49" name="rc148"/>
          <p:cNvSpPr/>
          <p:nvPr/>
        </p:nvSpPr>
        <p:spPr>
          <a:xfrm>
            <a:off x="4845013" y="2405719"/>
            <a:ext cx="19692" cy="3492491"/>
          </a:xfrm>
          <a:prstGeom prst="rect">
            <a:avLst/>
          </a:prstGeom>
          <a:solidFill>
            <a:srgbClr val="FFE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0" name="rc149"/>
          <p:cNvSpPr/>
          <p:nvPr/>
        </p:nvSpPr>
        <p:spPr>
          <a:xfrm>
            <a:off x="4604325" y="5023682"/>
            <a:ext cx="19692" cy="874529"/>
          </a:xfrm>
          <a:prstGeom prst="rect">
            <a:avLst/>
          </a:prstGeom>
          <a:solidFill>
            <a:srgbClr val="FFB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1" name="rc150"/>
          <p:cNvSpPr/>
          <p:nvPr/>
        </p:nvSpPr>
        <p:spPr>
          <a:xfrm>
            <a:off x="5216986" y="3993116"/>
            <a:ext cx="19692" cy="1905095"/>
          </a:xfrm>
          <a:prstGeom prst="rect">
            <a:avLst/>
          </a:prstGeom>
          <a:solidFill>
            <a:srgbClr val="FFC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2" name="rc151"/>
          <p:cNvSpPr/>
          <p:nvPr/>
        </p:nvSpPr>
        <p:spPr>
          <a:xfrm>
            <a:off x="4407398" y="4448898"/>
            <a:ext cx="19692" cy="1449312"/>
          </a:xfrm>
          <a:prstGeom prst="rect">
            <a:avLst/>
          </a:prstGeom>
          <a:solidFill>
            <a:srgbClr val="FFB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3" name="rc152"/>
          <p:cNvSpPr/>
          <p:nvPr/>
        </p:nvSpPr>
        <p:spPr>
          <a:xfrm>
            <a:off x="3182074" y="5605169"/>
            <a:ext cx="19692" cy="293041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4" name="rc153"/>
          <p:cNvSpPr/>
          <p:nvPr/>
        </p:nvSpPr>
        <p:spPr>
          <a:xfrm>
            <a:off x="3379001" y="5589473"/>
            <a:ext cx="19692" cy="308737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5" name="rc154"/>
          <p:cNvSpPr/>
          <p:nvPr/>
        </p:nvSpPr>
        <p:spPr>
          <a:xfrm>
            <a:off x="3160194" y="5616001"/>
            <a:ext cx="19692" cy="282210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6" name="rc155"/>
          <p:cNvSpPr/>
          <p:nvPr/>
        </p:nvSpPr>
        <p:spPr>
          <a:xfrm>
            <a:off x="3400882" y="5538768"/>
            <a:ext cx="19692" cy="359442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7" name="rc156"/>
          <p:cNvSpPr/>
          <p:nvPr/>
        </p:nvSpPr>
        <p:spPr>
          <a:xfrm>
            <a:off x="2000513" y="3836175"/>
            <a:ext cx="19692" cy="2062036"/>
          </a:xfrm>
          <a:prstGeom prst="rect">
            <a:avLst/>
          </a:prstGeom>
          <a:solidFill>
            <a:srgbClr val="FFC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8" name="rc157"/>
          <p:cNvSpPr/>
          <p:nvPr/>
        </p:nvSpPr>
        <p:spPr>
          <a:xfrm>
            <a:off x="3225836" y="5560520"/>
            <a:ext cx="19692" cy="337691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59" name="rc158"/>
          <p:cNvSpPr/>
          <p:nvPr/>
        </p:nvSpPr>
        <p:spPr>
          <a:xfrm>
            <a:off x="4582444" y="3808064"/>
            <a:ext cx="19692" cy="2090146"/>
          </a:xfrm>
          <a:prstGeom prst="rect">
            <a:avLst/>
          </a:prstGeom>
          <a:solidFill>
            <a:srgbClr val="FFCB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0" name="rc159"/>
          <p:cNvSpPr/>
          <p:nvPr/>
        </p:nvSpPr>
        <p:spPr>
          <a:xfrm>
            <a:off x="1825466" y="5642615"/>
            <a:ext cx="19692" cy="255595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1" name="rc160"/>
          <p:cNvSpPr/>
          <p:nvPr/>
        </p:nvSpPr>
        <p:spPr>
          <a:xfrm>
            <a:off x="3466524" y="5626972"/>
            <a:ext cx="19692" cy="271239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2" name="rc161"/>
          <p:cNvSpPr/>
          <p:nvPr/>
        </p:nvSpPr>
        <p:spPr>
          <a:xfrm>
            <a:off x="3926021" y="5472363"/>
            <a:ext cx="19692" cy="425847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3" name="rc162"/>
          <p:cNvSpPr/>
          <p:nvPr/>
        </p:nvSpPr>
        <p:spPr>
          <a:xfrm>
            <a:off x="3007028" y="5620835"/>
            <a:ext cx="19692" cy="277376"/>
          </a:xfrm>
          <a:prstGeom prst="rect">
            <a:avLst/>
          </a:prstGeom>
          <a:solidFill>
            <a:srgbClr val="FFA6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4" name="rc163"/>
          <p:cNvSpPr/>
          <p:nvPr/>
        </p:nvSpPr>
        <p:spPr>
          <a:xfrm>
            <a:off x="2831982" y="4331223"/>
            <a:ext cx="19692" cy="1566987"/>
          </a:xfrm>
          <a:prstGeom prst="rect">
            <a:avLst/>
          </a:prstGeom>
          <a:solidFill>
            <a:srgbClr val="FFC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5" name="rc164"/>
          <p:cNvSpPr/>
          <p:nvPr/>
        </p:nvSpPr>
        <p:spPr>
          <a:xfrm>
            <a:off x="2066155" y="3451522"/>
            <a:ext cx="19692" cy="2446689"/>
          </a:xfrm>
          <a:prstGeom prst="rect">
            <a:avLst/>
          </a:prstGeom>
          <a:solidFill>
            <a:srgbClr val="FFD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6" name="rc165"/>
          <p:cNvSpPr/>
          <p:nvPr/>
        </p:nvSpPr>
        <p:spPr>
          <a:xfrm>
            <a:off x="3597809" y="5541452"/>
            <a:ext cx="19692" cy="356759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7" name="rc166"/>
          <p:cNvSpPr/>
          <p:nvPr/>
        </p:nvSpPr>
        <p:spPr>
          <a:xfrm>
            <a:off x="3991663" y="5043420"/>
            <a:ext cx="19692" cy="854790"/>
          </a:xfrm>
          <a:prstGeom prst="rect">
            <a:avLst/>
          </a:prstGeom>
          <a:solidFill>
            <a:srgbClr val="FFB2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8" name="rc167"/>
          <p:cNvSpPr/>
          <p:nvPr/>
        </p:nvSpPr>
        <p:spPr>
          <a:xfrm>
            <a:off x="4057305" y="5495889"/>
            <a:ext cx="19692" cy="402321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69" name="rc168"/>
          <p:cNvSpPr/>
          <p:nvPr/>
        </p:nvSpPr>
        <p:spPr>
          <a:xfrm>
            <a:off x="3575928" y="5462674"/>
            <a:ext cx="19692" cy="435537"/>
          </a:xfrm>
          <a:prstGeom prst="rect">
            <a:avLst/>
          </a:prstGeom>
          <a:solidFill>
            <a:srgbClr val="FFA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0" name="rc169"/>
          <p:cNvSpPr/>
          <p:nvPr/>
        </p:nvSpPr>
        <p:spPr>
          <a:xfrm>
            <a:off x="2853863" y="5258226"/>
            <a:ext cx="19692" cy="639984"/>
          </a:xfrm>
          <a:prstGeom prst="rect">
            <a:avLst/>
          </a:prstGeom>
          <a:solidFill>
            <a:srgbClr val="FFAE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1" name="rc170"/>
          <p:cNvSpPr/>
          <p:nvPr/>
        </p:nvSpPr>
        <p:spPr>
          <a:xfrm>
            <a:off x="3313359" y="5323882"/>
            <a:ext cx="19692" cy="574328"/>
          </a:xfrm>
          <a:prstGeom prst="rect">
            <a:avLst/>
          </a:prstGeom>
          <a:solidFill>
            <a:srgbClr val="FFAC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2" name="rc171"/>
          <p:cNvSpPr/>
          <p:nvPr/>
        </p:nvSpPr>
        <p:spPr>
          <a:xfrm>
            <a:off x="5129463" y="3568336"/>
            <a:ext cx="19692" cy="2329875"/>
          </a:xfrm>
          <a:prstGeom prst="rect">
            <a:avLst/>
          </a:prstGeom>
          <a:solidFill>
            <a:srgbClr val="FFD0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3" name="rc172"/>
          <p:cNvSpPr/>
          <p:nvPr/>
        </p:nvSpPr>
        <p:spPr>
          <a:xfrm>
            <a:off x="3772855" y="4942281"/>
            <a:ext cx="19692" cy="955930"/>
          </a:xfrm>
          <a:prstGeom prst="rect">
            <a:avLst/>
          </a:prstGeom>
          <a:solidFill>
            <a:srgbClr val="FFB4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4" name="rc173"/>
          <p:cNvSpPr/>
          <p:nvPr/>
        </p:nvSpPr>
        <p:spPr>
          <a:xfrm>
            <a:off x="3138313" y="5563666"/>
            <a:ext cx="19692" cy="334545"/>
          </a:xfrm>
          <a:prstGeom prst="rect">
            <a:avLst/>
          </a:prstGeom>
          <a:solidFill>
            <a:srgbClr val="FFA7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5" name="rc174"/>
          <p:cNvSpPr/>
          <p:nvPr/>
        </p:nvSpPr>
        <p:spPr>
          <a:xfrm>
            <a:off x="2022393" y="5217366"/>
            <a:ext cx="19692" cy="680845"/>
          </a:xfrm>
          <a:prstGeom prst="rect">
            <a:avLst/>
          </a:prstGeom>
          <a:solidFill>
            <a:srgbClr val="FFA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6" name="rc175"/>
          <p:cNvSpPr/>
          <p:nvPr/>
        </p:nvSpPr>
        <p:spPr>
          <a:xfrm>
            <a:off x="3947901" y="5119433"/>
            <a:ext cx="19692" cy="778778"/>
          </a:xfrm>
          <a:prstGeom prst="rect">
            <a:avLst/>
          </a:prstGeom>
          <a:solidFill>
            <a:srgbClr val="FFB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7" name="rc176"/>
          <p:cNvSpPr/>
          <p:nvPr/>
        </p:nvSpPr>
        <p:spPr>
          <a:xfrm>
            <a:off x="4691848" y="5493483"/>
            <a:ext cx="19692" cy="404727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8" name="rc177"/>
          <p:cNvSpPr/>
          <p:nvPr/>
        </p:nvSpPr>
        <p:spPr>
          <a:xfrm>
            <a:off x="1475374" y="4942358"/>
            <a:ext cx="19692" cy="955852"/>
          </a:xfrm>
          <a:prstGeom prst="rect">
            <a:avLst/>
          </a:prstGeom>
          <a:solidFill>
            <a:srgbClr val="FFB4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79" name="rc178"/>
          <p:cNvSpPr/>
          <p:nvPr/>
        </p:nvSpPr>
        <p:spPr>
          <a:xfrm>
            <a:off x="2897624" y="5192723"/>
            <a:ext cx="19692" cy="705488"/>
          </a:xfrm>
          <a:prstGeom prst="rect">
            <a:avLst/>
          </a:prstGeom>
          <a:solidFill>
            <a:srgbClr val="FFA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0" name="rc179"/>
          <p:cNvSpPr/>
          <p:nvPr/>
        </p:nvSpPr>
        <p:spPr>
          <a:xfrm>
            <a:off x="5457675" y="3616970"/>
            <a:ext cx="19692" cy="2281241"/>
          </a:xfrm>
          <a:prstGeom prst="rect">
            <a:avLst/>
          </a:prstGeom>
          <a:solidFill>
            <a:srgbClr val="FFC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1" name="rc180"/>
          <p:cNvSpPr/>
          <p:nvPr/>
        </p:nvSpPr>
        <p:spPr>
          <a:xfrm>
            <a:off x="2635055" y="4665799"/>
            <a:ext cx="19692" cy="1232411"/>
          </a:xfrm>
          <a:prstGeom prst="rect">
            <a:avLst/>
          </a:prstGeom>
          <a:solidFill>
            <a:srgbClr val="FFB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2" name="rc181"/>
          <p:cNvSpPr/>
          <p:nvPr/>
        </p:nvSpPr>
        <p:spPr>
          <a:xfrm>
            <a:off x="4297994" y="5027640"/>
            <a:ext cx="19692" cy="870571"/>
          </a:xfrm>
          <a:prstGeom prst="rect">
            <a:avLst/>
          </a:prstGeom>
          <a:solidFill>
            <a:srgbClr val="FFB3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3" name="rc182"/>
          <p:cNvSpPr/>
          <p:nvPr/>
        </p:nvSpPr>
        <p:spPr>
          <a:xfrm>
            <a:off x="1562897" y="5484816"/>
            <a:ext cx="19692" cy="413395"/>
          </a:xfrm>
          <a:prstGeom prst="rect">
            <a:avLst/>
          </a:prstGeom>
          <a:solidFill>
            <a:srgbClr val="FFA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4" name="rc183"/>
          <p:cNvSpPr/>
          <p:nvPr/>
        </p:nvSpPr>
        <p:spPr>
          <a:xfrm>
            <a:off x="1759824" y="5533762"/>
            <a:ext cx="19692" cy="364448"/>
          </a:xfrm>
          <a:prstGeom prst="rect">
            <a:avLst/>
          </a:prstGeom>
          <a:solidFill>
            <a:srgbClr val="FFA8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5" name="rc184"/>
          <p:cNvSpPr/>
          <p:nvPr/>
        </p:nvSpPr>
        <p:spPr>
          <a:xfrm>
            <a:off x="5085702" y="3615089"/>
            <a:ext cx="19692" cy="2283122"/>
          </a:xfrm>
          <a:prstGeom prst="rect">
            <a:avLst/>
          </a:prstGeom>
          <a:solidFill>
            <a:srgbClr val="FFC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6" name="rc185"/>
          <p:cNvSpPr/>
          <p:nvPr/>
        </p:nvSpPr>
        <p:spPr>
          <a:xfrm>
            <a:off x="4801252" y="2534624"/>
            <a:ext cx="19692" cy="3363586"/>
          </a:xfrm>
          <a:prstGeom prst="rect">
            <a:avLst/>
          </a:prstGeom>
          <a:solidFill>
            <a:srgbClr val="FFE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7" name="rc186"/>
          <p:cNvSpPr/>
          <p:nvPr/>
        </p:nvSpPr>
        <p:spPr>
          <a:xfrm>
            <a:off x="4341755" y="4119746"/>
            <a:ext cx="19692" cy="1778464"/>
          </a:xfrm>
          <a:prstGeom prst="rect">
            <a:avLst/>
          </a:prstGeom>
          <a:solidFill>
            <a:srgbClr val="FFC5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8" name="rc187"/>
          <p:cNvSpPr/>
          <p:nvPr/>
        </p:nvSpPr>
        <p:spPr>
          <a:xfrm>
            <a:off x="5523317" y="4724311"/>
            <a:ext cx="19692" cy="1173900"/>
          </a:xfrm>
          <a:prstGeom prst="rect">
            <a:avLst/>
          </a:prstGeom>
          <a:solidFill>
            <a:srgbClr val="FFB9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89" name="rc188"/>
          <p:cNvSpPr/>
          <p:nvPr/>
        </p:nvSpPr>
        <p:spPr>
          <a:xfrm>
            <a:off x="5348271" y="3751109"/>
            <a:ext cx="19692" cy="2147102"/>
          </a:xfrm>
          <a:prstGeom prst="rect">
            <a:avLst/>
          </a:prstGeom>
          <a:solidFill>
            <a:srgbClr val="FFCD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0" name="rc189"/>
          <p:cNvSpPr/>
          <p:nvPr/>
        </p:nvSpPr>
        <p:spPr>
          <a:xfrm>
            <a:off x="2963267" y="5446412"/>
            <a:ext cx="19692" cy="451798"/>
          </a:xfrm>
          <a:prstGeom prst="rect">
            <a:avLst/>
          </a:prstGeom>
          <a:solidFill>
            <a:srgbClr val="FFA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1" name="rc190"/>
          <p:cNvSpPr/>
          <p:nvPr/>
        </p:nvSpPr>
        <p:spPr>
          <a:xfrm>
            <a:off x="2875744" y="4333499"/>
            <a:ext cx="19692" cy="1564712"/>
          </a:xfrm>
          <a:prstGeom prst="rect">
            <a:avLst/>
          </a:prstGeom>
          <a:solidFill>
            <a:srgbClr val="FFC1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2" name="rc191"/>
          <p:cNvSpPr/>
          <p:nvPr/>
        </p:nvSpPr>
        <p:spPr>
          <a:xfrm>
            <a:off x="4823132" y="4667831"/>
            <a:ext cx="19692" cy="1230380"/>
          </a:xfrm>
          <a:prstGeom prst="rect">
            <a:avLst/>
          </a:prstGeom>
          <a:solidFill>
            <a:srgbClr val="FFBA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3" name="rc192"/>
          <p:cNvSpPr/>
          <p:nvPr/>
        </p:nvSpPr>
        <p:spPr>
          <a:xfrm>
            <a:off x="3422763" y="1217999"/>
            <a:ext cx="19692" cy="4680211"/>
          </a:xfrm>
          <a:prstGeom prst="rect">
            <a:avLst/>
          </a:prstGeom>
          <a:solidFill>
            <a:srgbClr val="FFF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4" name="rc193"/>
          <p:cNvSpPr/>
          <p:nvPr/>
        </p:nvSpPr>
        <p:spPr>
          <a:xfrm>
            <a:off x="1847347" y="4423814"/>
            <a:ext cx="19692" cy="1474397"/>
          </a:xfrm>
          <a:prstGeom prst="rect">
            <a:avLst/>
          </a:prstGeom>
          <a:solidFill>
            <a:srgbClr val="FFBF00">
              <a:alpha val="100000"/>
            </a:srgbClr>
          </a:solidFill>
        </p:spPr>
        <p:txBody>
          <a:bodyPr/>
          <a:lstStyle/>
          <a:p>
            <a:endParaRPr/>
          </a:p>
        </p:txBody>
      </p:sp>
      <p:sp>
        <p:nvSpPr>
          <p:cNvPr id="195" name="pl194"/>
          <p:cNvSpPr/>
          <p:nvPr/>
        </p:nvSpPr>
        <p:spPr>
          <a:xfrm>
            <a:off x="1428330" y="983989"/>
            <a:ext cx="0" cy="5148233"/>
          </a:xfrm>
          <a:custGeom>
            <a:avLst/>
            <a:gdLst/>
            <a:ahLst/>
            <a:cxnLst/>
            <a:rect l="0" t="0" r="0" b="0"/>
            <a:pathLst>
              <a:path h="5148233">
                <a:moveTo>
                  <a:pt x="0" y="5148233"/>
                </a:moveTo>
                <a:lnTo>
                  <a:pt x="0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196" name="tx195"/>
          <p:cNvSpPr/>
          <p:nvPr/>
        </p:nvSpPr>
        <p:spPr>
          <a:xfrm>
            <a:off x="1148183" y="5856519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0.00</a:t>
            </a:r>
          </a:p>
        </p:txBody>
      </p:sp>
      <p:sp>
        <p:nvSpPr>
          <p:cNvPr id="197" name="tx196"/>
          <p:cNvSpPr/>
          <p:nvPr/>
        </p:nvSpPr>
        <p:spPr>
          <a:xfrm>
            <a:off x="1148183" y="4922853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0.05</a:t>
            </a:r>
          </a:p>
        </p:txBody>
      </p:sp>
      <p:sp>
        <p:nvSpPr>
          <p:cNvPr id="198" name="tx197"/>
          <p:cNvSpPr/>
          <p:nvPr/>
        </p:nvSpPr>
        <p:spPr>
          <a:xfrm>
            <a:off x="1148183" y="3989187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0.10</a:t>
            </a:r>
          </a:p>
        </p:txBody>
      </p:sp>
      <p:sp>
        <p:nvSpPr>
          <p:cNvPr id="199" name="tx198"/>
          <p:cNvSpPr/>
          <p:nvPr/>
        </p:nvSpPr>
        <p:spPr>
          <a:xfrm>
            <a:off x="1148183" y="3055521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0.15</a:t>
            </a:r>
          </a:p>
        </p:txBody>
      </p:sp>
      <p:sp>
        <p:nvSpPr>
          <p:cNvPr id="200" name="tx199"/>
          <p:cNvSpPr/>
          <p:nvPr/>
        </p:nvSpPr>
        <p:spPr>
          <a:xfrm>
            <a:off x="1148183" y="2121855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0.20</a:t>
            </a:r>
          </a:p>
        </p:txBody>
      </p:sp>
      <p:sp>
        <p:nvSpPr>
          <p:cNvPr id="201" name="tx200"/>
          <p:cNvSpPr/>
          <p:nvPr/>
        </p:nvSpPr>
        <p:spPr>
          <a:xfrm>
            <a:off x="1148183" y="1188188"/>
            <a:ext cx="217517" cy="81691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880"/>
              </a:lnSpc>
              <a:spcBef>
                <a:spcPts val="0"/>
              </a:spcBef>
              <a:spcAft>
                <a:spcPts val="0"/>
              </a:spcAft>
            </a:pPr>
            <a:r>
              <a:rPr sz="880">
                <a:solidFill>
                  <a:srgbClr val="4D4D4D">
                    <a:alpha val="100000"/>
                  </a:srgbClr>
                </a:solidFill>
                <a:latin typeface="Arial"/>
                <a:cs typeface="Arial"/>
              </a:rPr>
              <a:t>0.25</a:t>
            </a:r>
          </a:p>
        </p:txBody>
      </p:sp>
      <p:sp>
        <p:nvSpPr>
          <p:cNvPr id="202" name="pl201"/>
          <p:cNvSpPr/>
          <p:nvPr/>
        </p:nvSpPr>
        <p:spPr>
          <a:xfrm>
            <a:off x="1393536" y="5898211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3" name="pl202"/>
          <p:cNvSpPr/>
          <p:nvPr/>
        </p:nvSpPr>
        <p:spPr>
          <a:xfrm>
            <a:off x="1393536" y="4964545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4" name="pl203"/>
          <p:cNvSpPr/>
          <p:nvPr/>
        </p:nvSpPr>
        <p:spPr>
          <a:xfrm>
            <a:off x="1393536" y="4030879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5" name="pl204"/>
          <p:cNvSpPr/>
          <p:nvPr/>
        </p:nvSpPr>
        <p:spPr>
          <a:xfrm>
            <a:off x="1393536" y="3097212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6" name="pl205"/>
          <p:cNvSpPr/>
          <p:nvPr/>
        </p:nvSpPr>
        <p:spPr>
          <a:xfrm>
            <a:off x="1393536" y="2163546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7" name="pl206"/>
          <p:cNvSpPr/>
          <p:nvPr/>
        </p:nvSpPr>
        <p:spPr>
          <a:xfrm>
            <a:off x="1393536" y="1229880"/>
            <a:ext cx="34794" cy="0"/>
          </a:xfrm>
          <a:custGeom>
            <a:avLst/>
            <a:gdLst/>
            <a:ahLst/>
            <a:cxnLst/>
            <a:rect l="0" t="0" r="0" b="0"/>
            <a:pathLst>
              <a:path w="34794">
                <a:moveTo>
                  <a:pt x="0" y="0"/>
                </a:moveTo>
                <a:lnTo>
                  <a:pt x="34794" y="0"/>
                </a:lnTo>
              </a:path>
            </a:pathLst>
          </a:custGeom>
          <a:ln w="13550" cap="flat">
            <a:solidFill>
              <a:srgbClr val="333333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/>
          </a:p>
        </p:txBody>
      </p:sp>
      <p:sp>
        <p:nvSpPr>
          <p:cNvPr id="208" name="pl207"/>
          <p:cNvSpPr/>
          <p:nvPr/>
        </p:nvSpPr>
        <p:spPr>
          <a:xfrm>
            <a:off x="1428330" y="6132222"/>
            <a:ext cx="4117961" cy="0"/>
          </a:xfrm>
          <a:custGeom>
            <a:avLst/>
            <a:gdLst/>
            <a:ahLst/>
            <a:cxnLst/>
            <a:rect l="0" t="0" r="0" b="0"/>
            <a:pathLst>
              <a:path w="4117961">
                <a:moveTo>
                  <a:pt x="0" y="0"/>
                </a:moveTo>
                <a:lnTo>
                  <a:pt x="4117961" y="0"/>
                </a:lnTo>
              </a:path>
            </a:pathLst>
          </a:custGeom>
          <a:ln w="13550" cap="flat">
            <a:solidFill>
              <a:srgbClr val="000000">
                <a:alpha val="100000"/>
              </a:srgbClr>
            </a:solidFill>
            <a:prstDash val="solid"/>
            <a:round/>
          </a:ln>
        </p:spPr>
        <p:txBody>
          <a:bodyPr/>
          <a:lstStyle/>
          <a:p>
            <a:endParaRPr dirty="0"/>
          </a:p>
        </p:txBody>
      </p:sp>
      <p:sp>
        <p:nvSpPr>
          <p:cNvPr id="209" name="tx208"/>
          <p:cNvSpPr/>
          <p:nvPr/>
        </p:nvSpPr>
        <p:spPr>
          <a:xfrm>
            <a:off x="3130114" y="6200173"/>
            <a:ext cx="714393" cy="101637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Metabolites</a:t>
            </a:r>
          </a:p>
        </p:txBody>
      </p:sp>
      <p:sp>
        <p:nvSpPr>
          <p:cNvPr id="210" name="tx209"/>
          <p:cNvSpPr/>
          <p:nvPr/>
        </p:nvSpPr>
        <p:spPr>
          <a:xfrm rot="16200000">
            <a:off x="686785" y="3506400"/>
            <a:ext cx="690996" cy="103410"/>
          </a:xfrm>
          <a:prstGeom prst="rect">
            <a:avLst/>
          </a:prstGeom>
          <a:noFill/>
        </p:spPr>
        <p:txBody>
          <a:bodyPr wrap="none" lIns="0" tIns="0" rIns="0" bIns="0" anchor="ctr" anchorCtr="1"/>
          <a:lstStyle/>
          <a:p>
            <a:pPr marL="0" marR="0" indent="0" algn="l">
              <a:lnSpc>
                <a:spcPts val="1100"/>
              </a:lnSpc>
              <a:spcBef>
                <a:spcPts val="0"/>
              </a:spcBef>
              <a:spcAft>
                <a:spcPts val="0"/>
              </a:spcAft>
            </a:pPr>
            <a:r>
              <a:rPr sz="1100" dirty="0">
                <a:solidFill>
                  <a:srgbClr val="000000">
                    <a:alpha val="100000"/>
                  </a:srgbClr>
                </a:solidFill>
                <a:latin typeface="Arial"/>
                <a:cs typeface="Arial"/>
              </a:rPr>
              <a:t>CV VALUE</a:t>
            </a:r>
          </a:p>
        </p:txBody>
      </p:sp>
      <p:grpSp>
        <p:nvGrpSpPr>
          <p:cNvPr id="230" name="组合 229">
            <a:extLst>
              <a:ext uri="{FF2B5EF4-FFF2-40B4-BE49-F238E27FC236}">
                <a16:creationId xmlns:a16="http://schemas.microsoft.com/office/drawing/2014/main" id="{C26434CA-7388-1667-D442-6B79D3C17B30}"/>
              </a:ext>
            </a:extLst>
          </p:cNvPr>
          <p:cNvGrpSpPr/>
          <p:nvPr/>
        </p:nvGrpSpPr>
        <p:grpSpPr>
          <a:xfrm>
            <a:off x="5685470" y="2840382"/>
            <a:ext cx="645740" cy="1435446"/>
            <a:chOff x="5685470" y="2840382"/>
            <a:chExt cx="645740" cy="1435446"/>
          </a:xfrm>
        </p:grpSpPr>
        <p:sp>
          <p:nvSpPr>
            <p:cNvPr id="211" name="rc210"/>
            <p:cNvSpPr/>
            <p:nvPr/>
          </p:nvSpPr>
          <p:spPr>
            <a:xfrm>
              <a:off x="5685470" y="2840382"/>
              <a:ext cx="645740" cy="14354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>
              <a:endParaRPr/>
            </a:p>
          </p:txBody>
        </p:sp>
        <p:pic>
          <p:nvPicPr>
            <p:cNvPr id="212" name="pic2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55059" y="3108959"/>
              <a:ext cx="219455" cy="1097280"/>
            </a:xfrm>
            <a:prstGeom prst="rect">
              <a:avLst/>
            </a:prstGeom>
          </p:spPr>
        </p:pic>
        <p:sp>
          <p:nvSpPr>
            <p:cNvPr id="213" name="tx212"/>
            <p:cNvSpPr/>
            <p:nvPr/>
          </p:nvSpPr>
          <p:spPr>
            <a:xfrm>
              <a:off x="6044104" y="398746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6044104" y="3758603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6044104" y="3529738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0.15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6044104" y="3300874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0.20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6044104" y="3072009"/>
              <a:ext cx="217517" cy="8169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0.25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5755059" y="2921260"/>
              <a:ext cx="194065" cy="10341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CV</a:t>
              </a:r>
            </a:p>
          </p:txBody>
        </p:sp>
        <p:sp>
          <p:nvSpPr>
            <p:cNvPr id="219" name="pl218"/>
            <p:cNvSpPr/>
            <p:nvPr/>
          </p:nvSpPr>
          <p:spPr>
            <a:xfrm>
              <a:off x="5755059" y="402915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0" name="pl219"/>
            <p:cNvSpPr/>
            <p:nvPr/>
          </p:nvSpPr>
          <p:spPr>
            <a:xfrm>
              <a:off x="5755059" y="380029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1" name="pl220"/>
            <p:cNvSpPr/>
            <p:nvPr/>
          </p:nvSpPr>
          <p:spPr>
            <a:xfrm>
              <a:off x="5755059" y="357143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2" name="pl221"/>
            <p:cNvSpPr/>
            <p:nvPr/>
          </p:nvSpPr>
          <p:spPr>
            <a:xfrm>
              <a:off x="5755059" y="334256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3" name="pl222"/>
            <p:cNvSpPr/>
            <p:nvPr/>
          </p:nvSpPr>
          <p:spPr>
            <a:xfrm>
              <a:off x="5755059" y="31137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4" name="pl223"/>
            <p:cNvSpPr/>
            <p:nvPr/>
          </p:nvSpPr>
          <p:spPr>
            <a:xfrm>
              <a:off x="5930624" y="4029159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5" name="pl224"/>
            <p:cNvSpPr/>
            <p:nvPr/>
          </p:nvSpPr>
          <p:spPr>
            <a:xfrm>
              <a:off x="5930624" y="380029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6" name="pl225"/>
            <p:cNvSpPr/>
            <p:nvPr/>
          </p:nvSpPr>
          <p:spPr>
            <a:xfrm>
              <a:off x="5930624" y="3571430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7" name="pl226"/>
            <p:cNvSpPr/>
            <p:nvPr/>
          </p:nvSpPr>
          <p:spPr>
            <a:xfrm>
              <a:off x="5930624" y="3342565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228" name="pl227"/>
            <p:cNvSpPr/>
            <p:nvPr/>
          </p:nvSpPr>
          <p:spPr>
            <a:xfrm>
              <a:off x="5930624" y="3113701"/>
              <a:ext cx="43891" cy="0"/>
            </a:xfrm>
            <a:custGeom>
              <a:avLst/>
              <a:gdLst/>
              <a:ahLst/>
              <a:cxnLst/>
              <a:rect l="0" t="0" r="0" b="0"/>
              <a:pathLst>
                <a:path w="43891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15</Words>
  <Application>Microsoft Office PowerPoint</Application>
  <PresentationFormat>全屏显示(4:3)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CC14769</cp:lastModifiedBy>
  <cp:revision>4</cp:revision>
  <dcterms:created xsi:type="dcterms:W3CDTF">2017-02-13T16:18:36Z</dcterms:created>
  <dcterms:modified xsi:type="dcterms:W3CDTF">2024-10-03T05:50:42Z</dcterms:modified>
  <cp:category/>
</cp:coreProperties>
</file>