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5486400"/>
            <a:chOff x="914400" y="914400"/>
            <a:chExt cx="5486400" cy="54864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54864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380328" y="983989"/>
              <a:ext cx="4950882" cy="4979233"/>
            </a:xfrm>
            <a:prstGeom prst="rect">
              <a:avLst/>
            </a:prstGeom>
          </p:spPr>
          <p:txBody>
            <a:bodyPr/>
            <a:lstStyle/>
            <a:p/>
          </p:txBody>
        </p:sp>
        <p:sp>
          <p:nvSpPr>
            <p:cNvPr id="7" name="pt6"/>
            <p:cNvSpPr/>
            <p:nvPr/>
          </p:nvSpPr>
          <p:spPr>
            <a:xfrm>
              <a:off x="2789757" y="5412600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t7"/>
            <p:cNvSpPr/>
            <p:nvPr/>
          </p:nvSpPr>
          <p:spPr>
            <a:xfrm>
              <a:off x="4192943" y="5413734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t8"/>
            <p:cNvSpPr/>
            <p:nvPr/>
          </p:nvSpPr>
          <p:spPr>
            <a:xfrm>
              <a:off x="3672105" y="564630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t9"/>
            <p:cNvSpPr/>
            <p:nvPr/>
          </p:nvSpPr>
          <p:spPr>
            <a:xfrm>
              <a:off x="3619840" y="565879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t10"/>
            <p:cNvSpPr/>
            <p:nvPr/>
          </p:nvSpPr>
          <p:spPr>
            <a:xfrm>
              <a:off x="2578925" y="5296035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t11"/>
            <p:cNvSpPr/>
            <p:nvPr/>
          </p:nvSpPr>
          <p:spPr>
            <a:xfrm>
              <a:off x="2237754" y="4861773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t12"/>
            <p:cNvSpPr/>
            <p:nvPr/>
          </p:nvSpPr>
          <p:spPr>
            <a:xfrm>
              <a:off x="4035178" y="552122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t13"/>
            <p:cNvSpPr/>
            <p:nvPr/>
          </p:nvSpPr>
          <p:spPr>
            <a:xfrm>
              <a:off x="3779276" y="561875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t14"/>
            <p:cNvSpPr/>
            <p:nvPr/>
          </p:nvSpPr>
          <p:spPr>
            <a:xfrm>
              <a:off x="4585778" y="5085082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t15"/>
            <p:cNvSpPr/>
            <p:nvPr/>
          </p:nvSpPr>
          <p:spPr>
            <a:xfrm>
              <a:off x="4260212" y="5381134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t16"/>
            <p:cNvSpPr/>
            <p:nvPr/>
          </p:nvSpPr>
          <p:spPr>
            <a:xfrm>
              <a:off x="4512832" y="5171705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t17"/>
            <p:cNvSpPr/>
            <p:nvPr/>
          </p:nvSpPr>
          <p:spPr>
            <a:xfrm>
              <a:off x="4615643" y="5101564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t18"/>
            <p:cNvSpPr/>
            <p:nvPr/>
          </p:nvSpPr>
          <p:spPr>
            <a:xfrm>
              <a:off x="3913668" y="558679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t19"/>
            <p:cNvSpPr/>
            <p:nvPr/>
          </p:nvSpPr>
          <p:spPr>
            <a:xfrm>
              <a:off x="3904724" y="556717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t20"/>
            <p:cNvSpPr/>
            <p:nvPr/>
          </p:nvSpPr>
          <p:spPr>
            <a:xfrm>
              <a:off x="4091094" y="5465656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t21"/>
            <p:cNvSpPr/>
            <p:nvPr/>
          </p:nvSpPr>
          <p:spPr>
            <a:xfrm>
              <a:off x="2492587" y="5199773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t22"/>
            <p:cNvSpPr/>
            <p:nvPr/>
          </p:nvSpPr>
          <p:spPr>
            <a:xfrm>
              <a:off x="4171207" y="5264927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t23"/>
            <p:cNvSpPr/>
            <p:nvPr/>
          </p:nvSpPr>
          <p:spPr>
            <a:xfrm>
              <a:off x="2320718" y="4981215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t24"/>
            <p:cNvSpPr/>
            <p:nvPr/>
          </p:nvSpPr>
          <p:spPr>
            <a:xfrm>
              <a:off x="4305055" y="5331415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t25"/>
            <p:cNvSpPr/>
            <p:nvPr/>
          </p:nvSpPr>
          <p:spPr>
            <a:xfrm>
              <a:off x="5052391" y="3918143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t26"/>
            <p:cNvSpPr/>
            <p:nvPr/>
          </p:nvSpPr>
          <p:spPr>
            <a:xfrm>
              <a:off x="3217096" y="56435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t27"/>
            <p:cNvSpPr/>
            <p:nvPr/>
          </p:nvSpPr>
          <p:spPr>
            <a:xfrm>
              <a:off x="2997918" y="555803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t28"/>
            <p:cNvSpPr/>
            <p:nvPr/>
          </p:nvSpPr>
          <p:spPr>
            <a:xfrm>
              <a:off x="3332657" y="567282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t29"/>
            <p:cNvSpPr/>
            <p:nvPr/>
          </p:nvSpPr>
          <p:spPr>
            <a:xfrm>
              <a:off x="3098312" y="56183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t30"/>
            <p:cNvSpPr/>
            <p:nvPr/>
          </p:nvSpPr>
          <p:spPr>
            <a:xfrm>
              <a:off x="1998740" y="4579473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t31"/>
            <p:cNvSpPr/>
            <p:nvPr/>
          </p:nvSpPr>
          <p:spPr>
            <a:xfrm>
              <a:off x="3290408" y="56649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t32"/>
            <p:cNvSpPr/>
            <p:nvPr/>
          </p:nvSpPr>
          <p:spPr>
            <a:xfrm>
              <a:off x="3683892" y="563816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t33"/>
            <p:cNvSpPr/>
            <p:nvPr/>
          </p:nvSpPr>
          <p:spPr>
            <a:xfrm>
              <a:off x="3348566" y="567808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t34"/>
            <p:cNvSpPr/>
            <p:nvPr/>
          </p:nvSpPr>
          <p:spPr>
            <a:xfrm>
              <a:off x="3212719" y="564669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t35"/>
            <p:cNvSpPr/>
            <p:nvPr/>
          </p:nvSpPr>
          <p:spPr>
            <a:xfrm>
              <a:off x="2776669" y="5439237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t36"/>
            <p:cNvSpPr/>
            <p:nvPr/>
          </p:nvSpPr>
          <p:spPr>
            <a:xfrm>
              <a:off x="4029379" y="551435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t37"/>
            <p:cNvSpPr/>
            <p:nvPr/>
          </p:nvSpPr>
          <p:spPr>
            <a:xfrm>
              <a:off x="3685025" y="56404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t38"/>
            <p:cNvSpPr/>
            <p:nvPr/>
          </p:nvSpPr>
          <p:spPr>
            <a:xfrm>
              <a:off x="3731186" y="56209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t39"/>
            <p:cNvSpPr/>
            <p:nvPr/>
          </p:nvSpPr>
          <p:spPr>
            <a:xfrm>
              <a:off x="3380986" y="568243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t40"/>
            <p:cNvSpPr/>
            <p:nvPr/>
          </p:nvSpPr>
          <p:spPr>
            <a:xfrm>
              <a:off x="4508740" y="5141079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t41"/>
            <p:cNvSpPr/>
            <p:nvPr/>
          </p:nvSpPr>
          <p:spPr>
            <a:xfrm>
              <a:off x="2288759" y="5066360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t42"/>
            <p:cNvSpPr/>
            <p:nvPr/>
          </p:nvSpPr>
          <p:spPr>
            <a:xfrm>
              <a:off x="3807715" y="561339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t43"/>
            <p:cNvSpPr/>
            <p:nvPr/>
          </p:nvSpPr>
          <p:spPr>
            <a:xfrm>
              <a:off x="3675477" y="565181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t44"/>
            <p:cNvSpPr/>
            <p:nvPr/>
          </p:nvSpPr>
          <p:spPr>
            <a:xfrm>
              <a:off x="5301700" y="3913695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t45"/>
            <p:cNvSpPr/>
            <p:nvPr/>
          </p:nvSpPr>
          <p:spPr>
            <a:xfrm>
              <a:off x="4232673" y="5370631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t46"/>
            <p:cNvSpPr/>
            <p:nvPr/>
          </p:nvSpPr>
          <p:spPr>
            <a:xfrm>
              <a:off x="3902320" y="557107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t47"/>
            <p:cNvSpPr/>
            <p:nvPr/>
          </p:nvSpPr>
          <p:spPr>
            <a:xfrm>
              <a:off x="3492311" y="56849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t48"/>
            <p:cNvSpPr/>
            <p:nvPr/>
          </p:nvSpPr>
          <p:spPr>
            <a:xfrm>
              <a:off x="3783401" y="561647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t49"/>
            <p:cNvSpPr/>
            <p:nvPr/>
          </p:nvSpPr>
          <p:spPr>
            <a:xfrm>
              <a:off x="3884374" y="556298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t50"/>
            <p:cNvSpPr/>
            <p:nvPr/>
          </p:nvSpPr>
          <p:spPr>
            <a:xfrm>
              <a:off x="4047969" y="5502767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t51"/>
            <p:cNvSpPr/>
            <p:nvPr/>
          </p:nvSpPr>
          <p:spPr>
            <a:xfrm>
              <a:off x="3836607" y="553308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t52"/>
            <p:cNvSpPr/>
            <p:nvPr/>
          </p:nvSpPr>
          <p:spPr>
            <a:xfrm>
              <a:off x="3193813" y="564191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t53"/>
            <p:cNvSpPr/>
            <p:nvPr/>
          </p:nvSpPr>
          <p:spPr>
            <a:xfrm>
              <a:off x="3815244" y="561126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t54"/>
            <p:cNvSpPr/>
            <p:nvPr/>
          </p:nvSpPr>
          <p:spPr>
            <a:xfrm>
              <a:off x="3752369" y="563986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t55"/>
            <p:cNvSpPr/>
            <p:nvPr/>
          </p:nvSpPr>
          <p:spPr>
            <a:xfrm>
              <a:off x="4231885" y="5445957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t56"/>
            <p:cNvSpPr/>
            <p:nvPr/>
          </p:nvSpPr>
          <p:spPr>
            <a:xfrm>
              <a:off x="4022507" y="5497021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t57"/>
            <p:cNvSpPr/>
            <p:nvPr/>
          </p:nvSpPr>
          <p:spPr>
            <a:xfrm>
              <a:off x="3676081" y="564955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t58"/>
            <p:cNvSpPr/>
            <p:nvPr/>
          </p:nvSpPr>
          <p:spPr>
            <a:xfrm>
              <a:off x="3605327" y="566261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t59"/>
            <p:cNvSpPr/>
            <p:nvPr/>
          </p:nvSpPr>
          <p:spPr>
            <a:xfrm>
              <a:off x="2942570" y="5487543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pt60"/>
            <p:cNvSpPr/>
            <p:nvPr/>
          </p:nvSpPr>
          <p:spPr>
            <a:xfrm>
              <a:off x="2914587" y="5498183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2" name="pt61"/>
            <p:cNvSpPr/>
            <p:nvPr/>
          </p:nvSpPr>
          <p:spPr>
            <a:xfrm>
              <a:off x="5423996" y="1467229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3" name="pt62"/>
            <p:cNvSpPr/>
            <p:nvPr/>
          </p:nvSpPr>
          <p:spPr>
            <a:xfrm>
              <a:off x="4376816" y="5052505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4" name="pt63"/>
            <p:cNvSpPr/>
            <p:nvPr/>
          </p:nvSpPr>
          <p:spPr>
            <a:xfrm>
              <a:off x="4221824" y="5417583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5" name="pt64"/>
            <p:cNvSpPr/>
            <p:nvPr/>
          </p:nvSpPr>
          <p:spPr>
            <a:xfrm>
              <a:off x="3038949" y="558216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6" name="pt65"/>
            <p:cNvSpPr/>
            <p:nvPr/>
          </p:nvSpPr>
          <p:spPr>
            <a:xfrm>
              <a:off x="3930318" y="552347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7" name="pt66"/>
            <p:cNvSpPr/>
            <p:nvPr/>
          </p:nvSpPr>
          <p:spPr>
            <a:xfrm>
              <a:off x="5441852" y="1165165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8" name="pt67"/>
            <p:cNvSpPr/>
            <p:nvPr/>
          </p:nvSpPr>
          <p:spPr>
            <a:xfrm>
              <a:off x="4007579" y="5479154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9" name="pt68"/>
            <p:cNvSpPr/>
            <p:nvPr/>
          </p:nvSpPr>
          <p:spPr>
            <a:xfrm>
              <a:off x="3890820" y="557773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0" name="pt69"/>
            <p:cNvSpPr/>
            <p:nvPr/>
          </p:nvSpPr>
          <p:spPr>
            <a:xfrm>
              <a:off x="3550415" y="567410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1" name="pt70"/>
            <p:cNvSpPr/>
            <p:nvPr/>
          </p:nvSpPr>
          <p:spPr>
            <a:xfrm>
              <a:off x="4298832" y="5373007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2" name="pt71"/>
            <p:cNvSpPr/>
            <p:nvPr/>
          </p:nvSpPr>
          <p:spPr>
            <a:xfrm>
              <a:off x="4379551" y="5260168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3" name="pt72"/>
            <p:cNvSpPr/>
            <p:nvPr/>
          </p:nvSpPr>
          <p:spPr>
            <a:xfrm>
              <a:off x="4360784" y="5265986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t73"/>
            <p:cNvSpPr/>
            <p:nvPr/>
          </p:nvSpPr>
          <p:spPr>
            <a:xfrm>
              <a:off x="4010662" y="551391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t74"/>
            <p:cNvSpPr/>
            <p:nvPr/>
          </p:nvSpPr>
          <p:spPr>
            <a:xfrm>
              <a:off x="5132403" y="4673259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t75"/>
            <p:cNvSpPr/>
            <p:nvPr/>
          </p:nvSpPr>
          <p:spPr>
            <a:xfrm>
              <a:off x="2661002" y="5409816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t76"/>
            <p:cNvSpPr/>
            <p:nvPr/>
          </p:nvSpPr>
          <p:spPr>
            <a:xfrm>
              <a:off x="2402828" y="5202856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t77"/>
            <p:cNvSpPr/>
            <p:nvPr/>
          </p:nvSpPr>
          <p:spPr>
            <a:xfrm>
              <a:off x="6061018" y="2172427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t78"/>
            <p:cNvSpPr/>
            <p:nvPr/>
          </p:nvSpPr>
          <p:spPr>
            <a:xfrm>
              <a:off x="4182833" y="5476503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t79"/>
            <p:cNvSpPr/>
            <p:nvPr/>
          </p:nvSpPr>
          <p:spPr>
            <a:xfrm>
              <a:off x="2856427" y="5467211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t80"/>
            <p:cNvSpPr/>
            <p:nvPr/>
          </p:nvSpPr>
          <p:spPr>
            <a:xfrm>
              <a:off x="4288802" y="5412669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t81"/>
            <p:cNvSpPr/>
            <p:nvPr/>
          </p:nvSpPr>
          <p:spPr>
            <a:xfrm>
              <a:off x="3651574" y="561804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t82"/>
            <p:cNvSpPr/>
            <p:nvPr/>
          </p:nvSpPr>
          <p:spPr>
            <a:xfrm>
              <a:off x="3098275" y="56030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t83"/>
            <p:cNvSpPr/>
            <p:nvPr/>
          </p:nvSpPr>
          <p:spPr>
            <a:xfrm>
              <a:off x="3866408" y="557400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t84"/>
            <p:cNvSpPr/>
            <p:nvPr/>
          </p:nvSpPr>
          <p:spPr>
            <a:xfrm>
              <a:off x="4033779" y="5490064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t85"/>
            <p:cNvSpPr/>
            <p:nvPr/>
          </p:nvSpPr>
          <p:spPr>
            <a:xfrm>
              <a:off x="4510563" y="5095432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t86"/>
            <p:cNvSpPr/>
            <p:nvPr/>
          </p:nvSpPr>
          <p:spPr>
            <a:xfrm>
              <a:off x="4640191" y="5212653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t87"/>
            <p:cNvSpPr/>
            <p:nvPr/>
          </p:nvSpPr>
          <p:spPr>
            <a:xfrm>
              <a:off x="4359155" y="5247948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t88"/>
            <p:cNvSpPr/>
            <p:nvPr/>
          </p:nvSpPr>
          <p:spPr>
            <a:xfrm>
              <a:off x="1977949" y="4828718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t89"/>
            <p:cNvSpPr/>
            <p:nvPr/>
          </p:nvSpPr>
          <p:spPr>
            <a:xfrm>
              <a:off x="2492114" y="5091150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t90"/>
            <p:cNvSpPr/>
            <p:nvPr/>
          </p:nvSpPr>
          <p:spPr>
            <a:xfrm>
              <a:off x="2804635" y="5506300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t91"/>
            <p:cNvSpPr/>
            <p:nvPr/>
          </p:nvSpPr>
          <p:spPr>
            <a:xfrm>
              <a:off x="3020007" y="553639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t92"/>
            <p:cNvSpPr/>
            <p:nvPr/>
          </p:nvSpPr>
          <p:spPr>
            <a:xfrm>
              <a:off x="3710901" y="563963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t93"/>
            <p:cNvSpPr/>
            <p:nvPr/>
          </p:nvSpPr>
          <p:spPr>
            <a:xfrm>
              <a:off x="4910314" y="4745049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t94"/>
            <p:cNvSpPr/>
            <p:nvPr/>
          </p:nvSpPr>
          <p:spPr>
            <a:xfrm>
              <a:off x="3830458" y="558553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t95"/>
            <p:cNvSpPr/>
            <p:nvPr/>
          </p:nvSpPr>
          <p:spPr>
            <a:xfrm>
              <a:off x="3620226" y="565376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t96"/>
            <p:cNvSpPr/>
            <p:nvPr/>
          </p:nvSpPr>
          <p:spPr>
            <a:xfrm>
              <a:off x="4197396" y="5438110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pt97"/>
            <p:cNvSpPr/>
            <p:nvPr/>
          </p:nvSpPr>
          <p:spPr>
            <a:xfrm>
              <a:off x="3612099" y="566702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9" name="pt98"/>
            <p:cNvSpPr/>
            <p:nvPr/>
          </p:nvSpPr>
          <p:spPr>
            <a:xfrm>
              <a:off x="1560217" y="3908722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0" name="pt99"/>
            <p:cNvSpPr/>
            <p:nvPr/>
          </p:nvSpPr>
          <p:spPr>
            <a:xfrm>
              <a:off x="4093395" y="5499765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1" name="pt100"/>
            <p:cNvSpPr/>
            <p:nvPr/>
          </p:nvSpPr>
          <p:spPr>
            <a:xfrm>
              <a:off x="2369409" y="5173525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2" name="pt101"/>
            <p:cNvSpPr/>
            <p:nvPr/>
          </p:nvSpPr>
          <p:spPr>
            <a:xfrm>
              <a:off x="3565677" y="567161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3" name="pt102"/>
            <p:cNvSpPr/>
            <p:nvPr/>
          </p:nvSpPr>
          <p:spPr>
            <a:xfrm>
              <a:off x="4120267" y="5418447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4" name="pt103"/>
            <p:cNvSpPr/>
            <p:nvPr/>
          </p:nvSpPr>
          <p:spPr>
            <a:xfrm>
              <a:off x="3518122" y="567282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5" name="pt104"/>
            <p:cNvSpPr/>
            <p:nvPr/>
          </p:nvSpPr>
          <p:spPr>
            <a:xfrm>
              <a:off x="3626028" y="563978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6" name="pt105"/>
            <p:cNvSpPr/>
            <p:nvPr/>
          </p:nvSpPr>
          <p:spPr>
            <a:xfrm>
              <a:off x="4502942" y="5203759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7" name="pt106"/>
            <p:cNvSpPr/>
            <p:nvPr/>
          </p:nvSpPr>
          <p:spPr>
            <a:xfrm>
              <a:off x="4237699" y="5378726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8" name="pt107"/>
            <p:cNvSpPr/>
            <p:nvPr/>
          </p:nvSpPr>
          <p:spPr>
            <a:xfrm>
              <a:off x="2858902" y="551769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9" name="pt108"/>
            <p:cNvSpPr/>
            <p:nvPr/>
          </p:nvSpPr>
          <p:spPr>
            <a:xfrm>
              <a:off x="4977741" y="4349388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0" name="pt109"/>
            <p:cNvSpPr/>
            <p:nvPr/>
          </p:nvSpPr>
          <p:spPr>
            <a:xfrm>
              <a:off x="4126665" y="5320192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1" name="pt110"/>
            <p:cNvSpPr/>
            <p:nvPr/>
          </p:nvSpPr>
          <p:spPr>
            <a:xfrm>
              <a:off x="3813819" y="560598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2" name="pt111"/>
            <p:cNvSpPr/>
            <p:nvPr/>
          </p:nvSpPr>
          <p:spPr>
            <a:xfrm>
              <a:off x="1593275" y="3923856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3" name="pt112"/>
            <p:cNvSpPr/>
            <p:nvPr/>
          </p:nvSpPr>
          <p:spPr>
            <a:xfrm>
              <a:off x="1880632" y="4766637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4" name="pt113"/>
            <p:cNvSpPr/>
            <p:nvPr/>
          </p:nvSpPr>
          <p:spPr>
            <a:xfrm>
              <a:off x="3772648" y="561756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5" name="pt114"/>
            <p:cNvSpPr/>
            <p:nvPr/>
          </p:nvSpPr>
          <p:spPr>
            <a:xfrm>
              <a:off x="4190048" y="5418411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6" name="pt115"/>
            <p:cNvSpPr/>
            <p:nvPr/>
          </p:nvSpPr>
          <p:spPr>
            <a:xfrm>
              <a:off x="3641460" y="565478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7" name="pt116"/>
            <p:cNvSpPr/>
            <p:nvPr/>
          </p:nvSpPr>
          <p:spPr>
            <a:xfrm>
              <a:off x="3667694" y="564942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pt117"/>
            <p:cNvSpPr/>
            <p:nvPr/>
          </p:nvSpPr>
          <p:spPr>
            <a:xfrm>
              <a:off x="3850872" y="559178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9" name="pt118"/>
            <p:cNvSpPr/>
            <p:nvPr/>
          </p:nvSpPr>
          <p:spPr>
            <a:xfrm>
              <a:off x="3208998" y="564498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0" name="pt119"/>
            <p:cNvSpPr/>
            <p:nvPr/>
          </p:nvSpPr>
          <p:spPr>
            <a:xfrm>
              <a:off x="3702094" y="563939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1" name="pt120"/>
            <p:cNvSpPr/>
            <p:nvPr/>
          </p:nvSpPr>
          <p:spPr>
            <a:xfrm>
              <a:off x="4202591" y="5389888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2" name="pt121"/>
            <p:cNvSpPr/>
            <p:nvPr/>
          </p:nvSpPr>
          <p:spPr>
            <a:xfrm>
              <a:off x="3385039" y="568295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3" name="pt122"/>
            <p:cNvSpPr/>
            <p:nvPr/>
          </p:nvSpPr>
          <p:spPr>
            <a:xfrm>
              <a:off x="3671034" y="56482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4" name="pt123"/>
            <p:cNvSpPr/>
            <p:nvPr/>
          </p:nvSpPr>
          <p:spPr>
            <a:xfrm>
              <a:off x="3799660" y="560896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5" name="pt124"/>
            <p:cNvSpPr/>
            <p:nvPr/>
          </p:nvSpPr>
          <p:spPr>
            <a:xfrm>
              <a:off x="3718696" y="563446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6" name="pt125"/>
            <p:cNvSpPr/>
            <p:nvPr/>
          </p:nvSpPr>
          <p:spPr>
            <a:xfrm>
              <a:off x="3800626" y="55970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7" name="pt126"/>
            <p:cNvSpPr/>
            <p:nvPr/>
          </p:nvSpPr>
          <p:spPr>
            <a:xfrm>
              <a:off x="3660503" y="564518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8" name="pt127"/>
            <p:cNvSpPr/>
            <p:nvPr/>
          </p:nvSpPr>
          <p:spPr>
            <a:xfrm>
              <a:off x="3574390" y="566533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9" name="pt128"/>
            <p:cNvSpPr/>
            <p:nvPr/>
          </p:nvSpPr>
          <p:spPr>
            <a:xfrm>
              <a:off x="3787716" y="562120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0" name="pt129"/>
            <p:cNvSpPr/>
            <p:nvPr/>
          </p:nvSpPr>
          <p:spPr>
            <a:xfrm>
              <a:off x="3458457" y="569041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1" name="pt130"/>
            <p:cNvSpPr/>
            <p:nvPr/>
          </p:nvSpPr>
          <p:spPr>
            <a:xfrm>
              <a:off x="3821362" y="56200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2" name="pt131"/>
            <p:cNvSpPr/>
            <p:nvPr/>
          </p:nvSpPr>
          <p:spPr>
            <a:xfrm>
              <a:off x="3517388" y="56799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3" name="pt132"/>
            <p:cNvSpPr/>
            <p:nvPr/>
          </p:nvSpPr>
          <p:spPr>
            <a:xfrm>
              <a:off x="3685938" y="5643251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4" name="pt133"/>
            <p:cNvSpPr/>
            <p:nvPr/>
          </p:nvSpPr>
          <p:spPr>
            <a:xfrm>
              <a:off x="3670066" y="564746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5" name="pt134"/>
            <p:cNvSpPr/>
            <p:nvPr/>
          </p:nvSpPr>
          <p:spPr>
            <a:xfrm>
              <a:off x="3079553" y="559139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6" name="pt135"/>
            <p:cNvSpPr/>
            <p:nvPr/>
          </p:nvSpPr>
          <p:spPr>
            <a:xfrm>
              <a:off x="3176930" y="563625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7" name="pt136"/>
            <p:cNvSpPr/>
            <p:nvPr/>
          </p:nvSpPr>
          <p:spPr>
            <a:xfrm>
              <a:off x="3564489" y="56715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8" name="pt137"/>
            <p:cNvSpPr/>
            <p:nvPr/>
          </p:nvSpPr>
          <p:spPr>
            <a:xfrm>
              <a:off x="3744291" y="56278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9" name="pt138"/>
            <p:cNvSpPr/>
            <p:nvPr/>
          </p:nvSpPr>
          <p:spPr>
            <a:xfrm>
              <a:off x="3861798" y="558566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0" name="pt139"/>
            <p:cNvSpPr/>
            <p:nvPr/>
          </p:nvSpPr>
          <p:spPr>
            <a:xfrm>
              <a:off x="3367013" y="567970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1" name="pt140"/>
            <p:cNvSpPr/>
            <p:nvPr/>
          </p:nvSpPr>
          <p:spPr>
            <a:xfrm>
              <a:off x="3311540" y="566607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2" name="pt141"/>
            <p:cNvSpPr/>
            <p:nvPr/>
          </p:nvSpPr>
          <p:spPr>
            <a:xfrm>
              <a:off x="4016068" y="554586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3" name="pt142"/>
            <p:cNvSpPr/>
            <p:nvPr/>
          </p:nvSpPr>
          <p:spPr>
            <a:xfrm>
              <a:off x="3409026" y="568683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4" name="pt143"/>
            <p:cNvSpPr/>
            <p:nvPr/>
          </p:nvSpPr>
          <p:spPr>
            <a:xfrm>
              <a:off x="3826684" y="560006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5" name="pt144"/>
            <p:cNvSpPr/>
            <p:nvPr/>
          </p:nvSpPr>
          <p:spPr>
            <a:xfrm>
              <a:off x="3944474" y="557056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6" name="pt145"/>
            <p:cNvSpPr/>
            <p:nvPr/>
          </p:nvSpPr>
          <p:spPr>
            <a:xfrm>
              <a:off x="3540840" y="567670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7" name="pt146"/>
            <p:cNvSpPr/>
            <p:nvPr/>
          </p:nvSpPr>
          <p:spPr>
            <a:xfrm>
              <a:off x="3499790" y="568056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8" name="pt147"/>
            <p:cNvSpPr/>
            <p:nvPr/>
          </p:nvSpPr>
          <p:spPr>
            <a:xfrm>
              <a:off x="3286524" y="566544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9" name="pt148"/>
            <p:cNvSpPr/>
            <p:nvPr/>
          </p:nvSpPr>
          <p:spPr>
            <a:xfrm>
              <a:off x="3427690" y="569036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0" name="pt149"/>
            <p:cNvSpPr/>
            <p:nvPr/>
          </p:nvSpPr>
          <p:spPr>
            <a:xfrm>
              <a:off x="3652147" y="564902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1" name="pt150"/>
            <p:cNvSpPr/>
            <p:nvPr/>
          </p:nvSpPr>
          <p:spPr>
            <a:xfrm>
              <a:off x="3719962" y="563215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2" name="pt151"/>
            <p:cNvSpPr/>
            <p:nvPr/>
          </p:nvSpPr>
          <p:spPr>
            <a:xfrm>
              <a:off x="3918247" y="554935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3" name="pt152"/>
            <p:cNvSpPr/>
            <p:nvPr/>
          </p:nvSpPr>
          <p:spPr>
            <a:xfrm>
              <a:off x="3286710" y="564347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4" name="pt153"/>
            <p:cNvSpPr/>
            <p:nvPr/>
          </p:nvSpPr>
          <p:spPr>
            <a:xfrm>
              <a:off x="3694767" y="564378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5" name="pt154"/>
            <p:cNvSpPr/>
            <p:nvPr/>
          </p:nvSpPr>
          <p:spPr>
            <a:xfrm>
              <a:off x="4340409" y="5279652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6" name="pt155"/>
            <p:cNvSpPr/>
            <p:nvPr/>
          </p:nvSpPr>
          <p:spPr>
            <a:xfrm>
              <a:off x="2811072" y="5476772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7" name="pt156"/>
            <p:cNvSpPr/>
            <p:nvPr/>
          </p:nvSpPr>
          <p:spPr>
            <a:xfrm>
              <a:off x="3690043" y="564157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8" name="pt157"/>
            <p:cNvSpPr/>
            <p:nvPr/>
          </p:nvSpPr>
          <p:spPr>
            <a:xfrm>
              <a:off x="3623496" y="565483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9" name="pt158"/>
            <p:cNvSpPr/>
            <p:nvPr/>
          </p:nvSpPr>
          <p:spPr>
            <a:xfrm>
              <a:off x="3756332" y="561916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0" name="pt159"/>
            <p:cNvSpPr/>
            <p:nvPr/>
          </p:nvSpPr>
          <p:spPr>
            <a:xfrm>
              <a:off x="3748313" y="562231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1" name="pt160"/>
            <p:cNvSpPr/>
            <p:nvPr/>
          </p:nvSpPr>
          <p:spPr>
            <a:xfrm>
              <a:off x="3781062" y="561525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2" name="pt161"/>
            <p:cNvSpPr/>
            <p:nvPr/>
          </p:nvSpPr>
          <p:spPr>
            <a:xfrm>
              <a:off x="3683431" y="564334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3" name="pt162"/>
            <p:cNvSpPr/>
            <p:nvPr/>
          </p:nvSpPr>
          <p:spPr>
            <a:xfrm>
              <a:off x="3947144" y="553841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4" name="pt163"/>
            <p:cNvSpPr/>
            <p:nvPr/>
          </p:nvSpPr>
          <p:spPr>
            <a:xfrm>
              <a:off x="3477235" y="568756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5" name="pt164"/>
            <p:cNvSpPr/>
            <p:nvPr/>
          </p:nvSpPr>
          <p:spPr>
            <a:xfrm>
              <a:off x="3657220" y="564808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6" name="pt165"/>
            <p:cNvSpPr/>
            <p:nvPr/>
          </p:nvSpPr>
          <p:spPr>
            <a:xfrm>
              <a:off x="3637194" y="564977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7" name="pt166"/>
            <p:cNvSpPr/>
            <p:nvPr/>
          </p:nvSpPr>
          <p:spPr>
            <a:xfrm>
              <a:off x="3811472" y="55983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8" name="pt167"/>
            <p:cNvSpPr/>
            <p:nvPr/>
          </p:nvSpPr>
          <p:spPr>
            <a:xfrm>
              <a:off x="3448499" y="56917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9" name="pt168"/>
            <p:cNvSpPr/>
            <p:nvPr/>
          </p:nvSpPr>
          <p:spPr>
            <a:xfrm>
              <a:off x="3733771" y="563080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0" name="pt169"/>
            <p:cNvSpPr/>
            <p:nvPr/>
          </p:nvSpPr>
          <p:spPr>
            <a:xfrm>
              <a:off x="3639505" y="565507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1" name="pt170"/>
            <p:cNvSpPr/>
            <p:nvPr/>
          </p:nvSpPr>
          <p:spPr>
            <a:xfrm>
              <a:off x="3676653" y="564611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2" name="pt171"/>
            <p:cNvSpPr/>
            <p:nvPr/>
          </p:nvSpPr>
          <p:spPr>
            <a:xfrm>
              <a:off x="3773617" y="5610579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3" name="pt172"/>
            <p:cNvSpPr/>
            <p:nvPr/>
          </p:nvSpPr>
          <p:spPr>
            <a:xfrm>
              <a:off x="3649138" y="565122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4" name="pt173"/>
            <p:cNvSpPr/>
            <p:nvPr/>
          </p:nvSpPr>
          <p:spPr>
            <a:xfrm>
              <a:off x="2580849" y="5389901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5" name="pt174"/>
            <p:cNvSpPr/>
            <p:nvPr/>
          </p:nvSpPr>
          <p:spPr>
            <a:xfrm>
              <a:off x="3918016" y="555332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6" name="pt175"/>
            <p:cNvSpPr/>
            <p:nvPr/>
          </p:nvSpPr>
          <p:spPr>
            <a:xfrm>
              <a:off x="3480724" y="568685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7" name="pt176"/>
            <p:cNvSpPr/>
            <p:nvPr/>
          </p:nvSpPr>
          <p:spPr>
            <a:xfrm>
              <a:off x="3389698" y="568392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8" name="pt177"/>
            <p:cNvSpPr/>
            <p:nvPr/>
          </p:nvSpPr>
          <p:spPr>
            <a:xfrm>
              <a:off x="3731685" y="5619542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9" name="pt178"/>
            <p:cNvSpPr/>
            <p:nvPr/>
          </p:nvSpPr>
          <p:spPr>
            <a:xfrm>
              <a:off x="2596681" y="5277933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0" name="pt179"/>
            <p:cNvSpPr/>
            <p:nvPr/>
          </p:nvSpPr>
          <p:spPr>
            <a:xfrm>
              <a:off x="4031765" y="5494090"/>
              <a:ext cx="90303" cy="90303"/>
            </a:xfrm>
            <a:prstGeom prst="ellipse">
              <a:avLst/>
            </a:prstGeom>
            <a:solidFill>
              <a:srgbClr val="DE3024">
                <a:alpha val="100000"/>
              </a:srgbClr>
            </a:solidFill>
            <a:ln w="9000" cap="rnd">
              <a:solidFill>
                <a:srgbClr val="DE3024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1" name="pt180"/>
            <p:cNvSpPr/>
            <p:nvPr/>
          </p:nvSpPr>
          <p:spPr>
            <a:xfrm>
              <a:off x="3028569" y="558329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2" name="pt181"/>
            <p:cNvSpPr/>
            <p:nvPr/>
          </p:nvSpPr>
          <p:spPr>
            <a:xfrm>
              <a:off x="3792203" y="5527750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3" name="pt182"/>
            <p:cNvSpPr/>
            <p:nvPr/>
          </p:nvSpPr>
          <p:spPr>
            <a:xfrm>
              <a:off x="2274013" y="5030190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4" name="pt183"/>
            <p:cNvSpPr/>
            <p:nvPr/>
          </p:nvSpPr>
          <p:spPr>
            <a:xfrm>
              <a:off x="1680449" y="3523655"/>
              <a:ext cx="90303" cy="90303"/>
            </a:xfrm>
            <a:prstGeom prst="ellipse">
              <a:avLst/>
            </a:prstGeom>
            <a:solidFill>
              <a:srgbClr val="25108F">
                <a:alpha val="100000"/>
              </a:srgbClr>
            </a:solidFill>
            <a:ln w="9000" cap="rnd">
              <a:solidFill>
                <a:srgbClr val="25108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5" name="pt184"/>
            <p:cNvSpPr/>
            <p:nvPr/>
          </p:nvSpPr>
          <p:spPr>
            <a:xfrm>
              <a:off x="3576409" y="56688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6" name="pt185"/>
            <p:cNvSpPr/>
            <p:nvPr/>
          </p:nvSpPr>
          <p:spPr>
            <a:xfrm>
              <a:off x="4009779" y="555589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7" name="pt186"/>
            <p:cNvSpPr/>
            <p:nvPr/>
          </p:nvSpPr>
          <p:spPr>
            <a:xfrm>
              <a:off x="3960913" y="555805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8" name="pt187"/>
            <p:cNvSpPr/>
            <p:nvPr/>
          </p:nvSpPr>
          <p:spPr>
            <a:xfrm>
              <a:off x="3557924" y="5674048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9" name="pt188"/>
            <p:cNvSpPr/>
            <p:nvPr/>
          </p:nvSpPr>
          <p:spPr>
            <a:xfrm>
              <a:off x="3500515" y="568370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0" name="pt189"/>
            <p:cNvSpPr/>
            <p:nvPr/>
          </p:nvSpPr>
          <p:spPr>
            <a:xfrm>
              <a:off x="3682478" y="5643475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1" name="pt190"/>
            <p:cNvSpPr/>
            <p:nvPr/>
          </p:nvSpPr>
          <p:spPr>
            <a:xfrm>
              <a:off x="3825924" y="5590973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2" name="pt191"/>
            <p:cNvSpPr/>
            <p:nvPr/>
          </p:nvSpPr>
          <p:spPr>
            <a:xfrm>
              <a:off x="3808174" y="5607836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3" name="pt192"/>
            <p:cNvSpPr/>
            <p:nvPr/>
          </p:nvSpPr>
          <p:spPr>
            <a:xfrm>
              <a:off x="3634848" y="5653784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4" name="pt193"/>
            <p:cNvSpPr/>
            <p:nvPr/>
          </p:nvSpPr>
          <p:spPr>
            <a:xfrm>
              <a:off x="3582414" y="5668677"/>
              <a:ext cx="90303" cy="90303"/>
            </a:xfrm>
            <a:prstGeom prst="ellipse">
              <a:avLst/>
            </a:prstGeom>
            <a:solidFill>
              <a:srgbClr val="BEBEBE">
                <a:alpha val="100000"/>
              </a:srgbClr>
            </a:solidFill>
            <a:ln w="9000" cap="rnd">
              <a:solidFill>
                <a:srgbClr val="BEBEBE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5" name="pt194"/>
            <p:cNvSpPr/>
            <p:nvPr/>
          </p:nvSpPr>
          <p:spPr>
            <a:xfrm>
              <a:off x="5428301" y="1151615"/>
              <a:ext cx="117405" cy="117405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6" name="pt195"/>
            <p:cNvSpPr/>
            <p:nvPr/>
          </p:nvSpPr>
          <p:spPr>
            <a:xfrm>
              <a:off x="5410446" y="1453679"/>
              <a:ext cx="117405" cy="117405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7" name="pt196"/>
            <p:cNvSpPr/>
            <p:nvPr/>
          </p:nvSpPr>
          <p:spPr>
            <a:xfrm>
              <a:off x="6047468" y="2158876"/>
              <a:ext cx="117405" cy="117405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8" name="pt197"/>
            <p:cNvSpPr/>
            <p:nvPr/>
          </p:nvSpPr>
          <p:spPr>
            <a:xfrm>
              <a:off x="1666898" y="3510105"/>
              <a:ext cx="117405" cy="117405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9" name="pt198"/>
            <p:cNvSpPr/>
            <p:nvPr/>
          </p:nvSpPr>
          <p:spPr>
            <a:xfrm>
              <a:off x="1546666" y="3895172"/>
              <a:ext cx="117405" cy="117405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0" name="pt199"/>
            <p:cNvSpPr/>
            <p:nvPr/>
          </p:nvSpPr>
          <p:spPr>
            <a:xfrm>
              <a:off x="5288150" y="3900144"/>
              <a:ext cx="117405" cy="117405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1" name="pt200"/>
            <p:cNvSpPr/>
            <p:nvPr/>
          </p:nvSpPr>
          <p:spPr>
            <a:xfrm>
              <a:off x="5038840" y="3904592"/>
              <a:ext cx="117405" cy="117405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2" name="pt201"/>
            <p:cNvSpPr/>
            <p:nvPr/>
          </p:nvSpPr>
          <p:spPr>
            <a:xfrm>
              <a:off x="1579724" y="3910305"/>
              <a:ext cx="117405" cy="117405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3" name="pt202"/>
            <p:cNvSpPr/>
            <p:nvPr/>
          </p:nvSpPr>
          <p:spPr>
            <a:xfrm>
              <a:off x="4964190" y="4335837"/>
              <a:ext cx="117405" cy="117405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4" name="pt203"/>
            <p:cNvSpPr/>
            <p:nvPr/>
          </p:nvSpPr>
          <p:spPr>
            <a:xfrm>
              <a:off x="1985190" y="4565922"/>
              <a:ext cx="117405" cy="117405"/>
            </a:xfrm>
            <a:prstGeom prst="ellipse">
              <a:avLst/>
            </a:prstGeom>
            <a:solidFill>
              <a:srgbClr val="FFFF00">
                <a:alpha val="100000"/>
              </a:srgbClr>
            </a:solidFill>
            <a:ln w="9000" cap="rnd">
              <a:solidFill>
                <a:srgbClr val="FFFF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5" name="pl204"/>
            <p:cNvSpPr/>
            <p:nvPr/>
          </p:nvSpPr>
          <p:spPr>
            <a:xfrm>
              <a:off x="1380328" y="5558773"/>
              <a:ext cx="4950882" cy="0"/>
            </a:xfrm>
            <a:custGeom>
              <a:avLst/>
              <a:pathLst>
                <a:path w="4950882" h="0">
                  <a:moveTo>
                    <a:pt x="0" y="0"/>
                  </a:moveTo>
                  <a:lnTo>
                    <a:pt x="4950882" y="0"/>
                  </a:lnTo>
                  <a:lnTo>
                    <a:pt x="4950882" y="0"/>
                  </a:lnTo>
                </a:path>
              </a:pathLst>
            </a:custGeom>
            <a:ln w="27101" cap="flat">
              <a:solidFill>
                <a:srgbClr val="BEBEBE">
                  <a:alpha val="100000"/>
                </a:srgbClr>
              </a:solidFill>
              <a:prstDash val="dash"/>
              <a:round/>
            </a:ln>
          </p:spPr>
          <p:txBody>
            <a:bodyPr/>
            <a:lstStyle/>
            <a:p/>
          </p:txBody>
        </p:sp>
        <p:sp>
          <p:nvSpPr>
            <p:cNvPr id="206" name="pl205"/>
            <p:cNvSpPr/>
            <p:nvPr/>
          </p:nvSpPr>
          <p:spPr>
            <a:xfrm>
              <a:off x="1618839" y="3850112"/>
              <a:ext cx="355325" cy="99972"/>
            </a:xfrm>
            <a:custGeom>
              <a:avLst/>
              <a:pathLst>
                <a:path w="355325" h="99972">
                  <a:moveTo>
                    <a:pt x="355325" y="0"/>
                  </a:moveTo>
                  <a:lnTo>
                    <a:pt x="0" y="99972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7" name="pl206"/>
            <p:cNvSpPr/>
            <p:nvPr/>
          </p:nvSpPr>
          <p:spPr>
            <a:xfrm>
              <a:off x="4975990" y="3967590"/>
              <a:ext cx="108233" cy="34906"/>
            </a:xfrm>
            <a:custGeom>
              <a:avLst/>
              <a:pathLst>
                <a:path w="108233" h="34906">
                  <a:moveTo>
                    <a:pt x="0" y="34906"/>
                  </a:moveTo>
                  <a:lnTo>
                    <a:pt x="108233" y="0"/>
                  </a:lnTo>
                </a:path>
              </a:pathLst>
            </a:custGeom>
            <a:ln w="16260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8" name="tx207"/>
            <p:cNvSpPr/>
            <p:nvPr/>
          </p:nvSpPr>
          <p:spPr>
            <a:xfrm>
              <a:off x="4758584" y="1295787"/>
              <a:ext cx="1180809" cy="10558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Tetranor 12-HETE</a:t>
              </a:r>
            </a:p>
          </p:txBody>
        </p:sp>
        <p:sp>
          <p:nvSpPr>
            <p:cNvPr id="209" name="tx208"/>
            <p:cNvSpPr/>
            <p:nvPr/>
          </p:nvSpPr>
          <p:spPr>
            <a:xfrm>
              <a:off x="5017460" y="1596769"/>
              <a:ext cx="626504" cy="10713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13-HODE</a:t>
              </a:r>
            </a:p>
          </p:txBody>
        </p:sp>
        <p:sp>
          <p:nvSpPr>
            <p:cNvPr id="210" name="tx209"/>
            <p:cNvSpPr/>
            <p:nvPr/>
          </p:nvSpPr>
          <p:spPr>
            <a:xfrm>
              <a:off x="4919343" y="2134933"/>
              <a:ext cx="1100847" cy="13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Prostaglandin E2</a:t>
              </a:r>
            </a:p>
          </p:txBody>
        </p:sp>
        <p:sp>
          <p:nvSpPr>
            <p:cNvPr id="211" name="tx210"/>
            <p:cNvSpPr/>
            <p:nvPr/>
          </p:nvSpPr>
          <p:spPr>
            <a:xfrm>
              <a:off x="1453480" y="3655253"/>
              <a:ext cx="514147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Bilirubin</a:t>
              </a:r>
            </a:p>
          </p:txBody>
        </p:sp>
        <p:sp>
          <p:nvSpPr>
            <p:cNvPr id="212" name="tx211"/>
            <p:cNvSpPr/>
            <p:nvPr/>
          </p:nvSpPr>
          <p:spPr>
            <a:xfrm>
              <a:off x="1997024" y="3764909"/>
              <a:ext cx="2193436" cy="13430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Phenylmethyl 2-methylpropanoate</a:t>
              </a:r>
            </a:p>
          </p:txBody>
        </p:sp>
        <p:sp>
          <p:nvSpPr>
            <p:cNvPr id="213" name="tx212"/>
            <p:cNvSpPr/>
            <p:nvPr/>
          </p:nvSpPr>
          <p:spPr>
            <a:xfrm>
              <a:off x="5099421" y="3765957"/>
              <a:ext cx="771256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Azelaic acid</a:t>
              </a:r>
            </a:p>
          </p:txBody>
        </p:sp>
        <p:sp>
          <p:nvSpPr>
            <p:cNvPr id="214" name="tx213"/>
            <p:cNvSpPr/>
            <p:nvPr/>
          </p:nvSpPr>
          <p:spPr>
            <a:xfrm>
              <a:off x="3997105" y="3951256"/>
              <a:ext cx="956024" cy="10515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Mevalonic acid</a:t>
              </a:r>
            </a:p>
          </p:txBody>
        </p:sp>
        <p:sp>
          <p:nvSpPr>
            <p:cNvPr id="215" name="tx214"/>
            <p:cNvSpPr/>
            <p:nvPr/>
          </p:nvSpPr>
          <p:spPr>
            <a:xfrm>
              <a:off x="1453480" y="4025286"/>
              <a:ext cx="779160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Pyruvic acid</a:t>
              </a:r>
            </a:p>
          </p:txBody>
        </p:sp>
        <p:sp>
          <p:nvSpPr>
            <p:cNvPr id="216" name="tx215"/>
            <p:cNvSpPr/>
            <p:nvPr/>
          </p:nvSpPr>
          <p:spPr>
            <a:xfrm>
              <a:off x="4531545" y="4172381"/>
              <a:ext cx="1261337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Adenylsuccinic acid</a:t>
              </a:r>
            </a:p>
          </p:txBody>
        </p:sp>
        <p:sp>
          <p:nvSpPr>
            <p:cNvPr id="217" name="tx216"/>
            <p:cNvSpPr/>
            <p:nvPr/>
          </p:nvSpPr>
          <p:spPr>
            <a:xfrm>
              <a:off x="2129304" y="4542250"/>
              <a:ext cx="1317727" cy="13388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38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38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Enol-phenylpyruvate</a:t>
              </a:r>
            </a:p>
          </p:txBody>
        </p:sp>
        <p:sp>
          <p:nvSpPr>
            <p:cNvPr id="218" name="pl217"/>
            <p:cNvSpPr/>
            <p:nvPr/>
          </p:nvSpPr>
          <p:spPr>
            <a:xfrm>
              <a:off x="1380328" y="983989"/>
              <a:ext cx="0" cy="4979233"/>
            </a:xfrm>
            <a:custGeom>
              <a:avLst/>
              <a:pathLst>
                <a:path w="0" h="4979233">
                  <a:moveTo>
                    <a:pt x="0" y="4979233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9" name="tx218"/>
            <p:cNvSpPr/>
            <p:nvPr/>
          </p:nvSpPr>
          <p:spPr>
            <a:xfrm>
              <a:off x="1232941" y="5680784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20" name="tx219"/>
            <p:cNvSpPr/>
            <p:nvPr/>
          </p:nvSpPr>
          <p:spPr>
            <a:xfrm>
              <a:off x="1148183" y="4786469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21" name="tx220"/>
            <p:cNvSpPr/>
            <p:nvPr/>
          </p:nvSpPr>
          <p:spPr>
            <a:xfrm>
              <a:off x="1148183" y="389215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22" name="tx221"/>
            <p:cNvSpPr/>
            <p:nvPr/>
          </p:nvSpPr>
          <p:spPr>
            <a:xfrm>
              <a:off x="1148183" y="2997764"/>
              <a:ext cx="169515" cy="11147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23" name="tx222"/>
            <p:cNvSpPr/>
            <p:nvPr/>
          </p:nvSpPr>
          <p:spPr>
            <a:xfrm>
              <a:off x="1148183" y="2103523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24" name="tx223"/>
            <p:cNvSpPr/>
            <p:nvPr/>
          </p:nvSpPr>
          <p:spPr>
            <a:xfrm>
              <a:off x="1148183" y="1209207"/>
              <a:ext cx="169515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25" name="pl224"/>
            <p:cNvSpPr/>
            <p:nvPr/>
          </p:nvSpPr>
          <p:spPr>
            <a:xfrm>
              <a:off x="1345534" y="57376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6" name="pl225"/>
            <p:cNvSpPr/>
            <p:nvPr/>
          </p:nvSpPr>
          <p:spPr>
            <a:xfrm>
              <a:off x="1345534" y="4843321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7" name="pl226"/>
            <p:cNvSpPr/>
            <p:nvPr/>
          </p:nvSpPr>
          <p:spPr>
            <a:xfrm>
              <a:off x="1345534" y="394900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8" name="pl227"/>
            <p:cNvSpPr/>
            <p:nvPr/>
          </p:nvSpPr>
          <p:spPr>
            <a:xfrm>
              <a:off x="1345534" y="305469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9" name="pl228"/>
            <p:cNvSpPr/>
            <p:nvPr/>
          </p:nvSpPr>
          <p:spPr>
            <a:xfrm>
              <a:off x="1345534" y="21603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0" name="pl229"/>
            <p:cNvSpPr/>
            <p:nvPr/>
          </p:nvSpPr>
          <p:spPr>
            <a:xfrm>
              <a:off x="1345534" y="1266060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1" name="pl230"/>
            <p:cNvSpPr/>
            <p:nvPr/>
          </p:nvSpPr>
          <p:spPr>
            <a:xfrm>
              <a:off x="1380328" y="5963222"/>
              <a:ext cx="4950882" cy="0"/>
            </a:xfrm>
            <a:custGeom>
              <a:avLst/>
              <a:pathLst>
                <a:path w="4950882" h="0">
                  <a:moveTo>
                    <a:pt x="0" y="0"/>
                  </a:moveTo>
                  <a:lnTo>
                    <a:pt x="4950882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2" name="pl231"/>
            <p:cNvSpPr/>
            <p:nvPr/>
          </p:nvSpPr>
          <p:spPr>
            <a:xfrm>
              <a:off x="2262736" y="596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3" name="pl232"/>
            <p:cNvSpPr/>
            <p:nvPr/>
          </p:nvSpPr>
          <p:spPr>
            <a:xfrm>
              <a:off x="3489210" y="596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4" name="pl233"/>
            <p:cNvSpPr/>
            <p:nvPr/>
          </p:nvSpPr>
          <p:spPr>
            <a:xfrm>
              <a:off x="4715685" y="596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5" name="pl234"/>
            <p:cNvSpPr/>
            <p:nvPr/>
          </p:nvSpPr>
          <p:spPr>
            <a:xfrm>
              <a:off x="5942159" y="5963222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333333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6" name="tx235"/>
            <p:cNvSpPr/>
            <p:nvPr/>
          </p:nvSpPr>
          <p:spPr>
            <a:xfrm>
              <a:off x="2194982" y="6025406"/>
              <a:ext cx="135508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-1</a:t>
              </a:r>
            </a:p>
          </p:txBody>
        </p:sp>
        <p:sp>
          <p:nvSpPr>
            <p:cNvPr id="237" name="tx236"/>
            <p:cNvSpPr/>
            <p:nvPr/>
          </p:nvSpPr>
          <p:spPr>
            <a:xfrm>
              <a:off x="3446831" y="6023546"/>
              <a:ext cx="84757" cy="1113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8" name="tx237"/>
            <p:cNvSpPr/>
            <p:nvPr/>
          </p:nvSpPr>
          <p:spPr>
            <a:xfrm>
              <a:off x="4673306" y="6025406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1</a:t>
              </a:r>
            </a:p>
          </p:txBody>
        </p:sp>
        <p:sp>
          <p:nvSpPr>
            <p:cNvPr id="239" name="tx238"/>
            <p:cNvSpPr/>
            <p:nvPr/>
          </p:nvSpPr>
          <p:spPr>
            <a:xfrm>
              <a:off x="5899780" y="6025406"/>
              <a:ext cx="84757" cy="10953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2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200">
                  <a:solidFill>
                    <a:srgbClr val="4D4D4D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240" name="tx239"/>
            <p:cNvSpPr/>
            <p:nvPr/>
          </p:nvSpPr>
          <p:spPr>
            <a:xfrm>
              <a:off x="3541274" y="6198468"/>
              <a:ext cx="628991" cy="103342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coefficient</a:t>
              </a:r>
            </a:p>
          </p:txBody>
        </p:sp>
        <p:sp>
          <p:nvSpPr>
            <p:cNvPr id="241" name="tx240"/>
            <p:cNvSpPr/>
            <p:nvPr/>
          </p:nvSpPr>
          <p:spPr>
            <a:xfrm rot="-5400000">
              <a:off x="552508" y="3408053"/>
              <a:ext cx="931856" cy="131105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-log10(p value)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2024-09-09T20:44:58Z</dcterms:modified>
  <cp:category/>
</cp:coreProperties>
</file>