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80328" y="983989"/>
              <a:ext cx="4950882" cy="497923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950274" y="562127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998049" y="56376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4135818" y="567185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090799" y="566338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142343" y="5364973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073336" y="565763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454326" y="565760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4037530" y="56465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4236987" y="568753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347597" y="56802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970729" y="562641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5122570" y="4998593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498635" y="56375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091581" y="566161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019577" y="56460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554404" y="563865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6061018" y="3074511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4568570" y="56337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223205" y="568579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10496" y="5258732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960506" y="5467286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471551" y="56580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843170" y="55357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773137" y="55408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5355881" y="5230743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276923" y="569093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478121" y="565736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407196" y="567005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747556" y="55512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775412" y="556131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432205" y="566343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138913" y="56730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4130777" y="56704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239243" y="568839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086031" y="56588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5097462" y="5371686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980980" y="563230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4029610" y="564615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060537" y="564226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846821" y="559458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383613" y="567364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213608" y="56845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967032" y="562845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95346" y="56818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862820" y="55968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812786" y="4624877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297999" y="568822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751854" y="555173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298836" y="56866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375176" y="56713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882282" y="5499317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624734" y="561420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74437" y="5400264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187811" y="5385778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223306" y="56862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82352" y="4604218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750169" y="4108295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292661" y="568853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000976" y="563984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506900" y="4995569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104750" y="3491394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926614" y="561973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295545" y="568829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271810" y="5255221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45661" y="558764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188438" y="56794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114625" y="566532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960558" y="56257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638113" y="5405175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183881" y="5359089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875446" y="55270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55632" y="5370865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220209" y="568408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99829" y="565065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46066" y="561060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74047" y="4085456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200120" y="5336686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15916" y="551722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343973" y="568103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057605" y="56542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593526" y="5417176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7040" y="56193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05134" y="55446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596717" y="5460281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282037" y="56903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962208" y="56359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357553" y="567888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888576" y="559281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614525" y="562202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837145" y="559651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829321" y="556839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830839" y="554567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826662" y="4742534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331916" y="56819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511328" y="564272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27841" y="564775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5419111" y="4948477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881071" y="5025936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6467" y="5389709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031901" y="564137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397103" y="566967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636361" y="562181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903453" y="5364795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6012657" y="3393897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173158" y="56777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687136" y="4859218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820184" y="4747135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461533" y="56557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714252" y="55373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615942" y="56170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486621" y="565310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198481" y="568183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237340" y="56880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67550" y="56308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3932" y="55697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620312" y="56226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496960" y="56498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464958" y="565722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459750" y="56588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270785" y="56917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286638" y="568954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076300" y="56617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544427" y="563002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713842" y="55851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8108" y="566063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05534" y="55556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32946" y="56645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444383" y="56621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575608" y="5461192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317946" y="56853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284744" y="568997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53847" y="565892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452810" y="565961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790098" y="555513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76172" y="566037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70214" y="567277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452870" y="5407656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49577" y="56799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15042" y="56842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70438" y="565643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00706" y="3877778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3290" y="55332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472613" y="565115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104055" y="566466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17759" y="56457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398847" y="56711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828604" y="4943059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57224" y="567806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45324" y="555255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5512451" y="5069693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079521" y="56585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457815" y="566013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087894" y="56611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47816" y="566178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556666" y="56337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203072" y="56831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85822" y="559625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930993" y="5491693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30271" y="564312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358033" y="567971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53125" y="566034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187904" y="56814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312057" y="56859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645807" y="56062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445340" y="566152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011678" y="56460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473566" y="565582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75576" y="553848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604221" y="5491438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104957" y="566523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421708" y="566680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088843" y="566199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5405219" y="5234991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467095" y="5412273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553672" y="5019163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1560217" y="1165165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939461" y="5479859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4449088" y="565371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391420" y="567340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319961" y="5151596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236482" y="56878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622550" y="56143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442280" y="566370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794107" y="555367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290121" y="568922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528010" y="563997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190068" y="56813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493479" y="56511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1546666" y="1151615"/>
              <a:ext cx="117405" cy="117405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6047468" y="3060961"/>
              <a:ext cx="117405" cy="117405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5999107" y="3380346"/>
              <a:ext cx="117405" cy="117405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091199" y="3477844"/>
              <a:ext cx="117405" cy="117405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2287156" y="3864228"/>
              <a:ext cx="117405" cy="117405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2260496" y="4071906"/>
              <a:ext cx="117405" cy="117405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736618" y="4094744"/>
              <a:ext cx="117405" cy="117405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068801" y="4590667"/>
              <a:ext cx="117405" cy="117405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799235" y="4611326"/>
              <a:ext cx="117405" cy="117405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813112" y="4728983"/>
              <a:ext cx="117405" cy="117405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380328" y="5561071"/>
              <a:ext cx="4950882" cy="0"/>
            </a:xfrm>
            <a:custGeom>
              <a:avLst/>
              <a:pathLst>
                <a:path w="4950882" h="0">
                  <a:moveTo>
                    <a:pt x="0" y="0"/>
                  </a:moveTo>
                  <a:lnTo>
                    <a:pt x="4950882" y="0"/>
                  </a:lnTo>
                  <a:lnTo>
                    <a:pt x="4950882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6" name="tx205"/>
            <p:cNvSpPr/>
            <p:nvPr/>
          </p:nvSpPr>
          <p:spPr>
            <a:xfrm>
              <a:off x="1689426" y="1126408"/>
              <a:ext cx="1446246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S-Adenosylmethionine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5702275" y="2927302"/>
              <a:ext cx="530450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Adenine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4883558" y="3216333"/>
              <a:ext cx="1373906" cy="1356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Glycerol 3-phosphate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4420829" y="3621945"/>
              <a:ext cx="1180809" cy="105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Tetranor 12-HETE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2054522" y="3701559"/>
              <a:ext cx="859758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L-Asparagine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2032865" y="4217383"/>
              <a:ext cx="297196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ADP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4650258" y="4099983"/>
              <a:ext cx="1060548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Arachidonic acid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4675568" y="4454142"/>
              <a:ext cx="626504" cy="107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13-HODE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5463018" y="4447728"/>
              <a:ext cx="795040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Myristic acid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4063051" y="4843821"/>
              <a:ext cx="2193436" cy="13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Phenylmethyl 2-methylpropanoate</a:t>
              </a:r>
            </a:p>
          </p:txBody>
        </p:sp>
        <p:sp>
          <p:nvSpPr>
            <p:cNvPr id="216" name="pl215"/>
            <p:cNvSpPr/>
            <p:nvPr/>
          </p:nvSpPr>
          <p:spPr>
            <a:xfrm>
              <a:off x="1380328" y="983989"/>
              <a:ext cx="0" cy="4979233"/>
            </a:xfrm>
            <a:custGeom>
              <a:avLst/>
              <a:pathLst>
                <a:path w="0" h="4979233">
                  <a:moveTo>
                    <a:pt x="0" y="49792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6"/>
            <p:cNvSpPr/>
            <p:nvPr/>
          </p:nvSpPr>
          <p:spPr>
            <a:xfrm>
              <a:off x="1232941" y="5680425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1148183" y="4799391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1148183" y="391835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1148183" y="3037249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1148183" y="215628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1148183" y="1275255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23" name="pl222"/>
            <p:cNvSpPr/>
            <p:nvPr/>
          </p:nvSpPr>
          <p:spPr>
            <a:xfrm>
              <a:off x="1345534" y="57372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345534" y="48562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345534" y="39752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345534" y="30941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345534" y="22131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345534" y="13321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380328" y="5963222"/>
              <a:ext cx="4950882" cy="0"/>
            </a:xfrm>
            <a:custGeom>
              <a:avLst/>
              <a:pathLst>
                <a:path w="4950882" h="0">
                  <a:moveTo>
                    <a:pt x="0" y="0"/>
                  </a:moveTo>
                  <a:lnTo>
                    <a:pt x="49508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779974" y="596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312934" y="596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5845894" y="596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2"/>
            <p:cNvSpPr/>
            <p:nvPr/>
          </p:nvSpPr>
          <p:spPr>
            <a:xfrm>
              <a:off x="2712220" y="6025406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4270555" y="6023546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5" name="tx234"/>
            <p:cNvSpPr/>
            <p:nvPr/>
          </p:nvSpPr>
          <p:spPr>
            <a:xfrm>
              <a:off x="5803515" y="6025406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6" name="tx235"/>
            <p:cNvSpPr/>
            <p:nvPr/>
          </p:nvSpPr>
          <p:spPr>
            <a:xfrm>
              <a:off x="3541274" y="6198468"/>
              <a:ext cx="628991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coefficient</a:t>
              </a:r>
            </a:p>
          </p:txBody>
        </p:sp>
        <p:sp>
          <p:nvSpPr>
            <p:cNvPr id="237" name="tx236"/>
            <p:cNvSpPr/>
            <p:nvPr/>
          </p:nvSpPr>
          <p:spPr>
            <a:xfrm rot="-5400000">
              <a:off x="552508" y="3408053"/>
              <a:ext cx="93185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-log10(p value)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2024-09-09T20:47:26Z</dcterms:modified>
  <cp:category/>
</cp:coreProperties>
</file>