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1348857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solidFill>
              <a:srgbClr val="DC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196130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solidFill>
              <a:srgbClr val="F39B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2272494" y="3134084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solidFill>
              <a:srgbClr val="D7A24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1348857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196130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272494" y="3134084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073080" y="1003291"/>
              <a:ext cx="95161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HC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217502" y="1003291"/>
              <a:ext cx="109622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PRA vs HC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115120" y="6148877"/>
              <a:ext cx="1084261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PRA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468501" y="2744627"/>
              <a:ext cx="1607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85228" y="2746462"/>
              <a:ext cx="160772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76864" y="4464426"/>
              <a:ext cx="160772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576864" y="2495245"/>
              <a:ext cx="1607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884137" y="3603679"/>
              <a:ext cx="1607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309785" y="3603679"/>
              <a:ext cx="8038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576864" y="3326518"/>
              <a:ext cx="1607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2024-10-03T14:24:21Z</dcterms:modified>
  <cp:category/>
</cp:coreProperties>
</file>