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48" y="-7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组合 359">
            <a:extLst>
              <a:ext uri="{FF2B5EF4-FFF2-40B4-BE49-F238E27FC236}">
                <a16:creationId xmlns:a16="http://schemas.microsoft.com/office/drawing/2014/main" id="{FD18FF22-884F-0696-E61F-833DBA49B0AB}"/>
              </a:ext>
            </a:extLst>
          </p:cNvPr>
          <p:cNvGrpSpPr/>
          <p:nvPr/>
        </p:nvGrpSpPr>
        <p:grpSpPr>
          <a:xfrm>
            <a:off x="2058066" y="1571128"/>
            <a:ext cx="2789258" cy="3636630"/>
            <a:chOff x="2058066" y="1571128"/>
            <a:chExt cx="2789258" cy="3636630"/>
          </a:xfrm>
        </p:grpSpPr>
        <p:sp>
          <p:nvSpPr>
            <p:cNvPr id="5" name="rc4"/>
            <p:cNvSpPr/>
            <p:nvPr/>
          </p:nvSpPr>
          <p:spPr>
            <a:xfrm>
              <a:off x="2058980" y="1571128"/>
              <a:ext cx="254000" cy="152400"/>
            </a:xfrm>
            <a:prstGeom prst="rect">
              <a:avLst/>
            </a:prstGeom>
            <a:solidFill>
              <a:srgbClr val="E2ECF4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c5"/>
            <p:cNvSpPr/>
            <p:nvPr/>
          </p:nvSpPr>
          <p:spPr>
            <a:xfrm>
              <a:off x="2058980" y="1723528"/>
              <a:ext cx="254000" cy="152400"/>
            </a:xfrm>
            <a:prstGeom prst="rect">
              <a:avLst/>
            </a:prstGeom>
            <a:solidFill>
              <a:srgbClr val="FBD1D1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c6"/>
            <p:cNvSpPr/>
            <p:nvPr/>
          </p:nvSpPr>
          <p:spPr>
            <a:xfrm>
              <a:off x="2058980" y="1875928"/>
              <a:ext cx="254000" cy="152400"/>
            </a:xfrm>
            <a:prstGeom prst="rect">
              <a:avLst/>
            </a:prstGeom>
            <a:solidFill>
              <a:srgbClr val="F69293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c7"/>
            <p:cNvSpPr/>
            <p:nvPr/>
          </p:nvSpPr>
          <p:spPr>
            <a:xfrm>
              <a:off x="2058980" y="2028328"/>
              <a:ext cx="254000" cy="152400"/>
            </a:xfrm>
            <a:prstGeom prst="rect">
              <a:avLst/>
            </a:prstGeom>
            <a:solidFill>
              <a:srgbClr val="518FC0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c8"/>
            <p:cNvSpPr/>
            <p:nvPr/>
          </p:nvSpPr>
          <p:spPr>
            <a:xfrm>
              <a:off x="2058980" y="2180728"/>
              <a:ext cx="254000" cy="152400"/>
            </a:xfrm>
            <a:prstGeom prst="rect">
              <a:avLst/>
            </a:prstGeom>
            <a:solidFill>
              <a:srgbClr val="4E8DB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c9"/>
            <p:cNvSpPr/>
            <p:nvPr/>
          </p:nvSpPr>
          <p:spPr>
            <a:xfrm>
              <a:off x="2058980" y="2333128"/>
              <a:ext cx="254000" cy="152400"/>
            </a:xfrm>
            <a:prstGeom prst="rect">
              <a:avLst/>
            </a:prstGeom>
            <a:solidFill>
              <a:srgbClr val="5F98C5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c10"/>
            <p:cNvSpPr/>
            <p:nvPr/>
          </p:nvSpPr>
          <p:spPr>
            <a:xfrm>
              <a:off x="2058980" y="2485528"/>
              <a:ext cx="254000" cy="152400"/>
            </a:xfrm>
            <a:prstGeom prst="rect">
              <a:avLst/>
            </a:prstGeom>
            <a:solidFill>
              <a:srgbClr val="5994C3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c11"/>
            <p:cNvSpPr/>
            <p:nvPr/>
          </p:nvSpPr>
          <p:spPr>
            <a:xfrm>
              <a:off x="2058980" y="2637928"/>
              <a:ext cx="254000" cy="152400"/>
            </a:xfrm>
            <a:prstGeom prst="rect">
              <a:avLst/>
            </a:prstGeom>
            <a:solidFill>
              <a:srgbClr val="3980B8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c12"/>
            <p:cNvSpPr/>
            <p:nvPr/>
          </p:nvSpPr>
          <p:spPr>
            <a:xfrm>
              <a:off x="2058980" y="2790328"/>
              <a:ext cx="254000" cy="152400"/>
            </a:xfrm>
            <a:prstGeom prst="rect">
              <a:avLst/>
            </a:prstGeom>
            <a:solidFill>
              <a:srgbClr val="3980B8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c13"/>
            <p:cNvSpPr/>
            <p:nvPr/>
          </p:nvSpPr>
          <p:spPr>
            <a:xfrm>
              <a:off x="2058980" y="2942728"/>
              <a:ext cx="254000" cy="152400"/>
            </a:xfrm>
            <a:prstGeom prst="rect">
              <a:avLst/>
            </a:prstGeom>
            <a:solidFill>
              <a:srgbClr val="5B95C4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c14"/>
            <p:cNvSpPr/>
            <p:nvPr/>
          </p:nvSpPr>
          <p:spPr>
            <a:xfrm>
              <a:off x="2058980" y="3095128"/>
              <a:ext cx="254000" cy="152400"/>
            </a:xfrm>
            <a:prstGeom prst="rect">
              <a:avLst/>
            </a:prstGeom>
            <a:solidFill>
              <a:srgbClr val="4084BA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c15"/>
            <p:cNvSpPr/>
            <p:nvPr/>
          </p:nvSpPr>
          <p:spPr>
            <a:xfrm>
              <a:off x="2058980" y="3247528"/>
              <a:ext cx="254000" cy="152400"/>
            </a:xfrm>
            <a:prstGeom prst="rect">
              <a:avLst/>
            </a:prstGeom>
            <a:solidFill>
              <a:srgbClr val="4386BB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c16"/>
            <p:cNvSpPr/>
            <p:nvPr/>
          </p:nvSpPr>
          <p:spPr>
            <a:xfrm>
              <a:off x="2058980" y="3399928"/>
              <a:ext cx="254000" cy="152400"/>
            </a:xfrm>
            <a:prstGeom prst="rect">
              <a:avLst/>
            </a:prstGeom>
            <a:solidFill>
              <a:srgbClr val="DAE7F1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c17"/>
            <p:cNvSpPr/>
            <p:nvPr/>
          </p:nvSpPr>
          <p:spPr>
            <a:xfrm>
              <a:off x="2058980" y="3552328"/>
              <a:ext cx="254000" cy="152400"/>
            </a:xfrm>
            <a:prstGeom prst="rect">
              <a:avLst/>
            </a:prstGeom>
            <a:solidFill>
              <a:srgbClr val="7BAAC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c18"/>
            <p:cNvSpPr/>
            <p:nvPr/>
          </p:nvSpPr>
          <p:spPr>
            <a:xfrm>
              <a:off x="2058980" y="3704728"/>
              <a:ext cx="254000" cy="152400"/>
            </a:xfrm>
            <a:prstGeom prst="rect">
              <a:avLst/>
            </a:prstGeom>
            <a:solidFill>
              <a:srgbClr val="AAC8E0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c19"/>
            <p:cNvSpPr/>
            <p:nvPr/>
          </p:nvSpPr>
          <p:spPr>
            <a:xfrm>
              <a:off x="2058980" y="3857128"/>
              <a:ext cx="254000" cy="152400"/>
            </a:xfrm>
            <a:prstGeom prst="rect">
              <a:avLst/>
            </a:prstGeom>
            <a:solidFill>
              <a:srgbClr val="B0CCE2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c20"/>
            <p:cNvSpPr/>
            <p:nvPr/>
          </p:nvSpPr>
          <p:spPr>
            <a:xfrm>
              <a:off x="2058980" y="4009528"/>
              <a:ext cx="254000" cy="152400"/>
            </a:xfrm>
            <a:prstGeom prst="rect">
              <a:avLst/>
            </a:prstGeom>
            <a:solidFill>
              <a:srgbClr val="AAC8E0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c21"/>
            <p:cNvSpPr/>
            <p:nvPr/>
          </p:nvSpPr>
          <p:spPr>
            <a:xfrm>
              <a:off x="2058980" y="4161928"/>
              <a:ext cx="254000" cy="152400"/>
            </a:xfrm>
            <a:prstGeom prst="rect">
              <a:avLst/>
            </a:prstGeom>
            <a:solidFill>
              <a:srgbClr val="B6D0E5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c22"/>
            <p:cNvSpPr/>
            <p:nvPr/>
          </p:nvSpPr>
          <p:spPr>
            <a:xfrm>
              <a:off x="2058980" y="4314328"/>
              <a:ext cx="254000" cy="152400"/>
            </a:xfrm>
            <a:prstGeom prst="rect">
              <a:avLst/>
            </a:prstGeom>
            <a:solidFill>
              <a:srgbClr val="B2CDE3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c23"/>
            <p:cNvSpPr/>
            <p:nvPr/>
          </p:nvSpPr>
          <p:spPr>
            <a:xfrm>
              <a:off x="2058980" y="4466728"/>
              <a:ext cx="254000" cy="152400"/>
            </a:xfrm>
            <a:prstGeom prst="rect">
              <a:avLst/>
            </a:prstGeom>
            <a:solidFill>
              <a:srgbClr val="85B0D3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c24"/>
            <p:cNvSpPr/>
            <p:nvPr/>
          </p:nvSpPr>
          <p:spPr>
            <a:xfrm>
              <a:off x="2058980" y="4619128"/>
              <a:ext cx="254000" cy="152400"/>
            </a:xfrm>
            <a:prstGeom prst="rect">
              <a:avLst/>
            </a:prstGeom>
            <a:solidFill>
              <a:srgbClr val="9FC1DC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c25"/>
            <p:cNvSpPr/>
            <p:nvPr/>
          </p:nvSpPr>
          <p:spPr>
            <a:xfrm>
              <a:off x="2058980" y="4771528"/>
              <a:ext cx="254000" cy="152400"/>
            </a:xfrm>
            <a:prstGeom prst="rect">
              <a:avLst/>
            </a:prstGeom>
            <a:solidFill>
              <a:srgbClr val="94BAD8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c26"/>
            <p:cNvSpPr/>
            <p:nvPr/>
          </p:nvSpPr>
          <p:spPr>
            <a:xfrm>
              <a:off x="2312980" y="1571128"/>
              <a:ext cx="253999" cy="152400"/>
            </a:xfrm>
            <a:prstGeom prst="rect">
              <a:avLst/>
            </a:prstGeom>
            <a:solidFill>
              <a:srgbClr val="99BDDA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c27"/>
            <p:cNvSpPr/>
            <p:nvPr/>
          </p:nvSpPr>
          <p:spPr>
            <a:xfrm>
              <a:off x="2312980" y="1723528"/>
              <a:ext cx="253999" cy="152400"/>
            </a:xfrm>
            <a:prstGeom prst="rect">
              <a:avLst/>
            </a:prstGeom>
            <a:solidFill>
              <a:srgbClr val="B8D1E5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c28"/>
            <p:cNvSpPr/>
            <p:nvPr/>
          </p:nvSpPr>
          <p:spPr>
            <a:xfrm>
              <a:off x="2312980" y="1875928"/>
              <a:ext cx="253999" cy="152400"/>
            </a:xfrm>
            <a:prstGeom prst="rect">
              <a:avLst/>
            </a:prstGeom>
            <a:solidFill>
              <a:srgbClr val="B9D2E6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c29"/>
            <p:cNvSpPr/>
            <p:nvPr/>
          </p:nvSpPr>
          <p:spPr>
            <a:xfrm>
              <a:off x="2312980" y="2028328"/>
              <a:ext cx="253999" cy="152400"/>
            </a:xfrm>
            <a:prstGeom prst="rect">
              <a:avLst/>
            </a:prstGeom>
            <a:solidFill>
              <a:srgbClr val="D5E4F0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c30"/>
            <p:cNvSpPr/>
            <p:nvPr/>
          </p:nvSpPr>
          <p:spPr>
            <a:xfrm>
              <a:off x="2312980" y="2180728"/>
              <a:ext cx="253999" cy="152400"/>
            </a:xfrm>
            <a:prstGeom prst="rect">
              <a:avLst/>
            </a:prstGeom>
            <a:solidFill>
              <a:srgbClr val="B0CCE2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c31"/>
            <p:cNvSpPr/>
            <p:nvPr/>
          </p:nvSpPr>
          <p:spPr>
            <a:xfrm>
              <a:off x="2312980" y="2333128"/>
              <a:ext cx="253999" cy="152400"/>
            </a:xfrm>
            <a:prstGeom prst="rect">
              <a:avLst/>
            </a:prstGeom>
            <a:solidFill>
              <a:srgbClr val="A5C5D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c32"/>
            <p:cNvSpPr/>
            <p:nvPr/>
          </p:nvSpPr>
          <p:spPr>
            <a:xfrm>
              <a:off x="2312980" y="2485528"/>
              <a:ext cx="253999" cy="152400"/>
            </a:xfrm>
            <a:prstGeom prst="rect">
              <a:avLst/>
            </a:prstGeom>
            <a:solidFill>
              <a:srgbClr val="97BCD9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c33"/>
            <p:cNvSpPr/>
            <p:nvPr/>
          </p:nvSpPr>
          <p:spPr>
            <a:xfrm>
              <a:off x="2312980" y="2637928"/>
              <a:ext cx="253999" cy="152400"/>
            </a:xfrm>
            <a:prstGeom prst="rect">
              <a:avLst/>
            </a:prstGeom>
            <a:solidFill>
              <a:srgbClr val="80ADD1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c34"/>
            <p:cNvSpPr/>
            <p:nvPr/>
          </p:nvSpPr>
          <p:spPr>
            <a:xfrm>
              <a:off x="2312980" y="2790328"/>
              <a:ext cx="253999" cy="152400"/>
            </a:xfrm>
            <a:prstGeom prst="rect">
              <a:avLst/>
            </a:prstGeom>
            <a:solidFill>
              <a:srgbClr val="8EB6D6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c35"/>
            <p:cNvSpPr/>
            <p:nvPr/>
          </p:nvSpPr>
          <p:spPr>
            <a:xfrm>
              <a:off x="2312980" y="2942728"/>
              <a:ext cx="253999" cy="152400"/>
            </a:xfrm>
            <a:prstGeom prst="rect">
              <a:avLst/>
            </a:prstGeom>
            <a:solidFill>
              <a:srgbClr val="81AED2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c36"/>
            <p:cNvSpPr/>
            <p:nvPr/>
          </p:nvSpPr>
          <p:spPr>
            <a:xfrm>
              <a:off x="2312980" y="3095128"/>
              <a:ext cx="253999" cy="152400"/>
            </a:xfrm>
            <a:prstGeom prst="rect">
              <a:avLst/>
            </a:prstGeom>
            <a:solidFill>
              <a:srgbClr val="7AA9C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c37"/>
            <p:cNvSpPr/>
            <p:nvPr/>
          </p:nvSpPr>
          <p:spPr>
            <a:xfrm>
              <a:off x="2312980" y="3247528"/>
              <a:ext cx="253999" cy="152400"/>
            </a:xfrm>
            <a:prstGeom prst="rect">
              <a:avLst/>
            </a:prstGeom>
            <a:solidFill>
              <a:srgbClr val="699EC9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c38"/>
            <p:cNvSpPr/>
            <p:nvPr/>
          </p:nvSpPr>
          <p:spPr>
            <a:xfrm>
              <a:off x="2312980" y="3399928"/>
              <a:ext cx="253999" cy="152400"/>
            </a:xfrm>
            <a:prstGeom prst="rect">
              <a:avLst/>
            </a:prstGeom>
            <a:solidFill>
              <a:srgbClr val="FACBCB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c39"/>
            <p:cNvSpPr/>
            <p:nvPr/>
          </p:nvSpPr>
          <p:spPr>
            <a:xfrm>
              <a:off x="2312980" y="3552328"/>
              <a:ext cx="253999" cy="152400"/>
            </a:xfrm>
            <a:prstGeom prst="rect">
              <a:avLst/>
            </a:prstGeom>
            <a:solidFill>
              <a:srgbClr val="CCDEEC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rc40"/>
            <p:cNvSpPr/>
            <p:nvPr/>
          </p:nvSpPr>
          <p:spPr>
            <a:xfrm>
              <a:off x="2312980" y="3704728"/>
              <a:ext cx="253999" cy="152400"/>
            </a:xfrm>
            <a:prstGeom prst="rect">
              <a:avLst/>
            </a:prstGeom>
            <a:solidFill>
              <a:srgbClr val="C7DBEB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c41"/>
            <p:cNvSpPr/>
            <p:nvPr/>
          </p:nvSpPr>
          <p:spPr>
            <a:xfrm>
              <a:off x="2312980" y="3857128"/>
              <a:ext cx="253999" cy="152400"/>
            </a:xfrm>
            <a:prstGeom prst="rect">
              <a:avLst/>
            </a:prstGeom>
            <a:solidFill>
              <a:srgbClr val="D2E2E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c42"/>
            <p:cNvSpPr/>
            <p:nvPr/>
          </p:nvSpPr>
          <p:spPr>
            <a:xfrm>
              <a:off x="2312980" y="4009528"/>
              <a:ext cx="253999" cy="152400"/>
            </a:xfrm>
            <a:prstGeom prst="rect">
              <a:avLst/>
            </a:prstGeom>
            <a:solidFill>
              <a:srgbClr val="D5E4F0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c43"/>
            <p:cNvSpPr/>
            <p:nvPr/>
          </p:nvSpPr>
          <p:spPr>
            <a:xfrm>
              <a:off x="2312980" y="4161928"/>
              <a:ext cx="253999" cy="152400"/>
            </a:xfrm>
            <a:prstGeom prst="rect">
              <a:avLst/>
            </a:prstGeom>
            <a:solidFill>
              <a:srgbClr val="DDE9F3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rc44"/>
            <p:cNvSpPr/>
            <p:nvPr/>
          </p:nvSpPr>
          <p:spPr>
            <a:xfrm>
              <a:off x="2312980" y="4314328"/>
              <a:ext cx="253999" cy="152400"/>
            </a:xfrm>
            <a:prstGeom prst="rect">
              <a:avLst/>
            </a:prstGeom>
            <a:solidFill>
              <a:srgbClr val="DAE7F1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c45"/>
            <p:cNvSpPr/>
            <p:nvPr/>
          </p:nvSpPr>
          <p:spPr>
            <a:xfrm>
              <a:off x="2312980" y="4466728"/>
              <a:ext cx="253999" cy="152400"/>
            </a:xfrm>
            <a:prstGeom prst="rect">
              <a:avLst/>
            </a:prstGeom>
            <a:solidFill>
              <a:srgbClr val="B3CEE3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c46"/>
            <p:cNvSpPr/>
            <p:nvPr/>
          </p:nvSpPr>
          <p:spPr>
            <a:xfrm>
              <a:off x="2312980" y="4619128"/>
              <a:ext cx="253999" cy="152400"/>
            </a:xfrm>
            <a:prstGeom prst="rect">
              <a:avLst/>
            </a:prstGeom>
            <a:solidFill>
              <a:srgbClr val="C7DBEB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c47"/>
            <p:cNvSpPr/>
            <p:nvPr/>
          </p:nvSpPr>
          <p:spPr>
            <a:xfrm>
              <a:off x="2312980" y="4771528"/>
              <a:ext cx="253999" cy="152400"/>
            </a:xfrm>
            <a:prstGeom prst="rect">
              <a:avLst/>
            </a:prstGeom>
            <a:solidFill>
              <a:srgbClr val="BBD3E6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c48"/>
            <p:cNvSpPr/>
            <p:nvPr/>
          </p:nvSpPr>
          <p:spPr>
            <a:xfrm>
              <a:off x="2566980" y="1571128"/>
              <a:ext cx="254000" cy="152400"/>
            </a:xfrm>
            <a:prstGeom prst="rect">
              <a:avLst/>
            </a:prstGeom>
            <a:solidFill>
              <a:srgbClr val="F7A1A2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c49"/>
            <p:cNvSpPr/>
            <p:nvPr/>
          </p:nvSpPr>
          <p:spPr>
            <a:xfrm>
              <a:off x="2566980" y="1723528"/>
              <a:ext cx="254000" cy="152400"/>
            </a:xfrm>
            <a:prstGeom prst="rect">
              <a:avLst/>
            </a:prstGeom>
            <a:solidFill>
              <a:srgbClr val="F47B7C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c50"/>
            <p:cNvSpPr/>
            <p:nvPr/>
          </p:nvSpPr>
          <p:spPr>
            <a:xfrm>
              <a:off x="2566980" y="1875928"/>
              <a:ext cx="254000" cy="152400"/>
            </a:xfrm>
            <a:prstGeom prst="rect">
              <a:avLst/>
            </a:prstGeom>
            <a:solidFill>
              <a:srgbClr val="EF3C3D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c51"/>
            <p:cNvSpPr/>
            <p:nvPr/>
          </p:nvSpPr>
          <p:spPr>
            <a:xfrm>
              <a:off x="2566980" y="2028328"/>
              <a:ext cx="254000" cy="152400"/>
            </a:xfrm>
            <a:prstGeom prst="rect">
              <a:avLst/>
            </a:prstGeom>
            <a:solidFill>
              <a:srgbClr val="77A7C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c52"/>
            <p:cNvSpPr/>
            <p:nvPr/>
          </p:nvSpPr>
          <p:spPr>
            <a:xfrm>
              <a:off x="2566980" y="2180728"/>
              <a:ext cx="254000" cy="152400"/>
            </a:xfrm>
            <a:prstGeom prst="rect">
              <a:avLst/>
            </a:prstGeom>
            <a:solidFill>
              <a:srgbClr val="9FC1DC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c53"/>
            <p:cNvSpPr/>
            <p:nvPr/>
          </p:nvSpPr>
          <p:spPr>
            <a:xfrm>
              <a:off x="2566980" y="2333128"/>
              <a:ext cx="254000" cy="152400"/>
            </a:xfrm>
            <a:prstGeom prst="rect">
              <a:avLst/>
            </a:prstGeom>
            <a:solidFill>
              <a:srgbClr val="B3CEE3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c54"/>
            <p:cNvSpPr/>
            <p:nvPr/>
          </p:nvSpPr>
          <p:spPr>
            <a:xfrm>
              <a:off x="2566980" y="2485528"/>
              <a:ext cx="254000" cy="152400"/>
            </a:xfrm>
            <a:prstGeom prst="rect">
              <a:avLst/>
            </a:prstGeom>
            <a:solidFill>
              <a:srgbClr val="C0D6E8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c55"/>
            <p:cNvSpPr/>
            <p:nvPr/>
          </p:nvSpPr>
          <p:spPr>
            <a:xfrm>
              <a:off x="2566980" y="2637928"/>
              <a:ext cx="254000" cy="152400"/>
            </a:xfrm>
            <a:prstGeom prst="rect">
              <a:avLst/>
            </a:prstGeom>
            <a:solidFill>
              <a:srgbClr val="B3CEE3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c56"/>
            <p:cNvSpPr/>
            <p:nvPr/>
          </p:nvSpPr>
          <p:spPr>
            <a:xfrm>
              <a:off x="2566980" y="2790328"/>
              <a:ext cx="254000" cy="152400"/>
            </a:xfrm>
            <a:prstGeom prst="rect">
              <a:avLst/>
            </a:prstGeom>
            <a:solidFill>
              <a:srgbClr val="A5C5D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c57"/>
            <p:cNvSpPr/>
            <p:nvPr/>
          </p:nvSpPr>
          <p:spPr>
            <a:xfrm>
              <a:off x="2566980" y="2942728"/>
              <a:ext cx="254000" cy="152400"/>
            </a:xfrm>
            <a:prstGeom prst="rect">
              <a:avLst/>
            </a:prstGeom>
            <a:solidFill>
              <a:srgbClr val="CFE0E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c58"/>
            <p:cNvSpPr/>
            <p:nvPr/>
          </p:nvSpPr>
          <p:spPr>
            <a:xfrm>
              <a:off x="2566980" y="3095128"/>
              <a:ext cx="254000" cy="152400"/>
            </a:xfrm>
            <a:prstGeom prst="rect">
              <a:avLst/>
            </a:prstGeom>
            <a:solidFill>
              <a:srgbClr val="C4D9EA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c59"/>
            <p:cNvSpPr/>
            <p:nvPr/>
          </p:nvSpPr>
          <p:spPr>
            <a:xfrm>
              <a:off x="2566980" y="3247528"/>
              <a:ext cx="254000" cy="152400"/>
            </a:xfrm>
            <a:prstGeom prst="rect">
              <a:avLst/>
            </a:prstGeom>
            <a:solidFill>
              <a:srgbClr val="D2E2E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c60"/>
            <p:cNvSpPr/>
            <p:nvPr/>
          </p:nvSpPr>
          <p:spPr>
            <a:xfrm>
              <a:off x="2566980" y="3399928"/>
              <a:ext cx="254000" cy="152400"/>
            </a:xfrm>
            <a:prstGeom prst="rect">
              <a:avLst/>
            </a:prstGeom>
            <a:solidFill>
              <a:srgbClr val="B2CDE3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c61"/>
            <p:cNvSpPr/>
            <p:nvPr/>
          </p:nvSpPr>
          <p:spPr>
            <a:xfrm>
              <a:off x="2566980" y="3552328"/>
              <a:ext cx="254000" cy="152400"/>
            </a:xfrm>
            <a:prstGeom prst="rect">
              <a:avLst/>
            </a:prstGeom>
            <a:solidFill>
              <a:srgbClr val="A7C6D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c62"/>
            <p:cNvSpPr/>
            <p:nvPr/>
          </p:nvSpPr>
          <p:spPr>
            <a:xfrm>
              <a:off x="2566980" y="3704728"/>
              <a:ext cx="254000" cy="152400"/>
            </a:xfrm>
            <a:prstGeom prst="rect">
              <a:avLst/>
            </a:prstGeom>
            <a:solidFill>
              <a:srgbClr val="D7E5F0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c63"/>
            <p:cNvSpPr/>
            <p:nvPr/>
          </p:nvSpPr>
          <p:spPr>
            <a:xfrm>
              <a:off x="2566980" y="3857128"/>
              <a:ext cx="254000" cy="152400"/>
            </a:xfrm>
            <a:prstGeom prst="rect">
              <a:avLst/>
            </a:prstGeom>
            <a:solidFill>
              <a:srgbClr val="D8E6F1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c64"/>
            <p:cNvSpPr/>
            <p:nvPr/>
          </p:nvSpPr>
          <p:spPr>
            <a:xfrm>
              <a:off x="2566980" y="4009528"/>
              <a:ext cx="254000" cy="152400"/>
            </a:xfrm>
            <a:prstGeom prst="rect">
              <a:avLst/>
            </a:prstGeom>
            <a:solidFill>
              <a:srgbClr val="CCDEEC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rc65"/>
            <p:cNvSpPr/>
            <p:nvPr/>
          </p:nvSpPr>
          <p:spPr>
            <a:xfrm>
              <a:off x="2566980" y="4161928"/>
              <a:ext cx="254000" cy="152400"/>
            </a:xfrm>
            <a:prstGeom prst="rect">
              <a:avLst/>
            </a:prstGeom>
            <a:solidFill>
              <a:srgbClr val="D4E3E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c66"/>
            <p:cNvSpPr/>
            <p:nvPr/>
          </p:nvSpPr>
          <p:spPr>
            <a:xfrm>
              <a:off x="2566980" y="4314328"/>
              <a:ext cx="254000" cy="152400"/>
            </a:xfrm>
            <a:prstGeom prst="rect">
              <a:avLst/>
            </a:prstGeom>
            <a:solidFill>
              <a:srgbClr val="D1E1EE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c67"/>
            <p:cNvSpPr/>
            <p:nvPr/>
          </p:nvSpPr>
          <p:spPr>
            <a:xfrm>
              <a:off x="2566980" y="4466728"/>
              <a:ext cx="254000" cy="152400"/>
            </a:xfrm>
            <a:prstGeom prst="rect">
              <a:avLst/>
            </a:prstGeom>
            <a:solidFill>
              <a:srgbClr val="C9DCEB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c68"/>
            <p:cNvSpPr/>
            <p:nvPr/>
          </p:nvSpPr>
          <p:spPr>
            <a:xfrm>
              <a:off x="2566980" y="4619128"/>
              <a:ext cx="254000" cy="152400"/>
            </a:xfrm>
            <a:prstGeom prst="rect">
              <a:avLst/>
            </a:prstGeom>
            <a:solidFill>
              <a:srgbClr val="CCDEEC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c69"/>
            <p:cNvSpPr/>
            <p:nvPr/>
          </p:nvSpPr>
          <p:spPr>
            <a:xfrm>
              <a:off x="2566980" y="4771528"/>
              <a:ext cx="254000" cy="152400"/>
            </a:xfrm>
            <a:prstGeom prst="rect">
              <a:avLst/>
            </a:prstGeom>
            <a:solidFill>
              <a:srgbClr val="D4E3E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tx70"/>
            <p:cNvSpPr/>
            <p:nvPr/>
          </p:nvSpPr>
          <p:spPr>
            <a:xfrm rot="1800000">
              <a:off x="2058066" y="5053511"/>
              <a:ext cx="615503" cy="941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</a:t>
              </a:r>
              <a:r>
                <a:rPr lang="en-US" sz="800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800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vs </a:t>
              </a:r>
              <a:r>
                <a:rPr sz="800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HC</a:t>
              </a:r>
            </a:p>
          </p:txBody>
        </p:sp>
        <p:sp>
          <p:nvSpPr>
            <p:cNvPr id="72" name="tx71"/>
            <p:cNvSpPr/>
            <p:nvPr/>
          </p:nvSpPr>
          <p:spPr>
            <a:xfrm rot="1800000">
              <a:off x="2318461" y="5087394"/>
              <a:ext cx="751036" cy="941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</a:t>
              </a:r>
              <a:r>
                <a:rPr lang="en-US" sz="800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800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vs </a:t>
              </a:r>
              <a:r>
                <a:rPr sz="800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</a:t>
              </a:r>
              <a:r>
                <a:rPr lang="en-US" altLang="zh-CN" sz="800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sz="800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Risk</a:t>
              </a:r>
            </a:p>
          </p:txBody>
        </p:sp>
        <p:sp>
          <p:nvSpPr>
            <p:cNvPr id="73" name="tx72"/>
            <p:cNvSpPr/>
            <p:nvPr/>
          </p:nvSpPr>
          <p:spPr>
            <a:xfrm rot="1800000">
              <a:off x="2586834" y="5088796"/>
              <a:ext cx="756642" cy="941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800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sz="800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altLang="zh-CN" sz="800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sz="800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Risk</a:t>
              </a:r>
              <a:r>
                <a:rPr lang="en-US" sz="800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800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vs </a:t>
              </a:r>
              <a:r>
                <a:rPr sz="800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HC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2859080" y="1589583"/>
              <a:ext cx="1988244" cy="941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Valine, Leucine, and Isoleucine Degradation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2859080" y="1760884"/>
              <a:ext cx="1005135" cy="752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Galactose Metabolism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2859080" y="1893143"/>
              <a:ext cx="824557" cy="953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Lactose Synthesis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2859080" y="2045543"/>
              <a:ext cx="942975" cy="953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Cysteine Metabolism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2859080" y="2199183"/>
              <a:ext cx="982513" cy="941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Porphyrin Metabolism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2859080" y="2351583"/>
              <a:ext cx="897780" cy="941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Ammonia Recycling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2859080" y="2503983"/>
              <a:ext cx="875456" cy="941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Lysine Degradation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2859080" y="2656383"/>
              <a:ext cx="1671538" cy="941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Mercaptopurine Metabolism Pathway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2859080" y="2828974"/>
              <a:ext cx="1812726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Nicotinate and Nicotinamide Metabolism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2859080" y="2961183"/>
              <a:ext cx="1219696" cy="941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Methylhistidine Metabolism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859080" y="3133774"/>
              <a:ext cx="897830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Estrone Metabolism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2859080" y="3264743"/>
              <a:ext cx="914995" cy="953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Succinate Signalling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2859080" y="3438574"/>
              <a:ext cx="841375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Purine Metabolism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2859080" y="3590974"/>
              <a:ext cx="1118195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 dirty="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beta-Alanine Metabolism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2859080" y="3721943"/>
              <a:ext cx="1276300" cy="953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Catecholamine Biosynthesis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2859080" y="3874343"/>
              <a:ext cx="1214090" cy="953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Glutaminolysis and Cancer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2859080" y="4026743"/>
              <a:ext cx="457249" cy="953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Glycolysis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859080" y="4179143"/>
              <a:ext cx="1180107" cy="953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Disulfiram Action Pathway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859080" y="4332783"/>
              <a:ext cx="937269" cy="941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Tyrosine Metabolism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859080" y="4505374"/>
              <a:ext cx="937319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Histidine Metabolism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859080" y="4656484"/>
              <a:ext cx="1067345" cy="752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Glutathione Metabolism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2859080" y="4788743"/>
              <a:ext cx="677564" cy="953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Warburg Effect</a:t>
              </a:r>
            </a:p>
          </p:txBody>
        </p:sp>
        <p:grpSp>
          <p:nvGrpSpPr>
            <p:cNvPr id="359" name="组合 358">
              <a:extLst>
                <a:ext uri="{FF2B5EF4-FFF2-40B4-BE49-F238E27FC236}">
                  <a16:creationId xmlns:a16="http://schemas.microsoft.com/office/drawing/2014/main" id="{98B7167F-B5A8-C5AD-82E7-051AFB68D7E0}"/>
                </a:ext>
              </a:extLst>
            </p:cNvPr>
            <p:cNvGrpSpPr/>
            <p:nvPr/>
          </p:nvGrpSpPr>
          <p:grpSpPr>
            <a:xfrm>
              <a:off x="3378031" y="4993421"/>
              <a:ext cx="792088" cy="214337"/>
              <a:chOff x="5940152" y="2100176"/>
              <a:chExt cx="1905000" cy="214337"/>
            </a:xfrm>
          </p:grpSpPr>
          <p:sp>
            <p:nvSpPr>
              <p:cNvPr id="96" name="rc95"/>
              <p:cNvSpPr/>
              <p:nvPr/>
            </p:nvSpPr>
            <p:spPr>
              <a:xfrm rot="5400000">
                <a:off x="5880990" y="2246675"/>
                <a:ext cx="127000" cy="8675"/>
              </a:xfrm>
              <a:prstGeom prst="rect">
                <a:avLst/>
              </a:prstGeom>
              <a:solidFill>
                <a:srgbClr val="3980B8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rc96"/>
              <p:cNvSpPr/>
              <p:nvPr/>
            </p:nvSpPr>
            <p:spPr>
              <a:xfrm rot="5400000">
                <a:off x="5889666" y="2246675"/>
                <a:ext cx="127000" cy="8675"/>
              </a:xfrm>
              <a:prstGeom prst="rect">
                <a:avLst/>
              </a:prstGeom>
              <a:solidFill>
                <a:srgbClr val="3A80B8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rc97"/>
              <p:cNvSpPr/>
              <p:nvPr/>
            </p:nvSpPr>
            <p:spPr>
              <a:xfrm rot="5400000">
                <a:off x="5898341" y="2246675"/>
                <a:ext cx="127000" cy="8675"/>
              </a:xfrm>
              <a:prstGeom prst="rect">
                <a:avLst/>
              </a:prstGeom>
              <a:solidFill>
                <a:srgbClr val="3C81B9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rc98"/>
              <p:cNvSpPr/>
              <p:nvPr/>
            </p:nvSpPr>
            <p:spPr>
              <a:xfrm rot="5400000">
                <a:off x="5907017" y="2246675"/>
                <a:ext cx="127000" cy="8675"/>
              </a:xfrm>
              <a:prstGeom prst="rect">
                <a:avLst/>
              </a:prstGeom>
              <a:solidFill>
                <a:srgbClr val="3D82B9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c99"/>
              <p:cNvSpPr/>
              <p:nvPr/>
            </p:nvSpPr>
            <p:spPr>
              <a:xfrm rot="5400000">
                <a:off x="5915692" y="2246675"/>
                <a:ext cx="127000" cy="8675"/>
              </a:xfrm>
              <a:prstGeom prst="rect">
                <a:avLst/>
              </a:prstGeom>
              <a:solidFill>
                <a:srgbClr val="3F83BA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rc100"/>
              <p:cNvSpPr/>
              <p:nvPr/>
            </p:nvSpPr>
            <p:spPr>
              <a:xfrm rot="5400000">
                <a:off x="5924368" y="2246675"/>
                <a:ext cx="127000" cy="8675"/>
              </a:xfrm>
              <a:prstGeom prst="rect">
                <a:avLst/>
              </a:prstGeom>
              <a:solidFill>
                <a:srgbClr val="4084BA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c101"/>
              <p:cNvSpPr/>
              <p:nvPr/>
            </p:nvSpPr>
            <p:spPr>
              <a:xfrm rot="5400000">
                <a:off x="5933043" y="2246675"/>
                <a:ext cx="127000" cy="8675"/>
              </a:xfrm>
              <a:prstGeom prst="rect">
                <a:avLst/>
              </a:prstGeom>
              <a:solidFill>
                <a:srgbClr val="4285BB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rc102"/>
              <p:cNvSpPr/>
              <p:nvPr/>
            </p:nvSpPr>
            <p:spPr>
              <a:xfrm rot="5400000">
                <a:off x="5941719" y="2246675"/>
                <a:ext cx="127000" cy="8675"/>
              </a:xfrm>
              <a:prstGeom prst="rect">
                <a:avLst/>
              </a:prstGeom>
              <a:solidFill>
                <a:srgbClr val="4386BB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rc103"/>
              <p:cNvSpPr/>
              <p:nvPr/>
            </p:nvSpPr>
            <p:spPr>
              <a:xfrm rot="5400000">
                <a:off x="5950394" y="2246675"/>
                <a:ext cx="127000" cy="8675"/>
              </a:xfrm>
              <a:prstGeom prst="rect">
                <a:avLst/>
              </a:prstGeom>
              <a:solidFill>
                <a:srgbClr val="4587BC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rc104"/>
              <p:cNvSpPr/>
              <p:nvPr/>
            </p:nvSpPr>
            <p:spPr>
              <a:xfrm rot="5400000">
                <a:off x="5959070" y="2246675"/>
                <a:ext cx="127000" cy="8675"/>
              </a:xfrm>
              <a:prstGeom prst="rect">
                <a:avLst/>
              </a:prstGeom>
              <a:solidFill>
                <a:srgbClr val="4688BD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rc105"/>
              <p:cNvSpPr/>
              <p:nvPr/>
            </p:nvSpPr>
            <p:spPr>
              <a:xfrm rot="5400000">
                <a:off x="5967745" y="2246675"/>
                <a:ext cx="127000" cy="8675"/>
              </a:xfrm>
              <a:prstGeom prst="rect">
                <a:avLst/>
              </a:prstGeom>
              <a:solidFill>
                <a:srgbClr val="4889BD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rc106"/>
              <p:cNvSpPr/>
              <p:nvPr/>
            </p:nvSpPr>
            <p:spPr>
              <a:xfrm rot="5400000">
                <a:off x="5976421" y="2246675"/>
                <a:ext cx="127000" cy="8675"/>
              </a:xfrm>
              <a:prstGeom prst="rect">
                <a:avLst/>
              </a:prstGeom>
              <a:solidFill>
                <a:srgbClr val="4A8ABE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rc107"/>
              <p:cNvSpPr/>
              <p:nvPr/>
            </p:nvSpPr>
            <p:spPr>
              <a:xfrm rot="5400000">
                <a:off x="5985096" y="2246675"/>
                <a:ext cx="127000" cy="8675"/>
              </a:xfrm>
              <a:prstGeom prst="rect">
                <a:avLst/>
              </a:prstGeom>
              <a:solidFill>
                <a:srgbClr val="4B8BBE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rc108"/>
              <p:cNvSpPr/>
              <p:nvPr/>
            </p:nvSpPr>
            <p:spPr>
              <a:xfrm rot="5400000">
                <a:off x="5993772" y="2246675"/>
                <a:ext cx="127000" cy="8675"/>
              </a:xfrm>
              <a:prstGeom prst="rect">
                <a:avLst/>
              </a:prstGeom>
              <a:solidFill>
                <a:srgbClr val="4D8CBF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rc109"/>
              <p:cNvSpPr/>
              <p:nvPr/>
            </p:nvSpPr>
            <p:spPr>
              <a:xfrm rot="5400000">
                <a:off x="6002447" y="2246675"/>
                <a:ext cx="127000" cy="8675"/>
              </a:xfrm>
              <a:prstGeom prst="rect">
                <a:avLst/>
              </a:prstGeom>
              <a:solidFill>
                <a:srgbClr val="4E8DBF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rc110"/>
              <p:cNvSpPr/>
              <p:nvPr/>
            </p:nvSpPr>
            <p:spPr>
              <a:xfrm rot="5400000">
                <a:off x="6011123" y="2246675"/>
                <a:ext cx="127000" cy="8675"/>
              </a:xfrm>
              <a:prstGeom prst="rect">
                <a:avLst/>
              </a:prstGeom>
              <a:solidFill>
                <a:srgbClr val="508EC0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rc111"/>
              <p:cNvSpPr/>
              <p:nvPr/>
            </p:nvSpPr>
            <p:spPr>
              <a:xfrm rot="5400000">
                <a:off x="6019799" y="2246675"/>
                <a:ext cx="127000" cy="8675"/>
              </a:xfrm>
              <a:prstGeom prst="rect">
                <a:avLst/>
              </a:prstGeom>
              <a:solidFill>
                <a:srgbClr val="518FC0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rc112"/>
              <p:cNvSpPr/>
              <p:nvPr/>
            </p:nvSpPr>
            <p:spPr>
              <a:xfrm rot="5400000">
                <a:off x="6028474" y="2246675"/>
                <a:ext cx="127000" cy="8675"/>
              </a:xfrm>
              <a:prstGeom prst="rect">
                <a:avLst/>
              </a:prstGeom>
              <a:solidFill>
                <a:srgbClr val="5390C1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rc113"/>
              <p:cNvSpPr/>
              <p:nvPr/>
            </p:nvSpPr>
            <p:spPr>
              <a:xfrm rot="5400000">
                <a:off x="6037150" y="2246675"/>
                <a:ext cx="127000" cy="8675"/>
              </a:xfrm>
              <a:prstGeom prst="rect">
                <a:avLst/>
              </a:prstGeom>
              <a:solidFill>
                <a:srgbClr val="5491C2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rc114"/>
              <p:cNvSpPr/>
              <p:nvPr/>
            </p:nvSpPr>
            <p:spPr>
              <a:xfrm rot="5400000">
                <a:off x="6045825" y="2246675"/>
                <a:ext cx="127000" cy="8675"/>
              </a:xfrm>
              <a:prstGeom prst="rect">
                <a:avLst/>
              </a:prstGeom>
              <a:solidFill>
                <a:srgbClr val="5692C2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rc115"/>
              <p:cNvSpPr/>
              <p:nvPr/>
            </p:nvSpPr>
            <p:spPr>
              <a:xfrm rot="5400000">
                <a:off x="6054501" y="2246675"/>
                <a:ext cx="127000" cy="8675"/>
              </a:xfrm>
              <a:prstGeom prst="rect">
                <a:avLst/>
              </a:prstGeom>
              <a:solidFill>
                <a:srgbClr val="5893C3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rc116"/>
              <p:cNvSpPr/>
              <p:nvPr/>
            </p:nvSpPr>
            <p:spPr>
              <a:xfrm rot="5400000">
                <a:off x="6063176" y="2246675"/>
                <a:ext cx="127000" cy="8675"/>
              </a:xfrm>
              <a:prstGeom prst="rect">
                <a:avLst/>
              </a:prstGeom>
              <a:solidFill>
                <a:srgbClr val="5994C3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c117"/>
              <p:cNvSpPr/>
              <p:nvPr/>
            </p:nvSpPr>
            <p:spPr>
              <a:xfrm rot="5400000">
                <a:off x="6071852" y="2246675"/>
                <a:ext cx="127000" cy="8675"/>
              </a:xfrm>
              <a:prstGeom prst="rect">
                <a:avLst/>
              </a:prstGeom>
              <a:solidFill>
                <a:srgbClr val="5B95C4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rc118"/>
              <p:cNvSpPr/>
              <p:nvPr/>
            </p:nvSpPr>
            <p:spPr>
              <a:xfrm rot="5400000">
                <a:off x="6080527" y="2246675"/>
                <a:ext cx="127000" cy="8675"/>
              </a:xfrm>
              <a:prstGeom prst="rect">
                <a:avLst/>
              </a:prstGeom>
              <a:solidFill>
                <a:srgbClr val="5C96C4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rc119"/>
              <p:cNvSpPr/>
              <p:nvPr/>
            </p:nvSpPr>
            <p:spPr>
              <a:xfrm rot="5400000">
                <a:off x="6089203" y="2246675"/>
                <a:ext cx="127000" cy="8675"/>
              </a:xfrm>
              <a:prstGeom prst="rect">
                <a:avLst/>
              </a:prstGeom>
              <a:solidFill>
                <a:srgbClr val="5E97C5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rc120"/>
              <p:cNvSpPr/>
              <p:nvPr/>
            </p:nvSpPr>
            <p:spPr>
              <a:xfrm rot="5400000">
                <a:off x="6097878" y="2246675"/>
                <a:ext cx="127000" cy="8675"/>
              </a:xfrm>
              <a:prstGeom prst="rect">
                <a:avLst/>
              </a:prstGeom>
              <a:solidFill>
                <a:srgbClr val="5F98C5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rc121"/>
              <p:cNvSpPr/>
              <p:nvPr/>
            </p:nvSpPr>
            <p:spPr>
              <a:xfrm rot="5400000">
                <a:off x="6106554" y="2246675"/>
                <a:ext cx="127000" cy="8675"/>
              </a:xfrm>
              <a:prstGeom prst="rect">
                <a:avLst/>
              </a:prstGeom>
              <a:solidFill>
                <a:srgbClr val="6199C6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rc122"/>
              <p:cNvSpPr/>
              <p:nvPr/>
            </p:nvSpPr>
            <p:spPr>
              <a:xfrm rot="5400000">
                <a:off x="6115229" y="2246675"/>
                <a:ext cx="127000" cy="8675"/>
              </a:xfrm>
              <a:prstGeom prst="rect">
                <a:avLst/>
              </a:prstGeom>
              <a:solidFill>
                <a:srgbClr val="629AC7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rc123"/>
              <p:cNvSpPr/>
              <p:nvPr/>
            </p:nvSpPr>
            <p:spPr>
              <a:xfrm rot="5400000">
                <a:off x="6123905" y="2246675"/>
                <a:ext cx="127000" cy="8675"/>
              </a:xfrm>
              <a:prstGeom prst="rect">
                <a:avLst/>
              </a:prstGeom>
              <a:solidFill>
                <a:srgbClr val="649BC7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rc124"/>
              <p:cNvSpPr/>
              <p:nvPr/>
            </p:nvSpPr>
            <p:spPr>
              <a:xfrm rot="5400000">
                <a:off x="6132580" y="2246675"/>
                <a:ext cx="127000" cy="8675"/>
              </a:xfrm>
              <a:prstGeom prst="rect">
                <a:avLst/>
              </a:prstGeom>
              <a:solidFill>
                <a:srgbClr val="669CC8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rc125"/>
              <p:cNvSpPr/>
              <p:nvPr/>
            </p:nvSpPr>
            <p:spPr>
              <a:xfrm rot="5400000">
                <a:off x="6141256" y="2246675"/>
                <a:ext cx="127000" cy="8675"/>
              </a:xfrm>
              <a:prstGeom prst="rect">
                <a:avLst/>
              </a:prstGeom>
              <a:solidFill>
                <a:srgbClr val="679DC8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rc126"/>
              <p:cNvSpPr/>
              <p:nvPr/>
            </p:nvSpPr>
            <p:spPr>
              <a:xfrm rot="5400000">
                <a:off x="6149931" y="2246675"/>
                <a:ext cx="127000" cy="8675"/>
              </a:xfrm>
              <a:prstGeom prst="rect">
                <a:avLst/>
              </a:prstGeom>
              <a:solidFill>
                <a:srgbClr val="699EC9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rc127"/>
              <p:cNvSpPr/>
              <p:nvPr/>
            </p:nvSpPr>
            <p:spPr>
              <a:xfrm rot="5400000">
                <a:off x="6158607" y="2246675"/>
                <a:ext cx="127000" cy="8675"/>
              </a:xfrm>
              <a:prstGeom prst="rect">
                <a:avLst/>
              </a:prstGeom>
              <a:solidFill>
                <a:srgbClr val="6A9FC9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rc128"/>
              <p:cNvSpPr/>
              <p:nvPr/>
            </p:nvSpPr>
            <p:spPr>
              <a:xfrm rot="5400000">
                <a:off x="6167282" y="2246675"/>
                <a:ext cx="127000" cy="8675"/>
              </a:xfrm>
              <a:prstGeom prst="rect">
                <a:avLst/>
              </a:prstGeom>
              <a:solidFill>
                <a:srgbClr val="6CA0CA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rc129"/>
              <p:cNvSpPr/>
              <p:nvPr/>
            </p:nvSpPr>
            <p:spPr>
              <a:xfrm rot="5400000">
                <a:off x="6175958" y="2246675"/>
                <a:ext cx="127000" cy="8675"/>
              </a:xfrm>
              <a:prstGeom prst="rect">
                <a:avLst/>
              </a:prstGeom>
              <a:solidFill>
                <a:srgbClr val="6DA1CA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rc130"/>
              <p:cNvSpPr/>
              <p:nvPr/>
            </p:nvSpPr>
            <p:spPr>
              <a:xfrm rot="5400000">
                <a:off x="6184633" y="2246675"/>
                <a:ext cx="127000" cy="8675"/>
              </a:xfrm>
              <a:prstGeom prst="rect">
                <a:avLst/>
              </a:prstGeom>
              <a:solidFill>
                <a:srgbClr val="6FA2CB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rc131"/>
              <p:cNvSpPr/>
              <p:nvPr/>
            </p:nvSpPr>
            <p:spPr>
              <a:xfrm rot="5400000">
                <a:off x="6193309" y="2246675"/>
                <a:ext cx="127000" cy="8675"/>
              </a:xfrm>
              <a:prstGeom prst="rect">
                <a:avLst/>
              </a:prstGeom>
              <a:solidFill>
                <a:srgbClr val="70A3CC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rc132"/>
              <p:cNvSpPr/>
              <p:nvPr/>
            </p:nvSpPr>
            <p:spPr>
              <a:xfrm rot="5400000">
                <a:off x="6201985" y="2246675"/>
                <a:ext cx="127000" cy="8675"/>
              </a:xfrm>
              <a:prstGeom prst="rect">
                <a:avLst/>
              </a:prstGeom>
              <a:solidFill>
                <a:srgbClr val="72A4CC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rc133"/>
              <p:cNvSpPr/>
              <p:nvPr/>
            </p:nvSpPr>
            <p:spPr>
              <a:xfrm rot="5400000">
                <a:off x="6210660" y="2246675"/>
                <a:ext cx="127000" cy="8675"/>
              </a:xfrm>
              <a:prstGeom prst="rect">
                <a:avLst/>
              </a:prstGeom>
              <a:solidFill>
                <a:srgbClr val="74A5CD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rc134"/>
              <p:cNvSpPr/>
              <p:nvPr/>
            </p:nvSpPr>
            <p:spPr>
              <a:xfrm rot="5400000">
                <a:off x="6219336" y="2246675"/>
                <a:ext cx="127000" cy="8675"/>
              </a:xfrm>
              <a:prstGeom prst="rect">
                <a:avLst/>
              </a:prstGeom>
              <a:solidFill>
                <a:srgbClr val="75A6CD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rc135"/>
              <p:cNvSpPr/>
              <p:nvPr/>
            </p:nvSpPr>
            <p:spPr>
              <a:xfrm rot="5400000">
                <a:off x="6228011" y="2246675"/>
                <a:ext cx="127000" cy="8675"/>
              </a:xfrm>
              <a:prstGeom prst="rect">
                <a:avLst/>
              </a:prstGeom>
              <a:solidFill>
                <a:srgbClr val="77A7CE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rc136"/>
              <p:cNvSpPr/>
              <p:nvPr/>
            </p:nvSpPr>
            <p:spPr>
              <a:xfrm rot="5400000">
                <a:off x="6236687" y="2246675"/>
                <a:ext cx="127000" cy="8675"/>
              </a:xfrm>
              <a:prstGeom prst="rect">
                <a:avLst/>
              </a:prstGeom>
              <a:solidFill>
                <a:srgbClr val="78A8CE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rc137"/>
              <p:cNvSpPr/>
              <p:nvPr/>
            </p:nvSpPr>
            <p:spPr>
              <a:xfrm rot="5400000">
                <a:off x="6245362" y="2246675"/>
                <a:ext cx="127000" cy="8675"/>
              </a:xfrm>
              <a:prstGeom prst="rect">
                <a:avLst/>
              </a:prstGeom>
              <a:solidFill>
                <a:srgbClr val="7AA9CF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rc138"/>
              <p:cNvSpPr/>
              <p:nvPr/>
            </p:nvSpPr>
            <p:spPr>
              <a:xfrm rot="5400000">
                <a:off x="6254038" y="2246675"/>
                <a:ext cx="127000" cy="8675"/>
              </a:xfrm>
              <a:prstGeom prst="rect">
                <a:avLst/>
              </a:prstGeom>
              <a:solidFill>
                <a:srgbClr val="7BAACF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rc139"/>
              <p:cNvSpPr/>
              <p:nvPr/>
            </p:nvSpPr>
            <p:spPr>
              <a:xfrm rot="5400000">
                <a:off x="6262713" y="2246675"/>
                <a:ext cx="127000" cy="8675"/>
              </a:xfrm>
              <a:prstGeom prst="rect">
                <a:avLst/>
              </a:prstGeom>
              <a:solidFill>
                <a:srgbClr val="7DABD0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rc140"/>
              <p:cNvSpPr/>
              <p:nvPr/>
            </p:nvSpPr>
            <p:spPr>
              <a:xfrm rot="5400000">
                <a:off x="6271389" y="2246675"/>
                <a:ext cx="127000" cy="8675"/>
              </a:xfrm>
              <a:prstGeom prst="rect">
                <a:avLst/>
              </a:prstGeom>
              <a:solidFill>
                <a:srgbClr val="7EACD1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rc141"/>
              <p:cNvSpPr/>
              <p:nvPr/>
            </p:nvSpPr>
            <p:spPr>
              <a:xfrm rot="5400000">
                <a:off x="6280064" y="2246675"/>
                <a:ext cx="127000" cy="8675"/>
              </a:xfrm>
              <a:prstGeom prst="rect">
                <a:avLst/>
              </a:prstGeom>
              <a:solidFill>
                <a:srgbClr val="80ADD1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rc142"/>
              <p:cNvSpPr/>
              <p:nvPr/>
            </p:nvSpPr>
            <p:spPr>
              <a:xfrm rot="5400000">
                <a:off x="6288740" y="2246675"/>
                <a:ext cx="127000" cy="8675"/>
              </a:xfrm>
              <a:prstGeom prst="rect">
                <a:avLst/>
              </a:prstGeom>
              <a:solidFill>
                <a:srgbClr val="81AED2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" name="rc143"/>
              <p:cNvSpPr/>
              <p:nvPr/>
            </p:nvSpPr>
            <p:spPr>
              <a:xfrm rot="5400000">
                <a:off x="6297415" y="2246675"/>
                <a:ext cx="127000" cy="8675"/>
              </a:xfrm>
              <a:prstGeom prst="rect">
                <a:avLst/>
              </a:prstGeom>
              <a:solidFill>
                <a:srgbClr val="83AFD2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rc144"/>
              <p:cNvSpPr/>
              <p:nvPr/>
            </p:nvSpPr>
            <p:spPr>
              <a:xfrm rot="5400000">
                <a:off x="6306091" y="2246675"/>
                <a:ext cx="127000" cy="8675"/>
              </a:xfrm>
              <a:prstGeom prst="rect">
                <a:avLst/>
              </a:prstGeom>
              <a:solidFill>
                <a:srgbClr val="85B0D3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rc145"/>
              <p:cNvSpPr/>
              <p:nvPr/>
            </p:nvSpPr>
            <p:spPr>
              <a:xfrm rot="5400000">
                <a:off x="6314766" y="2246675"/>
                <a:ext cx="127000" cy="8675"/>
              </a:xfrm>
              <a:prstGeom prst="rect">
                <a:avLst/>
              </a:prstGeom>
              <a:solidFill>
                <a:srgbClr val="86B1D3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" name="rc146"/>
              <p:cNvSpPr/>
              <p:nvPr/>
            </p:nvSpPr>
            <p:spPr>
              <a:xfrm rot="5400000">
                <a:off x="6323442" y="2246675"/>
                <a:ext cx="127000" cy="8675"/>
              </a:xfrm>
              <a:prstGeom prst="rect">
                <a:avLst/>
              </a:prstGeom>
              <a:solidFill>
                <a:srgbClr val="88B2D4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8" name="rc147"/>
              <p:cNvSpPr/>
              <p:nvPr/>
            </p:nvSpPr>
            <p:spPr>
              <a:xfrm rot="5400000">
                <a:off x="6332117" y="2246675"/>
                <a:ext cx="127000" cy="8675"/>
              </a:xfrm>
              <a:prstGeom prst="rect">
                <a:avLst/>
              </a:prstGeom>
              <a:solidFill>
                <a:srgbClr val="89B3D4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" name="rc148"/>
              <p:cNvSpPr/>
              <p:nvPr/>
            </p:nvSpPr>
            <p:spPr>
              <a:xfrm rot="5400000">
                <a:off x="6340793" y="2246675"/>
                <a:ext cx="127000" cy="8675"/>
              </a:xfrm>
              <a:prstGeom prst="rect">
                <a:avLst/>
              </a:prstGeom>
              <a:solidFill>
                <a:srgbClr val="8BB4D5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" name="rc149"/>
              <p:cNvSpPr/>
              <p:nvPr/>
            </p:nvSpPr>
            <p:spPr>
              <a:xfrm rot="5400000">
                <a:off x="6349468" y="2246675"/>
                <a:ext cx="127000" cy="8675"/>
              </a:xfrm>
              <a:prstGeom prst="rect">
                <a:avLst/>
              </a:prstGeom>
              <a:solidFill>
                <a:srgbClr val="8CB5D6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rc150"/>
              <p:cNvSpPr/>
              <p:nvPr/>
            </p:nvSpPr>
            <p:spPr>
              <a:xfrm rot="5400000">
                <a:off x="6358144" y="2246675"/>
                <a:ext cx="127000" cy="8675"/>
              </a:xfrm>
              <a:prstGeom prst="rect">
                <a:avLst/>
              </a:prstGeom>
              <a:solidFill>
                <a:srgbClr val="8EB6D6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rc151"/>
              <p:cNvSpPr/>
              <p:nvPr/>
            </p:nvSpPr>
            <p:spPr>
              <a:xfrm rot="5400000">
                <a:off x="6366820" y="2246675"/>
                <a:ext cx="127000" cy="8675"/>
              </a:xfrm>
              <a:prstGeom prst="rect">
                <a:avLst/>
              </a:prstGeom>
              <a:solidFill>
                <a:srgbClr val="8FB7D7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" name="rc152"/>
              <p:cNvSpPr/>
              <p:nvPr/>
            </p:nvSpPr>
            <p:spPr>
              <a:xfrm rot="5400000">
                <a:off x="6375495" y="2246675"/>
                <a:ext cx="127000" cy="8675"/>
              </a:xfrm>
              <a:prstGeom prst="rect">
                <a:avLst/>
              </a:prstGeom>
              <a:solidFill>
                <a:srgbClr val="91B8D7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" name="rc153"/>
              <p:cNvSpPr/>
              <p:nvPr/>
            </p:nvSpPr>
            <p:spPr>
              <a:xfrm rot="5400000">
                <a:off x="6384171" y="2246675"/>
                <a:ext cx="127000" cy="8675"/>
              </a:xfrm>
              <a:prstGeom prst="rect">
                <a:avLst/>
              </a:prstGeom>
              <a:solidFill>
                <a:srgbClr val="93B9D8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rc154"/>
              <p:cNvSpPr/>
              <p:nvPr/>
            </p:nvSpPr>
            <p:spPr>
              <a:xfrm rot="5400000">
                <a:off x="6392846" y="2246675"/>
                <a:ext cx="127000" cy="8675"/>
              </a:xfrm>
              <a:prstGeom prst="rect">
                <a:avLst/>
              </a:prstGeom>
              <a:solidFill>
                <a:srgbClr val="94BAD8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rc155"/>
              <p:cNvSpPr/>
              <p:nvPr/>
            </p:nvSpPr>
            <p:spPr>
              <a:xfrm rot="5400000">
                <a:off x="6401522" y="2246675"/>
                <a:ext cx="127000" cy="8675"/>
              </a:xfrm>
              <a:prstGeom prst="rect">
                <a:avLst/>
              </a:prstGeom>
              <a:solidFill>
                <a:srgbClr val="96BBD9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7" name="rc156"/>
              <p:cNvSpPr/>
              <p:nvPr/>
            </p:nvSpPr>
            <p:spPr>
              <a:xfrm rot="5400000">
                <a:off x="6410197" y="2246675"/>
                <a:ext cx="127000" cy="8675"/>
              </a:xfrm>
              <a:prstGeom prst="rect">
                <a:avLst/>
              </a:prstGeom>
              <a:solidFill>
                <a:srgbClr val="97BCD9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" name="rc157"/>
              <p:cNvSpPr/>
              <p:nvPr/>
            </p:nvSpPr>
            <p:spPr>
              <a:xfrm rot="5400000">
                <a:off x="6418873" y="2246675"/>
                <a:ext cx="127000" cy="8675"/>
              </a:xfrm>
              <a:prstGeom prst="rect">
                <a:avLst/>
              </a:prstGeom>
              <a:solidFill>
                <a:srgbClr val="99BDDA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9" name="rc158"/>
              <p:cNvSpPr/>
              <p:nvPr/>
            </p:nvSpPr>
            <p:spPr>
              <a:xfrm rot="5400000">
                <a:off x="6427548" y="2246675"/>
                <a:ext cx="127000" cy="8675"/>
              </a:xfrm>
              <a:prstGeom prst="rect">
                <a:avLst/>
              </a:prstGeom>
              <a:solidFill>
                <a:srgbClr val="9ABEDB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0" name="rc159"/>
              <p:cNvSpPr/>
              <p:nvPr/>
            </p:nvSpPr>
            <p:spPr>
              <a:xfrm rot="5400000">
                <a:off x="6436224" y="2246675"/>
                <a:ext cx="127000" cy="8675"/>
              </a:xfrm>
              <a:prstGeom prst="rect">
                <a:avLst/>
              </a:prstGeom>
              <a:solidFill>
                <a:srgbClr val="9CBFDB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1" name="rc160"/>
              <p:cNvSpPr/>
              <p:nvPr/>
            </p:nvSpPr>
            <p:spPr>
              <a:xfrm rot="5400000">
                <a:off x="6444899" y="2246675"/>
                <a:ext cx="127000" cy="8675"/>
              </a:xfrm>
              <a:prstGeom prst="rect">
                <a:avLst/>
              </a:prstGeom>
              <a:solidFill>
                <a:srgbClr val="9DC0DC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2" name="rc161"/>
              <p:cNvSpPr/>
              <p:nvPr/>
            </p:nvSpPr>
            <p:spPr>
              <a:xfrm rot="5400000">
                <a:off x="6453575" y="2246675"/>
                <a:ext cx="127000" cy="8675"/>
              </a:xfrm>
              <a:prstGeom prst="rect">
                <a:avLst/>
              </a:prstGeom>
              <a:solidFill>
                <a:srgbClr val="9FC1DC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3" name="rc162"/>
              <p:cNvSpPr/>
              <p:nvPr/>
            </p:nvSpPr>
            <p:spPr>
              <a:xfrm rot="5400000">
                <a:off x="6462250" y="2246675"/>
                <a:ext cx="127000" cy="8675"/>
              </a:xfrm>
              <a:prstGeom prst="rect">
                <a:avLst/>
              </a:prstGeom>
              <a:solidFill>
                <a:srgbClr val="A1C2DD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c163"/>
              <p:cNvSpPr/>
              <p:nvPr/>
            </p:nvSpPr>
            <p:spPr>
              <a:xfrm rot="5400000">
                <a:off x="6470926" y="2246675"/>
                <a:ext cx="127000" cy="8675"/>
              </a:xfrm>
              <a:prstGeom prst="rect">
                <a:avLst/>
              </a:prstGeom>
              <a:solidFill>
                <a:srgbClr val="A2C3DD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5" name="rc164"/>
              <p:cNvSpPr/>
              <p:nvPr/>
            </p:nvSpPr>
            <p:spPr>
              <a:xfrm rot="5400000">
                <a:off x="6479601" y="2246675"/>
                <a:ext cx="127000" cy="8675"/>
              </a:xfrm>
              <a:prstGeom prst="rect">
                <a:avLst/>
              </a:prstGeom>
              <a:solidFill>
                <a:srgbClr val="A4C4DE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rc165"/>
              <p:cNvSpPr/>
              <p:nvPr/>
            </p:nvSpPr>
            <p:spPr>
              <a:xfrm rot="5400000">
                <a:off x="6488277" y="2246675"/>
                <a:ext cx="127000" cy="8675"/>
              </a:xfrm>
              <a:prstGeom prst="rect">
                <a:avLst/>
              </a:prstGeom>
              <a:solidFill>
                <a:srgbClr val="A5C5DE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7" name="rc166"/>
              <p:cNvSpPr/>
              <p:nvPr/>
            </p:nvSpPr>
            <p:spPr>
              <a:xfrm rot="5400000">
                <a:off x="6496952" y="2246675"/>
                <a:ext cx="127000" cy="8675"/>
              </a:xfrm>
              <a:prstGeom prst="rect">
                <a:avLst/>
              </a:prstGeom>
              <a:solidFill>
                <a:srgbClr val="A7C6DF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8" name="rc167"/>
              <p:cNvSpPr/>
              <p:nvPr/>
            </p:nvSpPr>
            <p:spPr>
              <a:xfrm rot="5400000">
                <a:off x="6505628" y="2246675"/>
                <a:ext cx="127000" cy="8675"/>
              </a:xfrm>
              <a:prstGeom prst="rect">
                <a:avLst/>
              </a:prstGeom>
              <a:solidFill>
                <a:srgbClr val="A8C7E0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9" name="rc168"/>
              <p:cNvSpPr/>
              <p:nvPr/>
            </p:nvSpPr>
            <p:spPr>
              <a:xfrm rot="5400000">
                <a:off x="6514303" y="2246675"/>
                <a:ext cx="127000" cy="8675"/>
              </a:xfrm>
              <a:prstGeom prst="rect">
                <a:avLst/>
              </a:prstGeom>
              <a:solidFill>
                <a:srgbClr val="AAC8E0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rc169"/>
              <p:cNvSpPr/>
              <p:nvPr/>
            </p:nvSpPr>
            <p:spPr>
              <a:xfrm rot="5400000">
                <a:off x="6522979" y="2246675"/>
                <a:ext cx="127000" cy="8675"/>
              </a:xfrm>
              <a:prstGeom prst="rect">
                <a:avLst/>
              </a:prstGeom>
              <a:solidFill>
                <a:srgbClr val="ABC9E1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1" name="rc170"/>
              <p:cNvSpPr/>
              <p:nvPr/>
            </p:nvSpPr>
            <p:spPr>
              <a:xfrm rot="5400000">
                <a:off x="6531654" y="2246675"/>
                <a:ext cx="127000" cy="8675"/>
              </a:xfrm>
              <a:prstGeom prst="rect">
                <a:avLst/>
              </a:prstGeom>
              <a:solidFill>
                <a:srgbClr val="ADCAE1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2" name="rc171"/>
              <p:cNvSpPr/>
              <p:nvPr/>
            </p:nvSpPr>
            <p:spPr>
              <a:xfrm rot="5400000">
                <a:off x="6540330" y="2246675"/>
                <a:ext cx="127000" cy="8675"/>
              </a:xfrm>
              <a:prstGeom prst="rect">
                <a:avLst/>
              </a:prstGeom>
              <a:solidFill>
                <a:srgbClr val="AFCBE2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rc172"/>
              <p:cNvSpPr/>
              <p:nvPr/>
            </p:nvSpPr>
            <p:spPr>
              <a:xfrm rot="5400000">
                <a:off x="6549006" y="2246675"/>
                <a:ext cx="127000" cy="8675"/>
              </a:xfrm>
              <a:prstGeom prst="rect">
                <a:avLst/>
              </a:prstGeom>
              <a:solidFill>
                <a:srgbClr val="B0CCE2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4" name="rc173"/>
              <p:cNvSpPr/>
              <p:nvPr/>
            </p:nvSpPr>
            <p:spPr>
              <a:xfrm rot="5400000">
                <a:off x="6557681" y="2246675"/>
                <a:ext cx="127000" cy="8675"/>
              </a:xfrm>
              <a:prstGeom prst="rect">
                <a:avLst/>
              </a:prstGeom>
              <a:solidFill>
                <a:srgbClr val="B2CDE3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" name="rc174"/>
              <p:cNvSpPr/>
              <p:nvPr/>
            </p:nvSpPr>
            <p:spPr>
              <a:xfrm rot="5400000">
                <a:off x="6566357" y="2246675"/>
                <a:ext cx="127000" cy="8675"/>
              </a:xfrm>
              <a:prstGeom prst="rect">
                <a:avLst/>
              </a:prstGeom>
              <a:solidFill>
                <a:srgbClr val="B3CEE3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rc175"/>
              <p:cNvSpPr/>
              <p:nvPr/>
            </p:nvSpPr>
            <p:spPr>
              <a:xfrm rot="5400000">
                <a:off x="6575032" y="2246675"/>
                <a:ext cx="127000" cy="8675"/>
              </a:xfrm>
              <a:prstGeom prst="rect">
                <a:avLst/>
              </a:prstGeom>
              <a:solidFill>
                <a:srgbClr val="B5CFE4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" name="rc176"/>
              <p:cNvSpPr/>
              <p:nvPr/>
            </p:nvSpPr>
            <p:spPr>
              <a:xfrm rot="5400000">
                <a:off x="6583708" y="2246675"/>
                <a:ext cx="127000" cy="8675"/>
              </a:xfrm>
              <a:prstGeom prst="rect">
                <a:avLst/>
              </a:prstGeom>
              <a:solidFill>
                <a:srgbClr val="B6D0E5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" name="rc177"/>
              <p:cNvSpPr/>
              <p:nvPr/>
            </p:nvSpPr>
            <p:spPr>
              <a:xfrm rot="5400000">
                <a:off x="6592383" y="2246675"/>
                <a:ext cx="127000" cy="8675"/>
              </a:xfrm>
              <a:prstGeom prst="rect">
                <a:avLst/>
              </a:prstGeom>
              <a:solidFill>
                <a:srgbClr val="B8D1E5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" name="rc178"/>
              <p:cNvSpPr/>
              <p:nvPr/>
            </p:nvSpPr>
            <p:spPr>
              <a:xfrm rot="5400000">
                <a:off x="6601059" y="2246675"/>
                <a:ext cx="127000" cy="8675"/>
              </a:xfrm>
              <a:prstGeom prst="rect">
                <a:avLst/>
              </a:prstGeom>
              <a:solidFill>
                <a:srgbClr val="B9D2E6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" name="rc179"/>
              <p:cNvSpPr/>
              <p:nvPr/>
            </p:nvSpPr>
            <p:spPr>
              <a:xfrm rot="5400000">
                <a:off x="6609734" y="2246675"/>
                <a:ext cx="127000" cy="8675"/>
              </a:xfrm>
              <a:prstGeom prst="rect">
                <a:avLst/>
              </a:prstGeom>
              <a:solidFill>
                <a:srgbClr val="BBD3E6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rc180"/>
              <p:cNvSpPr/>
              <p:nvPr/>
            </p:nvSpPr>
            <p:spPr>
              <a:xfrm rot="5400000">
                <a:off x="6618410" y="2246675"/>
                <a:ext cx="127000" cy="8675"/>
              </a:xfrm>
              <a:prstGeom prst="rect">
                <a:avLst/>
              </a:prstGeom>
              <a:solidFill>
                <a:srgbClr val="BCD4E7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" name="rc181"/>
              <p:cNvSpPr/>
              <p:nvPr/>
            </p:nvSpPr>
            <p:spPr>
              <a:xfrm rot="5400000">
                <a:off x="6627085" y="2246675"/>
                <a:ext cx="127000" cy="8675"/>
              </a:xfrm>
              <a:prstGeom prst="rect">
                <a:avLst/>
              </a:prstGeom>
              <a:solidFill>
                <a:srgbClr val="BED5E7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3" name="rc182"/>
              <p:cNvSpPr/>
              <p:nvPr/>
            </p:nvSpPr>
            <p:spPr>
              <a:xfrm rot="5400000">
                <a:off x="6635761" y="2246675"/>
                <a:ext cx="127000" cy="8675"/>
              </a:xfrm>
              <a:prstGeom prst="rect">
                <a:avLst/>
              </a:prstGeom>
              <a:solidFill>
                <a:srgbClr val="C0D6E8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rc183"/>
              <p:cNvSpPr/>
              <p:nvPr/>
            </p:nvSpPr>
            <p:spPr>
              <a:xfrm rot="5400000">
                <a:off x="6644436" y="2246675"/>
                <a:ext cx="127000" cy="8675"/>
              </a:xfrm>
              <a:prstGeom prst="rect">
                <a:avLst/>
              </a:prstGeom>
              <a:solidFill>
                <a:srgbClr val="C1D7E9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5" name="rc184"/>
              <p:cNvSpPr/>
              <p:nvPr/>
            </p:nvSpPr>
            <p:spPr>
              <a:xfrm rot="5400000">
                <a:off x="6653112" y="2246675"/>
                <a:ext cx="127000" cy="8675"/>
              </a:xfrm>
              <a:prstGeom prst="rect">
                <a:avLst/>
              </a:prstGeom>
              <a:solidFill>
                <a:srgbClr val="C3D8E9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rc185"/>
              <p:cNvSpPr/>
              <p:nvPr/>
            </p:nvSpPr>
            <p:spPr>
              <a:xfrm rot="5400000">
                <a:off x="6661787" y="2246675"/>
                <a:ext cx="127000" cy="8675"/>
              </a:xfrm>
              <a:prstGeom prst="rect">
                <a:avLst/>
              </a:prstGeom>
              <a:solidFill>
                <a:srgbClr val="C4D9EA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" name="rc186"/>
              <p:cNvSpPr/>
              <p:nvPr/>
            </p:nvSpPr>
            <p:spPr>
              <a:xfrm rot="5400000">
                <a:off x="6670463" y="2246675"/>
                <a:ext cx="127000" cy="8675"/>
              </a:xfrm>
              <a:prstGeom prst="rect">
                <a:avLst/>
              </a:prstGeom>
              <a:solidFill>
                <a:srgbClr val="C6DAEA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" name="rc187"/>
              <p:cNvSpPr/>
              <p:nvPr/>
            </p:nvSpPr>
            <p:spPr>
              <a:xfrm rot="5400000">
                <a:off x="6679138" y="2246675"/>
                <a:ext cx="127000" cy="8675"/>
              </a:xfrm>
              <a:prstGeom prst="rect">
                <a:avLst/>
              </a:prstGeom>
              <a:solidFill>
                <a:srgbClr val="C7DBEB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9" name="rc188"/>
              <p:cNvSpPr/>
              <p:nvPr/>
            </p:nvSpPr>
            <p:spPr>
              <a:xfrm rot="5400000">
                <a:off x="6687814" y="2246675"/>
                <a:ext cx="127000" cy="8675"/>
              </a:xfrm>
              <a:prstGeom prst="rect">
                <a:avLst/>
              </a:prstGeom>
              <a:solidFill>
                <a:srgbClr val="C9DCEB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0" name="rc189"/>
              <p:cNvSpPr/>
              <p:nvPr/>
            </p:nvSpPr>
            <p:spPr>
              <a:xfrm rot="5400000">
                <a:off x="6696489" y="2246675"/>
                <a:ext cx="127000" cy="8675"/>
              </a:xfrm>
              <a:prstGeom prst="rect">
                <a:avLst/>
              </a:prstGeom>
              <a:solidFill>
                <a:srgbClr val="CADDEC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rc190"/>
              <p:cNvSpPr/>
              <p:nvPr/>
            </p:nvSpPr>
            <p:spPr>
              <a:xfrm rot="5400000">
                <a:off x="6705165" y="2246675"/>
                <a:ext cx="127000" cy="8675"/>
              </a:xfrm>
              <a:prstGeom prst="rect">
                <a:avLst/>
              </a:prstGeom>
              <a:solidFill>
                <a:srgbClr val="CCDEEC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2" name="rc191"/>
              <p:cNvSpPr/>
              <p:nvPr/>
            </p:nvSpPr>
            <p:spPr>
              <a:xfrm rot="5400000">
                <a:off x="6713841" y="2246675"/>
                <a:ext cx="127000" cy="8675"/>
              </a:xfrm>
              <a:prstGeom prst="rect">
                <a:avLst/>
              </a:prstGeom>
              <a:solidFill>
                <a:srgbClr val="CEDFED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3" name="rc192"/>
              <p:cNvSpPr/>
              <p:nvPr/>
            </p:nvSpPr>
            <p:spPr>
              <a:xfrm rot="5400000">
                <a:off x="6722516" y="2246675"/>
                <a:ext cx="127000" cy="8675"/>
              </a:xfrm>
              <a:prstGeom prst="rect">
                <a:avLst/>
              </a:prstGeom>
              <a:solidFill>
                <a:srgbClr val="CFE0EE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" name="rc193"/>
              <p:cNvSpPr/>
              <p:nvPr/>
            </p:nvSpPr>
            <p:spPr>
              <a:xfrm rot="5400000">
                <a:off x="6731192" y="2246675"/>
                <a:ext cx="127000" cy="8675"/>
              </a:xfrm>
              <a:prstGeom prst="rect">
                <a:avLst/>
              </a:prstGeom>
              <a:solidFill>
                <a:srgbClr val="D1E1EE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5" name="rc194"/>
              <p:cNvSpPr/>
              <p:nvPr/>
            </p:nvSpPr>
            <p:spPr>
              <a:xfrm rot="5400000">
                <a:off x="6739867" y="2246675"/>
                <a:ext cx="127000" cy="8675"/>
              </a:xfrm>
              <a:prstGeom prst="rect">
                <a:avLst/>
              </a:prstGeom>
              <a:solidFill>
                <a:srgbClr val="D2E2EF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6" name="rc195"/>
              <p:cNvSpPr/>
              <p:nvPr/>
            </p:nvSpPr>
            <p:spPr>
              <a:xfrm rot="5400000">
                <a:off x="6748543" y="2246675"/>
                <a:ext cx="127000" cy="8675"/>
              </a:xfrm>
              <a:prstGeom prst="rect">
                <a:avLst/>
              </a:prstGeom>
              <a:solidFill>
                <a:srgbClr val="D4E3EF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7" name="rc196"/>
              <p:cNvSpPr/>
              <p:nvPr/>
            </p:nvSpPr>
            <p:spPr>
              <a:xfrm rot="5400000">
                <a:off x="6757218" y="2246675"/>
                <a:ext cx="127000" cy="8675"/>
              </a:xfrm>
              <a:prstGeom prst="rect">
                <a:avLst/>
              </a:prstGeom>
              <a:solidFill>
                <a:srgbClr val="D5E4F0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8" name="rc197"/>
              <p:cNvSpPr/>
              <p:nvPr/>
            </p:nvSpPr>
            <p:spPr>
              <a:xfrm rot="5400000">
                <a:off x="6765894" y="2246675"/>
                <a:ext cx="127000" cy="8675"/>
              </a:xfrm>
              <a:prstGeom prst="rect">
                <a:avLst/>
              </a:prstGeom>
              <a:solidFill>
                <a:srgbClr val="D7E5F0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9" name="rc198"/>
              <p:cNvSpPr/>
              <p:nvPr/>
            </p:nvSpPr>
            <p:spPr>
              <a:xfrm rot="5400000">
                <a:off x="6774569" y="2246675"/>
                <a:ext cx="127000" cy="8675"/>
              </a:xfrm>
              <a:prstGeom prst="rect">
                <a:avLst/>
              </a:prstGeom>
              <a:solidFill>
                <a:srgbClr val="D8E6F1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0" name="rc199"/>
              <p:cNvSpPr/>
              <p:nvPr/>
            </p:nvSpPr>
            <p:spPr>
              <a:xfrm rot="5400000">
                <a:off x="6783245" y="2246675"/>
                <a:ext cx="127000" cy="8675"/>
              </a:xfrm>
              <a:prstGeom prst="rect">
                <a:avLst/>
              </a:prstGeom>
              <a:solidFill>
                <a:srgbClr val="DAE7F1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1" name="rc200"/>
              <p:cNvSpPr/>
              <p:nvPr/>
            </p:nvSpPr>
            <p:spPr>
              <a:xfrm rot="5400000">
                <a:off x="6791920" y="2246675"/>
                <a:ext cx="127000" cy="8675"/>
              </a:xfrm>
              <a:prstGeom prst="rect">
                <a:avLst/>
              </a:prstGeom>
              <a:solidFill>
                <a:srgbClr val="DCE8F2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2" name="rc201"/>
              <p:cNvSpPr/>
              <p:nvPr/>
            </p:nvSpPr>
            <p:spPr>
              <a:xfrm rot="5400000">
                <a:off x="6800596" y="2246675"/>
                <a:ext cx="127000" cy="8675"/>
              </a:xfrm>
              <a:prstGeom prst="rect">
                <a:avLst/>
              </a:prstGeom>
              <a:solidFill>
                <a:srgbClr val="DDE9F3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3" name="rc202"/>
              <p:cNvSpPr/>
              <p:nvPr/>
            </p:nvSpPr>
            <p:spPr>
              <a:xfrm rot="5400000">
                <a:off x="6809271" y="2246675"/>
                <a:ext cx="127000" cy="8675"/>
              </a:xfrm>
              <a:prstGeom prst="rect">
                <a:avLst/>
              </a:prstGeom>
              <a:solidFill>
                <a:srgbClr val="DFEAF3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4" name="rc203"/>
              <p:cNvSpPr/>
              <p:nvPr/>
            </p:nvSpPr>
            <p:spPr>
              <a:xfrm rot="5400000">
                <a:off x="6817947" y="2246675"/>
                <a:ext cx="127000" cy="8675"/>
              </a:xfrm>
              <a:prstGeom prst="rect">
                <a:avLst/>
              </a:prstGeom>
              <a:solidFill>
                <a:srgbClr val="E0EBF4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5" name="rc204"/>
              <p:cNvSpPr/>
              <p:nvPr/>
            </p:nvSpPr>
            <p:spPr>
              <a:xfrm rot="5400000">
                <a:off x="6826622" y="2246675"/>
                <a:ext cx="127000" cy="8675"/>
              </a:xfrm>
              <a:prstGeom prst="rect">
                <a:avLst/>
              </a:prstGeom>
              <a:solidFill>
                <a:srgbClr val="E2ECF4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rc205"/>
              <p:cNvSpPr/>
              <p:nvPr/>
            </p:nvSpPr>
            <p:spPr>
              <a:xfrm rot="5400000">
                <a:off x="6835298" y="2246675"/>
                <a:ext cx="127000" cy="8675"/>
              </a:xfrm>
              <a:prstGeom prst="rect">
                <a:avLst/>
              </a:prstGeom>
              <a:solidFill>
                <a:srgbClr val="E3EDF5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7" name="rc206"/>
              <p:cNvSpPr/>
              <p:nvPr/>
            </p:nvSpPr>
            <p:spPr>
              <a:xfrm rot="5400000">
                <a:off x="6843973" y="2246675"/>
                <a:ext cx="127000" cy="8675"/>
              </a:xfrm>
              <a:prstGeom prst="rect">
                <a:avLst/>
              </a:prstGeom>
              <a:solidFill>
                <a:srgbClr val="E5EEF5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" name="rc207"/>
              <p:cNvSpPr/>
              <p:nvPr/>
            </p:nvSpPr>
            <p:spPr>
              <a:xfrm rot="5400000">
                <a:off x="6852649" y="2246675"/>
                <a:ext cx="127000" cy="8675"/>
              </a:xfrm>
              <a:prstGeom prst="rect">
                <a:avLst/>
              </a:prstGeom>
              <a:solidFill>
                <a:srgbClr val="E6EFF6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" name="rc208"/>
              <p:cNvSpPr/>
              <p:nvPr/>
            </p:nvSpPr>
            <p:spPr>
              <a:xfrm rot="5400000">
                <a:off x="6861324" y="2246675"/>
                <a:ext cx="127000" cy="8675"/>
              </a:xfrm>
              <a:prstGeom prst="rect">
                <a:avLst/>
              </a:prstGeom>
              <a:solidFill>
                <a:srgbClr val="E8F0F6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0" name="rc209"/>
              <p:cNvSpPr/>
              <p:nvPr/>
            </p:nvSpPr>
            <p:spPr>
              <a:xfrm rot="5400000">
                <a:off x="6870000" y="2246675"/>
                <a:ext cx="127000" cy="8675"/>
              </a:xfrm>
              <a:prstGeom prst="rect">
                <a:avLst/>
              </a:prstGeom>
              <a:solidFill>
                <a:srgbClr val="EAF1F7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1" name="rc210"/>
              <p:cNvSpPr/>
              <p:nvPr/>
            </p:nvSpPr>
            <p:spPr>
              <a:xfrm rot="5400000">
                <a:off x="6878675" y="2246675"/>
                <a:ext cx="127000" cy="8675"/>
              </a:xfrm>
              <a:prstGeom prst="rect">
                <a:avLst/>
              </a:prstGeom>
              <a:solidFill>
                <a:srgbClr val="EBF2F8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2" name="rc211"/>
              <p:cNvSpPr/>
              <p:nvPr/>
            </p:nvSpPr>
            <p:spPr>
              <a:xfrm rot="5400000">
                <a:off x="6887351" y="2246675"/>
                <a:ext cx="127000" cy="8675"/>
              </a:xfrm>
              <a:prstGeom prst="rect">
                <a:avLst/>
              </a:prstGeom>
              <a:solidFill>
                <a:srgbClr val="EDF3F8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3" name="rc212"/>
              <p:cNvSpPr/>
              <p:nvPr/>
            </p:nvSpPr>
            <p:spPr>
              <a:xfrm rot="5400000">
                <a:off x="6896027" y="2246675"/>
                <a:ext cx="127000" cy="8675"/>
              </a:xfrm>
              <a:prstGeom prst="rect">
                <a:avLst/>
              </a:prstGeom>
              <a:solidFill>
                <a:srgbClr val="EEF4F9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4" name="rc213"/>
              <p:cNvSpPr/>
              <p:nvPr/>
            </p:nvSpPr>
            <p:spPr>
              <a:xfrm rot="5400000">
                <a:off x="6904702" y="2246675"/>
                <a:ext cx="127000" cy="8675"/>
              </a:xfrm>
              <a:prstGeom prst="rect">
                <a:avLst/>
              </a:prstGeom>
              <a:solidFill>
                <a:srgbClr val="F0F5F9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5" name="rc214"/>
              <p:cNvSpPr/>
              <p:nvPr/>
            </p:nvSpPr>
            <p:spPr>
              <a:xfrm rot="5400000">
                <a:off x="6913378" y="2246675"/>
                <a:ext cx="127000" cy="8675"/>
              </a:xfrm>
              <a:prstGeom prst="rect">
                <a:avLst/>
              </a:prstGeom>
              <a:solidFill>
                <a:srgbClr val="F1F6FA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rc215"/>
              <p:cNvSpPr/>
              <p:nvPr/>
            </p:nvSpPr>
            <p:spPr>
              <a:xfrm rot="5400000">
                <a:off x="6922053" y="2246675"/>
                <a:ext cx="127000" cy="8675"/>
              </a:xfrm>
              <a:prstGeom prst="rect">
                <a:avLst/>
              </a:prstGeom>
              <a:solidFill>
                <a:srgbClr val="F3F7FA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7" name="rc216"/>
              <p:cNvSpPr/>
              <p:nvPr/>
            </p:nvSpPr>
            <p:spPr>
              <a:xfrm rot="5400000">
                <a:off x="6930729" y="2246675"/>
                <a:ext cx="127000" cy="8675"/>
              </a:xfrm>
              <a:prstGeom prst="rect">
                <a:avLst/>
              </a:prstGeom>
              <a:solidFill>
                <a:srgbClr val="F4F8FB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8" name="rc217"/>
              <p:cNvSpPr/>
              <p:nvPr/>
            </p:nvSpPr>
            <p:spPr>
              <a:xfrm rot="5400000">
                <a:off x="6939404" y="2246675"/>
                <a:ext cx="127000" cy="8675"/>
              </a:xfrm>
              <a:prstGeom prst="rect">
                <a:avLst/>
              </a:prstGeom>
              <a:solidFill>
                <a:srgbClr val="F6F9FB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9" name="rc218"/>
              <p:cNvSpPr/>
              <p:nvPr/>
            </p:nvSpPr>
            <p:spPr>
              <a:xfrm rot="5400000">
                <a:off x="6948080" y="2246675"/>
                <a:ext cx="127000" cy="8675"/>
              </a:xfrm>
              <a:prstGeom prst="rect">
                <a:avLst/>
              </a:prstGeom>
              <a:solidFill>
                <a:srgbClr val="F8FAFC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0" name="rc219"/>
              <p:cNvSpPr/>
              <p:nvPr/>
            </p:nvSpPr>
            <p:spPr>
              <a:xfrm rot="5400000">
                <a:off x="6956755" y="2246675"/>
                <a:ext cx="127000" cy="8675"/>
              </a:xfrm>
              <a:prstGeom prst="rect">
                <a:avLst/>
              </a:prstGeom>
              <a:solidFill>
                <a:srgbClr val="F9FBFD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rc220"/>
              <p:cNvSpPr/>
              <p:nvPr/>
            </p:nvSpPr>
            <p:spPr>
              <a:xfrm rot="5400000">
                <a:off x="6965431" y="2246675"/>
                <a:ext cx="127000" cy="8675"/>
              </a:xfrm>
              <a:prstGeom prst="rect">
                <a:avLst/>
              </a:prstGeom>
              <a:solidFill>
                <a:srgbClr val="FBFCFD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rc221"/>
              <p:cNvSpPr/>
              <p:nvPr/>
            </p:nvSpPr>
            <p:spPr>
              <a:xfrm rot="5400000">
                <a:off x="6974106" y="2246675"/>
                <a:ext cx="127000" cy="8675"/>
              </a:xfrm>
              <a:prstGeom prst="rect">
                <a:avLst/>
              </a:prstGeom>
              <a:solidFill>
                <a:srgbClr val="FCFDFE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3" name="rc222"/>
              <p:cNvSpPr/>
              <p:nvPr/>
            </p:nvSpPr>
            <p:spPr>
              <a:xfrm rot="5400000">
                <a:off x="6981581" y="2247875"/>
                <a:ext cx="127000" cy="6275"/>
              </a:xfrm>
              <a:prstGeom prst="rect">
                <a:avLst/>
              </a:prstGeom>
              <a:solidFill>
                <a:srgbClr val="FEFEFE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4" name="rc223"/>
              <p:cNvSpPr/>
              <p:nvPr/>
            </p:nvSpPr>
            <p:spPr>
              <a:xfrm rot="5400000">
                <a:off x="6987856" y="2247875"/>
                <a:ext cx="127000" cy="6275"/>
              </a:xfrm>
              <a:prstGeom prst="rect">
                <a:avLst/>
              </a:prstGeom>
              <a:solidFill>
                <a:srgbClr val="FEFEFE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5" name="rc224"/>
              <p:cNvSpPr/>
              <p:nvPr/>
            </p:nvSpPr>
            <p:spPr>
              <a:xfrm rot="5400000">
                <a:off x="6994131" y="2247875"/>
                <a:ext cx="127000" cy="6275"/>
              </a:xfrm>
              <a:prstGeom prst="rect">
                <a:avLst/>
              </a:prstGeom>
              <a:solidFill>
                <a:srgbClr val="FEFCFC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rc225"/>
              <p:cNvSpPr/>
              <p:nvPr/>
            </p:nvSpPr>
            <p:spPr>
              <a:xfrm rot="5400000">
                <a:off x="7000407" y="2247875"/>
                <a:ext cx="127000" cy="6275"/>
              </a:xfrm>
              <a:prstGeom prst="rect">
                <a:avLst/>
              </a:prstGeom>
              <a:solidFill>
                <a:srgbClr val="FEFBFB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7" name="rc226"/>
              <p:cNvSpPr/>
              <p:nvPr/>
            </p:nvSpPr>
            <p:spPr>
              <a:xfrm rot="5400000">
                <a:off x="7006682" y="2247875"/>
                <a:ext cx="127000" cy="6275"/>
              </a:xfrm>
              <a:prstGeom prst="rect">
                <a:avLst/>
              </a:prstGeom>
              <a:solidFill>
                <a:srgbClr val="FEF9F9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8" name="rc227"/>
              <p:cNvSpPr/>
              <p:nvPr/>
            </p:nvSpPr>
            <p:spPr>
              <a:xfrm rot="5400000">
                <a:off x="7012957" y="2247875"/>
                <a:ext cx="127000" cy="6275"/>
              </a:xfrm>
              <a:prstGeom prst="rect">
                <a:avLst/>
              </a:prstGeom>
              <a:solidFill>
                <a:srgbClr val="FEF8F8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9" name="rc228"/>
              <p:cNvSpPr/>
              <p:nvPr/>
            </p:nvSpPr>
            <p:spPr>
              <a:xfrm rot="5400000">
                <a:off x="7019232" y="2247875"/>
                <a:ext cx="127000" cy="6275"/>
              </a:xfrm>
              <a:prstGeom prst="rect">
                <a:avLst/>
              </a:prstGeom>
              <a:solidFill>
                <a:srgbClr val="FEF6F6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0" name="rc229"/>
              <p:cNvSpPr/>
              <p:nvPr/>
            </p:nvSpPr>
            <p:spPr>
              <a:xfrm rot="5400000">
                <a:off x="7025507" y="2247875"/>
                <a:ext cx="127000" cy="6275"/>
              </a:xfrm>
              <a:prstGeom prst="rect">
                <a:avLst/>
              </a:prstGeom>
              <a:solidFill>
                <a:srgbClr val="FEF5F5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rc230"/>
              <p:cNvSpPr/>
              <p:nvPr/>
            </p:nvSpPr>
            <p:spPr>
              <a:xfrm rot="5400000">
                <a:off x="7031782" y="2247875"/>
                <a:ext cx="127000" cy="6275"/>
              </a:xfrm>
              <a:prstGeom prst="rect">
                <a:avLst/>
              </a:prstGeom>
              <a:solidFill>
                <a:srgbClr val="FEF3F3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2" name="rc231"/>
              <p:cNvSpPr/>
              <p:nvPr/>
            </p:nvSpPr>
            <p:spPr>
              <a:xfrm rot="5400000">
                <a:off x="7038057" y="2247875"/>
                <a:ext cx="127000" cy="6275"/>
              </a:xfrm>
              <a:prstGeom prst="rect">
                <a:avLst/>
              </a:prstGeom>
              <a:solidFill>
                <a:srgbClr val="FDF1F2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3" name="rc232"/>
              <p:cNvSpPr/>
              <p:nvPr/>
            </p:nvSpPr>
            <p:spPr>
              <a:xfrm rot="5400000">
                <a:off x="7044332" y="2247875"/>
                <a:ext cx="127000" cy="6275"/>
              </a:xfrm>
              <a:prstGeom prst="rect">
                <a:avLst/>
              </a:prstGeom>
              <a:solidFill>
                <a:srgbClr val="FDF0F0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4" name="rc233"/>
              <p:cNvSpPr/>
              <p:nvPr/>
            </p:nvSpPr>
            <p:spPr>
              <a:xfrm rot="5400000">
                <a:off x="7050607" y="2247875"/>
                <a:ext cx="127000" cy="6275"/>
              </a:xfrm>
              <a:prstGeom prst="rect">
                <a:avLst/>
              </a:prstGeom>
              <a:solidFill>
                <a:srgbClr val="FDEEEE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5" name="rc234"/>
              <p:cNvSpPr/>
              <p:nvPr/>
            </p:nvSpPr>
            <p:spPr>
              <a:xfrm rot="5400000">
                <a:off x="7056882" y="2247875"/>
                <a:ext cx="127000" cy="6275"/>
              </a:xfrm>
              <a:prstGeom prst="rect">
                <a:avLst/>
              </a:prstGeom>
              <a:solidFill>
                <a:srgbClr val="FDEDED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6" name="rc235"/>
              <p:cNvSpPr/>
              <p:nvPr/>
            </p:nvSpPr>
            <p:spPr>
              <a:xfrm rot="5400000">
                <a:off x="7063157" y="2247875"/>
                <a:ext cx="127000" cy="6275"/>
              </a:xfrm>
              <a:prstGeom prst="rect">
                <a:avLst/>
              </a:prstGeom>
              <a:solidFill>
                <a:srgbClr val="FDEBEB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7" name="rc236"/>
              <p:cNvSpPr/>
              <p:nvPr/>
            </p:nvSpPr>
            <p:spPr>
              <a:xfrm rot="5400000">
                <a:off x="7069432" y="2247875"/>
                <a:ext cx="127000" cy="6275"/>
              </a:xfrm>
              <a:prstGeom prst="rect">
                <a:avLst/>
              </a:prstGeom>
              <a:solidFill>
                <a:srgbClr val="FDEAEA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8" name="rc237"/>
              <p:cNvSpPr/>
              <p:nvPr/>
            </p:nvSpPr>
            <p:spPr>
              <a:xfrm rot="5400000">
                <a:off x="7075707" y="2247875"/>
                <a:ext cx="127000" cy="6275"/>
              </a:xfrm>
              <a:prstGeom prst="rect">
                <a:avLst/>
              </a:prstGeom>
              <a:solidFill>
                <a:srgbClr val="FDE8E8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9" name="rc238"/>
              <p:cNvSpPr/>
              <p:nvPr/>
            </p:nvSpPr>
            <p:spPr>
              <a:xfrm rot="5400000">
                <a:off x="7081982" y="2247875"/>
                <a:ext cx="127000" cy="6275"/>
              </a:xfrm>
              <a:prstGeom prst="rect">
                <a:avLst/>
              </a:prstGeom>
              <a:solidFill>
                <a:srgbClr val="FDE7E7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0" name="rc239"/>
              <p:cNvSpPr/>
              <p:nvPr/>
            </p:nvSpPr>
            <p:spPr>
              <a:xfrm rot="5400000">
                <a:off x="7088257" y="2247875"/>
                <a:ext cx="127000" cy="6275"/>
              </a:xfrm>
              <a:prstGeom prst="rect">
                <a:avLst/>
              </a:prstGeom>
              <a:solidFill>
                <a:srgbClr val="FCE5E5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1" name="rc240"/>
              <p:cNvSpPr/>
              <p:nvPr/>
            </p:nvSpPr>
            <p:spPr>
              <a:xfrm rot="5400000">
                <a:off x="7094532" y="2247875"/>
                <a:ext cx="127000" cy="6275"/>
              </a:xfrm>
              <a:prstGeom prst="rect">
                <a:avLst/>
              </a:prstGeom>
              <a:solidFill>
                <a:srgbClr val="FCE4E4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2" name="rc241"/>
              <p:cNvSpPr/>
              <p:nvPr/>
            </p:nvSpPr>
            <p:spPr>
              <a:xfrm rot="5400000">
                <a:off x="7100808" y="2247875"/>
                <a:ext cx="127000" cy="6275"/>
              </a:xfrm>
              <a:prstGeom prst="rect">
                <a:avLst/>
              </a:prstGeom>
              <a:solidFill>
                <a:srgbClr val="FCE2E2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3" name="rc242"/>
              <p:cNvSpPr/>
              <p:nvPr/>
            </p:nvSpPr>
            <p:spPr>
              <a:xfrm rot="5400000">
                <a:off x="7107083" y="2247875"/>
                <a:ext cx="127000" cy="6275"/>
              </a:xfrm>
              <a:prstGeom prst="rect">
                <a:avLst/>
              </a:prstGeom>
              <a:solidFill>
                <a:srgbClr val="FCE1E1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4" name="rc243"/>
              <p:cNvSpPr/>
              <p:nvPr/>
            </p:nvSpPr>
            <p:spPr>
              <a:xfrm rot="5400000">
                <a:off x="7113358" y="2247875"/>
                <a:ext cx="127000" cy="6275"/>
              </a:xfrm>
              <a:prstGeom prst="rect">
                <a:avLst/>
              </a:prstGeom>
              <a:solidFill>
                <a:srgbClr val="FCDFDF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5" name="rc244"/>
              <p:cNvSpPr/>
              <p:nvPr/>
            </p:nvSpPr>
            <p:spPr>
              <a:xfrm rot="5400000">
                <a:off x="7119633" y="2247875"/>
                <a:ext cx="127000" cy="6275"/>
              </a:xfrm>
              <a:prstGeom prst="rect">
                <a:avLst/>
              </a:prstGeom>
              <a:solidFill>
                <a:srgbClr val="FCDDDE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6" name="rc245"/>
              <p:cNvSpPr/>
              <p:nvPr/>
            </p:nvSpPr>
            <p:spPr>
              <a:xfrm rot="5400000">
                <a:off x="7125908" y="2247875"/>
                <a:ext cx="127000" cy="6275"/>
              </a:xfrm>
              <a:prstGeom prst="rect">
                <a:avLst/>
              </a:prstGeom>
              <a:solidFill>
                <a:srgbClr val="FCDCDC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7" name="rc246"/>
              <p:cNvSpPr/>
              <p:nvPr/>
            </p:nvSpPr>
            <p:spPr>
              <a:xfrm rot="5400000">
                <a:off x="7132183" y="2247875"/>
                <a:ext cx="127000" cy="6275"/>
              </a:xfrm>
              <a:prstGeom prst="rect">
                <a:avLst/>
              </a:prstGeom>
              <a:solidFill>
                <a:srgbClr val="FCDADB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8" name="rc247"/>
              <p:cNvSpPr/>
              <p:nvPr/>
            </p:nvSpPr>
            <p:spPr>
              <a:xfrm rot="5400000">
                <a:off x="7138458" y="2247875"/>
                <a:ext cx="127000" cy="6275"/>
              </a:xfrm>
              <a:prstGeom prst="rect">
                <a:avLst/>
              </a:prstGeom>
              <a:solidFill>
                <a:srgbClr val="FBD9D9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9" name="rc248"/>
              <p:cNvSpPr/>
              <p:nvPr/>
            </p:nvSpPr>
            <p:spPr>
              <a:xfrm rot="5400000">
                <a:off x="7144733" y="2247875"/>
                <a:ext cx="127000" cy="6275"/>
              </a:xfrm>
              <a:prstGeom prst="rect">
                <a:avLst/>
              </a:prstGeom>
              <a:solidFill>
                <a:srgbClr val="FBD7D8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0" name="rc249"/>
              <p:cNvSpPr/>
              <p:nvPr/>
            </p:nvSpPr>
            <p:spPr>
              <a:xfrm rot="5400000">
                <a:off x="7151008" y="2247875"/>
                <a:ext cx="127000" cy="6275"/>
              </a:xfrm>
              <a:prstGeom prst="rect">
                <a:avLst/>
              </a:prstGeom>
              <a:solidFill>
                <a:srgbClr val="FBD6D6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1" name="rc250"/>
              <p:cNvSpPr/>
              <p:nvPr/>
            </p:nvSpPr>
            <p:spPr>
              <a:xfrm rot="5400000">
                <a:off x="7157283" y="2247875"/>
                <a:ext cx="127000" cy="6275"/>
              </a:xfrm>
              <a:prstGeom prst="rect">
                <a:avLst/>
              </a:prstGeom>
              <a:solidFill>
                <a:srgbClr val="FBD4D4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2" name="rc251"/>
              <p:cNvSpPr/>
              <p:nvPr/>
            </p:nvSpPr>
            <p:spPr>
              <a:xfrm rot="5400000">
                <a:off x="7163558" y="2247875"/>
                <a:ext cx="127000" cy="6275"/>
              </a:xfrm>
              <a:prstGeom prst="rect">
                <a:avLst/>
              </a:prstGeom>
              <a:solidFill>
                <a:srgbClr val="FBD3D3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3" name="rc252"/>
              <p:cNvSpPr/>
              <p:nvPr/>
            </p:nvSpPr>
            <p:spPr>
              <a:xfrm rot="5400000">
                <a:off x="7169833" y="2247875"/>
                <a:ext cx="127000" cy="6275"/>
              </a:xfrm>
              <a:prstGeom prst="rect">
                <a:avLst/>
              </a:prstGeom>
              <a:solidFill>
                <a:srgbClr val="FBD1D1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4" name="rc253"/>
              <p:cNvSpPr/>
              <p:nvPr/>
            </p:nvSpPr>
            <p:spPr>
              <a:xfrm rot="5400000">
                <a:off x="7176108" y="2247875"/>
                <a:ext cx="127000" cy="6275"/>
              </a:xfrm>
              <a:prstGeom prst="rect">
                <a:avLst/>
              </a:prstGeom>
              <a:solidFill>
                <a:srgbClr val="FBD0D0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5" name="rc254"/>
              <p:cNvSpPr/>
              <p:nvPr/>
            </p:nvSpPr>
            <p:spPr>
              <a:xfrm rot="5400000">
                <a:off x="7182383" y="2247875"/>
                <a:ext cx="127000" cy="6275"/>
              </a:xfrm>
              <a:prstGeom prst="rect">
                <a:avLst/>
              </a:prstGeom>
              <a:solidFill>
                <a:srgbClr val="FBCECE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6" name="rc255"/>
              <p:cNvSpPr/>
              <p:nvPr/>
            </p:nvSpPr>
            <p:spPr>
              <a:xfrm rot="5400000">
                <a:off x="7188658" y="2247875"/>
                <a:ext cx="127000" cy="6275"/>
              </a:xfrm>
              <a:prstGeom prst="rect">
                <a:avLst/>
              </a:prstGeom>
              <a:solidFill>
                <a:srgbClr val="FACDCD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7" name="rc256"/>
              <p:cNvSpPr/>
              <p:nvPr/>
            </p:nvSpPr>
            <p:spPr>
              <a:xfrm rot="5400000">
                <a:off x="7194934" y="2247875"/>
                <a:ext cx="127000" cy="6275"/>
              </a:xfrm>
              <a:prstGeom prst="rect">
                <a:avLst/>
              </a:prstGeom>
              <a:solidFill>
                <a:srgbClr val="FACBCB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8" name="rc257"/>
              <p:cNvSpPr/>
              <p:nvPr/>
            </p:nvSpPr>
            <p:spPr>
              <a:xfrm rot="5400000">
                <a:off x="7201209" y="2247875"/>
                <a:ext cx="127000" cy="6275"/>
              </a:xfrm>
              <a:prstGeom prst="rect">
                <a:avLst/>
              </a:prstGeom>
              <a:solidFill>
                <a:srgbClr val="FAC9CA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9" name="rc258"/>
              <p:cNvSpPr/>
              <p:nvPr/>
            </p:nvSpPr>
            <p:spPr>
              <a:xfrm rot="5400000">
                <a:off x="7207484" y="2247875"/>
                <a:ext cx="127000" cy="6275"/>
              </a:xfrm>
              <a:prstGeom prst="rect">
                <a:avLst/>
              </a:prstGeom>
              <a:solidFill>
                <a:srgbClr val="FAC8C8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0" name="rc259"/>
              <p:cNvSpPr/>
              <p:nvPr/>
            </p:nvSpPr>
            <p:spPr>
              <a:xfrm rot="5400000">
                <a:off x="7213759" y="2247875"/>
                <a:ext cx="127000" cy="6275"/>
              </a:xfrm>
              <a:prstGeom prst="rect">
                <a:avLst/>
              </a:prstGeom>
              <a:solidFill>
                <a:srgbClr val="FAC6C7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rc260"/>
              <p:cNvSpPr/>
              <p:nvPr/>
            </p:nvSpPr>
            <p:spPr>
              <a:xfrm rot="5400000">
                <a:off x="7220034" y="2247875"/>
                <a:ext cx="127000" cy="6275"/>
              </a:xfrm>
              <a:prstGeom prst="rect">
                <a:avLst/>
              </a:prstGeom>
              <a:solidFill>
                <a:srgbClr val="FAC5C5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2" name="rc261"/>
              <p:cNvSpPr/>
              <p:nvPr/>
            </p:nvSpPr>
            <p:spPr>
              <a:xfrm rot="5400000">
                <a:off x="7226309" y="2247875"/>
                <a:ext cx="127000" cy="6275"/>
              </a:xfrm>
              <a:prstGeom prst="rect">
                <a:avLst/>
              </a:prstGeom>
              <a:solidFill>
                <a:srgbClr val="FAC3C4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3" name="rc262"/>
              <p:cNvSpPr/>
              <p:nvPr/>
            </p:nvSpPr>
            <p:spPr>
              <a:xfrm rot="5400000">
                <a:off x="7232584" y="2247875"/>
                <a:ext cx="127000" cy="6275"/>
              </a:xfrm>
              <a:prstGeom prst="rect">
                <a:avLst/>
              </a:prstGeom>
              <a:solidFill>
                <a:srgbClr val="FAC2C2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4" name="rc263"/>
              <p:cNvSpPr/>
              <p:nvPr/>
            </p:nvSpPr>
            <p:spPr>
              <a:xfrm rot="5400000">
                <a:off x="7238859" y="2247875"/>
                <a:ext cx="127000" cy="6275"/>
              </a:xfrm>
              <a:prstGeom prst="rect">
                <a:avLst/>
              </a:prstGeom>
              <a:solidFill>
                <a:srgbClr val="F9C0C1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5" name="rc264"/>
              <p:cNvSpPr/>
              <p:nvPr/>
            </p:nvSpPr>
            <p:spPr>
              <a:xfrm rot="5400000">
                <a:off x="7245134" y="2247875"/>
                <a:ext cx="127000" cy="6275"/>
              </a:xfrm>
              <a:prstGeom prst="rect">
                <a:avLst/>
              </a:prstGeom>
              <a:solidFill>
                <a:srgbClr val="F9BFBF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rc265"/>
              <p:cNvSpPr/>
              <p:nvPr/>
            </p:nvSpPr>
            <p:spPr>
              <a:xfrm rot="5400000">
                <a:off x="7251409" y="2247875"/>
                <a:ext cx="127000" cy="6275"/>
              </a:xfrm>
              <a:prstGeom prst="rect">
                <a:avLst/>
              </a:prstGeom>
              <a:solidFill>
                <a:srgbClr val="F9BDBE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7" name="rc266"/>
              <p:cNvSpPr/>
              <p:nvPr/>
            </p:nvSpPr>
            <p:spPr>
              <a:xfrm rot="5400000">
                <a:off x="7257684" y="2247875"/>
                <a:ext cx="127000" cy="6275"/>
              </a:xfrm>
              <a:prstGeom prst="rect">
                <a:avLst/>
              </a:prstGeom>
              <a:solidFill>
                <a:srgbClr val="F9BCBC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8" name="rc267"/>
              <p:cNvSpPr/>
              <p:nvPr/>
            </p:nvSpPr>
            <p:spPr>
              <a:xfrm rot="5400000">
                <a:off x="7263959" y="2247875"/>
                <a:ext cx="127000" cy="6275"/>
              </a:xfrm>
              <a:prstGeom prst="rect">
                <a:avLst/>
              </a:prstGeom>
              <a:solidFill>
                <a:srgbClr val="F9BABA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9" name="rc268"/>
              <p:cNvSpPr/>
              <p:nvPr/>
            </p:nvSpPr>
            <p:spPr>
              <a:xfrm rot="5400000">
                <a:off x="7270234" y="2247875"/>
                <a:ext cx="127000" cy="6275"/>
              </a:xfrm>
              <a:prstGeom prst="rect">
                <a:avLst/>
              </a:prstGeom>
              <a:solidFill>
                <a:srgbClr val="F9B9B9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0" name="rc269"/>
              <p:cNvSpPr/>
              <p:nvPr/>
            </p:nvSpPr>
            <p:spPr>
              <a:xfrm rot="5400000">
                <a:off x="7276509" y="2247875"/>
                <a:ext cx="127000" cy="6275"/>
              </a:xfrm>
              <a:prstGeom prst="rect">
                <a:avLst/>
              </a:prstGeom>
              <a:solidFill>
                <a:srgbClr val="F9B7B7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rc270"/>
              <p:cNvSpPr/>
              <p:nvPr/>
            </p:nvSpPr>
            <p:spPr>
              <a:xfrm rot="5400000">
                <a:off x="7282784" y="2247875"/>
                <a:ext cx="127000" cy="6275"/>
              </a:xfrm>
              <a:prstGeom prst="rect">
                <a:avLst/>
              </a:prstGeom>
              <a:solidFill>
                <a:srgbClr val="F9B5B6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2" name="rc271"/>
              <p:cNvSpPr/>
              <p:nvPr/>
            </p:nvSpPr>
            <p:spPr>
              <a:xfrm rot="5400000">
                <a:off x="7289060" y="2247875"/>
                <a:ext cx="127000" cy="6275"/>
              </a:xfrm>
              <a:prstGeom prst="rect">
                <a:avLst/>
              </a:prstGeom>
              <a:solidFill>
                <a:srgbClr val="F8B4B4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3" name="rc272"/>
              <p:cNvSpPr/>
              <p:nvPr/>
            </p:nvSpPr>
            <p:spPr>
              <a:xfrm rot="5400000">
                <a:off x="7295335" y="2247875"/>
                <a:ext cx="127000" cy="6275"/>
              </a:xfrm>
              <a:prstGeom prst="rect">
                <a:avLst/>
              </a:prstGeom>
              <a:solidFill>
                <a:srgbClr val="F8B2B3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4" name="rc273"/>
              <p:cNvSpPr/>
              <p:nvPr/>
            </p:nvSpPr>
            <p:spPr>
              <a:xfrm rot="5400000">
                <a:off x="7301610" y="2247875"/>
                <a:ext cx="127000" cy="6275"/>
              </a:xfrm>
              <a:prstGeom prst="rect">
                <a:avLst/>
              </a:prstGeom>
              <a:solidFill>
                <a:srgbClr val="F8B1B1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5" name="rc274"/>
              <p:cNvSpPr/>
              <p:nvPr/>
            </p:nvSpPr>
            <p:spPr>
              <a:xfrm rot="5400000">
                <a:off x="7307885" y="2247875"/>
                <a:ext cx="127000" cy="6275"/>
              </a:xfrm>
              <a:prstGeom prst="rect">
                <a:avLst/>
              </a:prstGeom>
              <a:solidFill>
                <a:srgbClr val="F8AFB0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6" name="rc275"/>
              <p:cNvSpPr/>
              <p:nvPr/>
            </p:nvSpPr>
            <p:spPr>
              <a:xfrm rot="5400000">
                <a:off x="7314160" y="2247875"/>
                <a:ext cx="127000" cy="6275"/>
              </a:xfrm>
              <a:prstGeom prst="rect">
                <a:avLst/>
              </a:prstGeom>
              <a:solidFill>
                <a:srgbClr val="F8AEAE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" name="rc276"/>
              <p:cNvSpPr/>
              <p:nvPr/>
            </p:nvSpPr>
            <p:spPr>
              <a:xfrm rot="5400000">
                <a:off x="7320435" y="2247875"/>
                <a:ext cx="127000" cy="6275"/>
              </a:xfrm>
              <a:prstGeom prst="rect">
                <a:avLst/>
              </a:prstGeom>
              <a:solidFill>
                <a:srgbClr val="F8ACAD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8" name="rc277"/>
              <p:cNvSpPr/>
              <p:nvPr/>
            </p:nvSpPr>
            <p:spPr>
              <a:xfrm rot="5400000">
                <a:off x="7326710" y="2247875"/>
                <a:ext cx="127000" cy="6275"/>
              </a:xfrm>
              <a:prstGeom prst="rect">
                <a:avLst/>
              </a:prstGeom>
              <a:solidFill>
                <a:srgbClr val="F8ABAB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9" name="rc278"/>
              <p:cNvSpPr/>
              <p:nvPr/>
            </p:nvSpPr>
            <p:spPr>
              <a:xfrm rot="5400000">
                <a:off x="7332985" y="2247875"/>
                <a:ext cx="127000" cy="6275"/>
              </a:xfrm>
              <a:prstGeom prst="rect">
                <a:avLst/>
              </a:prstGeom>
              <a:solidFill>
                <a:srgbClr val="F8A9AA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0" name="rc279"/>
              <p:cNvSpPr/>
              <p:nvPr/>
            </p:nvSpPr>
            <p:spPr>
              <a:xfrm rot="5400000">
                <a:off x="7339260" y="2247875"/>
                <a:ext cx="127000" cy="6275"/>
              </a:xfrm>
              <a:prstGeom prst="rect">
                <a:avLst/>
              </a:prstGeom>
              <a:solidFill>
                <a:srgbClr val="F7A8A8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1" name="rc280"/>
              <p:cNvSpPr/>
              <p:nvPr/>
            </p:nvSpPr>
            <p:spPr>
              <a:xfrm rot="5400000">
                <a:off x="7345535" y="2247875"/>
                <a:ext cx="127000" cy="6275"/>
              </a:xfrm>
              <a:prstGeom prst="rect">
                <a:avLst/>
              </a:prstGeom>
              <a:solidFill>
                <a:srgbClr val="F7A6A7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2" name="rc281"/>
              <p:cNvSpPr/>
              <p:nvPr/>
            </p:nvSpPr>
            <p:spPr>
              <a:xfrm rot="5400000">
                <a:off x="7351810" y="2247875"/>
                <a:ext cx="127000" cy="6275"/>
              </a:xfrm>
              <a:prstGeom prst="rect">
                <a:avLst/>
              </a:prstGeom>
              <a:solidFill>
                <a:srgbClr val="F7A5A5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3" name="rc282"/>
              <p:cNvSpPr/>
              <p:nvPr/>
            </p:nvSpPr>
            <p:spPr>
              <a:xfrm rot="5400000">
                <a:off x="7358085" y="2247875"/>
                <a:ext cx="127000" cy="6275"/>
              </a:xfrm>
              <a:prstGeom prst="rect">
                <a:avLst/>
              </a:prstGeom>
              <a:solidFill>
                <a:srgbClr val="F7A3A4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4" name="rc283"/>
              <p:cNvSpPr/>
              <p:nvPr/>
            </p:nvSpPr>
            <p:spPr>
              <a:xfrm rot="5400000">
                <a:off x="7364360" y="2247875"/>
                <a:ext cx="127000" cy="6275"/>
              </a:xfrm>
              <a:prstGeom prst="rect">
                <a:avLst/>
              </a:prstGeom>
              <a:solidFill>
                <a:srgbClr val="F7A1A2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5" name="rc284"/>
              <p:cNvSpPr/>
              <p:nvPr/>
            </p:nvSpPr>
            <p:spPr>
              <a:xfrm rot="5400000">
                <a:off x="7370635" y="2247875"/>
                <a:ext cx="127000" cy="6275"/>
              </a:xfrm>
              <a:prstGeom prst="rect">
                <a:avLst/>
              </a:prstGeom>
              <a:solidFill>
                <a:srgbClr val="F7A0A0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6" name="rc285"/>
              <p:cNvSpPr/>
              <p:nvPr/>
            </p:nvSpPr>
            <p:spPr>
              <a:xfrm rot="5400000">
                <a:off x="7376910" y="2247875"/>
                <a:ext cx="127000" cy="6275"/>
              </a:xfrm>
              <a:prstGeom prst="rect">
                <a:avLst/>
              </a:prstGeom>
              <a:solidFill>
                <a:srgbClr val="F79E9F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7" name="rc286"/>
              <p:cNvSpPr/>
              <p:nvPr/>
            </p:nvSpPr>
            <p:spPr>
              <a:xfrm rot="5400000">
                <a:off x="7383185" y="2247875"/>
                <a:ext cx="127000" cy="6275"/>
              </a:xfrm>
              <a:prstGeom prst="rect">
                <a:avLst/>
              </a:prstGeom>
              <a:solidFill>
                <a:srgbClr val="F79D9D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8" name="rc287"/>
              <p:cNvSpPr/>
              <p:nvPr/>
            </p:nvSpPr>
            <p:spPr>
              <a:xfrm rot="5400000">
                <a:off x="7389461" y="2247875"/>
                <a:ext cx="127000" cy="6275"/>
              </a:xfrm>
              <a:prstGeom prst="rect">
                <a:avLst/>
              </a:prstGeom>
              <a:solidFill>
                <a:srgbClr val="F69B9C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9" name="rc288"/>
              <p:cNvSpPr/>
              <p:nvPr/>
            </p:nvSpPr>
            <p:spPr>
              <a:xfrm rot="5400000">
                <a:off x="7395736" y="2247875"/>
                <a:ext cx="127000" cy="6275"/>
              </a:xfrm>
              <a:prstGeom prst="rect">
                <a:avLst/>
              </a:prstGeom>
              <a:solidFill>
                <a:srgbClr val="F69A9A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0" name="rc289"/>
              <p:cNvSpPr/>
              <p:nvPr/>
            </p:nvSpPr>
            <p:spPr>
              <a:xfrm rot="5400000">
                <a:off x="7402011" y="2247875"/>
                <a:ext cx="127000" cy="6275"/>
              </a:xfrm>
              <a:prstGeom prst="rect">
                <a:avLst/>
              </a:prstGeom>
              <a:solidFill>
                <a:srgbClr val="F69899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1" name="rc290"/>
              <p:cNvSpPr/>
              <p:nvPr/>
            </p:nvSpPr>
            <p:spPr>
              <a:xfrm rot="5400000">
                <a:off x="7408286" y="2247875"/>
                <a:ext cx="127000" cy="6275"/>
              </a:xfrm>
              <a:prstGeom prst="rect">
                <a:avLst/>
              </a:prstGeom>
              <a:solidFill>
                <a:srgbClr val="F69797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2" name="rc291"/>
              <p:cNvSpPr/>
              <p:nvPr/>
            </p:nvSpPr>
            <p:spPr>
              <a:xfrm rot="5400000">
                <a:off x="7414561" y="2247875"/>
                <a:ext cx="127000" cy="6275"/>
              </a:xfrm>
              <a:prstGeom prst="rect">
                <a:avLst/>
              </a:prstGeom>
              <a:solidFill>
                <a:srgbClr val="F69596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3" name="rc292"/>
              <p:cNvSpPr/>
              <p:nvPr/>
            </p:nvSpPr>
            <p:spPr>
              <a:xfrm rot="5400000">
                <a:off x="7420836" y="2247875"/>
                <a:ext cx="127000" cy="6275"/>
              </a:xfrm>
              <a:prstGeom prst="rect">
                <a:avLst/>
              </a:prstGeom>
              <a:solidFill>
                <a:srgbClr val="F69494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4" name="rc293"/>
              <p:cNvSpPr/>
              <p:nvPr/>
            </p:nvSpPr>
            <p:spPr>
              <a:xfrm rot="5400000">
                <a:off x="7427111" y="2247875"/>
                <a:ext cx="127000" cy="6275"/>
              </a:xfrm>
              <a:prstGeom prst="rect">
                <a:avLst/>
              </a:prstGeom>
              <a:solidFill>
                <a:srgbClr val="F69293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5" name="rc294"/>
              <p:cNvSpPr/>
              <p:nvPr/>
            </p:nvSpPr>
            <p:spPr>
              <a:xfrm rot="5400000">
                <a:off x="7433386" y="2247875"/>
                <a:ext cx="127000" cy="6275"/>
              </a:xfrm>
              <a:prstGeom prst="rect">
                <a:avLst/>
              </a:prstGeom>
              <a:solidFill>
                <a:srgbClr val="F69191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6" name="rc295"/>
              <p:cNvSpPr/>
              <p:nvPr/>
            </p:nvSpPr>
            <p:spPr>
              <a:xfrm rot="5400000">
                <a:off x="7439661" y="2247875"/>
                <a:ext cx="127000" cy="6275"/>
              </a:xfrm>
              <a:prstGeom prst="rect">
                <a:avLst/>
              </a:prstGeom>
              <a:solidFill>
                <a:srgbClr val="F58F90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7" name="rc296"/>
              <p:cNvSpPr/>
              <p:nvPr/>
            </p:nvSpPr>
            <p:spPr>
              <a:xfrm rot="5400000">
                <a:off x="7445936" y="2247875"/>
                <a:ext cx="127000" cy="6275"/>
              </a:xfrm>
              <a:prstGeom prst="rect">
                <a:avLst/>
              </a:prstGeom>
              <a:solidFill>
                <a:srgbClr val="F58E8E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8" name="rc297"/>
              <p:cNvSpPr/>
              <p:nvPr/>
            </p:nvSpPr>
            <p:spPr>
              <a:xfrm rot="5400000">
                <a:off x="7452211" y="2247875"/>
                <a:ext cx="127000" cy="6275"/>
              </a:xfrm>
              <a:prstGeom prst="rect">
                <a:avLst/>
              </a:prstGeom>
              <a:solidFill>
                <a:srgbClr val="F58C8D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9" name="rc298"/>
              <p:cNvSpPr/>
              <p:nvPr/>
            </p:nvSpPr>
            <p:spPr>
              <a:xfrm rot="5400000">
                <a:off x="7458486" y="2247875"/>
                <a:ext cx="127000" cy="6275"/>
              </a:xfrm>
              <a:prstGeom prst="rect">
                <a:avLst/>
              </a:prstGeom>
              <a:solidFill>
                <a:srgbClr val="F58A8B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0" name="rc299"/>
              <p:cNvSpPr/>
              <p:nvPr/>
            </p:nvSpPr>
            <p:spPr>
              <a:xfrm rot="5400000">
                <a:off x="7464761" y="2247875"/>
                <a:ext cx="127000" cy="6275"/>
              </a:xfrm>
              <a:prstGeom prst="rect">
                <a:avLst/>
              </a:prstGeom>
              <a:solidFill>
                <a:srgbClr val="F5898A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1" name="rc300"/>
              <p:cNvSpPr/>
              <p:nvPr/>
            </p:nvSpPr>
            <p:spPr>
              <a:xfrm rot="5400000">
                <a:off x="7471036" y="2247875"/>
                <a:ext cx="127000" cy="6275"/>
              </a:xfrm>
              <a:prstGeom prst="rect">
                <a:avLst/>
              </a:prstGeom>
              <a:solidFill>
                <a:srgbClr val="F58788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2" name="rc301"/>
              <p:cNvSpPr/>
              <p:nvPr/>
            </p:nvSpPr>
            <p:spPr>
              <a:xfrm rot="5400000">
                <a:off x="7477311" y="2247875"/>
                <a:ext cx="127000" cy="6275"/>
              </a:xfrm>
              <a:prstGeom prst="rect">
                <a:avLst/>
              </a:prstGeom>
              <a:solidFill>
                <a:srgbClr val="F58686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3" name="rc302"/>
              <p:cNvSpPr/>
              <p:nvPr/>
            </p:nvSpPr>
            <p:spPr>
              <a:xfrm rot="5400000">
                <a:off x="7483587" y="2247875"/>
                <a:ext cx="127000" cy="6275"/>
              </a:xfrm>
              <a:prstGeom prst="rect">
                <a:avLst/>
              </a:prstGeom>
              <a:solidFill>
                <a:srgbClr val="F58485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4" name="rc303"/>
              <p:cNvSpPr/>
              <p:nvPr/>
            </p:nvSpPr>
            <p:spPr>
              <a:xfrm rot="5400000">
                <a:off x="7489862" y="2247875"/>
                <a:ext cx="127000" cy="6275"/>
              </a:xfrm>
              <a:prstGeom prst="rect">
                <a:avLst/>
              </a:prstGeom>
              <a:solidFill>
                <a:srgbClr val="F48383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5" name="rc304"/>
              <p:cNvSpPr/>
              <p:nvPr/>
            </p:nvSpPr>
            <p:spPr>
              <a:xfrm rot="5400000">
                <a:off x="7496137" y="2247875"/>
                <a:ext cx="127000" cy="6275"/>
              </a:xfrm>
              <a:prstGeom prst="rect">
                <a:avLst/>
              </a:prstGeom>
              <a:solidFill>
                <a:srgbClr val="F48182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rc305"/>
              <p:cNvSpPr/>
              <p:nvPr/>
            </p:nvSpPr>
            <p:spPr>
              <a:xfrm rot="5400000">
                <a:off x="7502412" y="2247875"/>
                <a:ext cx="127000" cy="6275"/>
              </a:xfrm>
              <a:prstGeom prst="rect">
                <a:avLst/>
              </a:prstGeom>
              <a:solidFill>
                <a:srgbClr val="F48080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" name="rc306"/>
              <p:cNvSpPr/>
              <p:nvPr/>
            </p:nvSpPr>
            <p:spPr>
              <a:xfrm rot="5400000">
                <a:off x="7508687" y="2247875"/>
                <a:ext cx="127000" cy="6275"/>
              </a:xfrm>
              <a:prstGeom prst="rect">
                <a:avLst/>
              </a:prstGeom>
              <a:solidFill>
                <a:srgbClr val="F47E7F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8" name="rc307"/>
              <p:cNvSpPr/>
              <p:nvPr/>
            </p:nvSpPr>
            <p:spPr>
              <a:xfrm rot="5400000">
                <a:off x="7514962" y="2247875"/>
                <a:ext cx="127000" cy="6275"/>
              </a:xfrm>
              <a:prstGeom prst="rect">
                <a:avLst/>
              </a:prstGeom>
              <a:solidFill>
                <a:srgbClr val="F47D7D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9" name="rc308"/>
              <p:cNvSpPr/>
              <p:nvPr/>
            </p:nvSpPr>
            <p:spPr>
              <a:xfrm rot="5400000">
                <a:off x="7521237" y="2247875"/>
                <a:ext cx="127000" cy="6275"/>
              </a:xfrm>
              <a:prstGeom prst="rect">
                <a:avLst/>
              </a:prstGeom>
              <a:solidFill>
                <a:srgbClr val="F47B7C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0" name="rc309"/>
              <p:cNvSpPr/>
              <p:nvPr/>
            </p:nvSpPr>
            <p:spPr>
              <a:xfrm rot="5400000">
                <a:off x="7527512" y="2247875"/>
                <a:ext cx="127000" cy="6275"/>
              </a:xfrm>
              <a:prstGeom prst="rect">
                <a:avLst/>
              </a:prstGeom>
              <a:solidFill>
                <a:srgbClr val="F47A7A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1" name="rc310"/>
              <p:cNvSpPr/>
              <p:nvPr/>
            </p:nvSpPr>
            <p:spPr>
              <a:xfrm rot="5400000">
                <a:off x="7533787" y="2247875"/>
                <a:ext cx="127000" cy="6275"/>
              </a:xfrm>
              <a:prstGeom prst="rect">
                <a:avLst/>
              </a:prstGeom>
              <a:solidFill>
                <a:srgbClr val="F47879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2" name="rc311"/>
              <p:cNvSpPr/>
              <p:nvPr/>
            </p:nvSpPr>
            <p:spPr>
              <a:xfrm rot="5400000">
                <a:off x="7540062" y="2247875"/>
                <a:ext cx="127000" cy="6275"/>
              </a:xfrm>
              <a:prstGeom prst="rect">
                <a:avLst/>
              </a:prstGeom>
              <a:solidFill>
                <a:srgbClr val="F37677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3" name="rc312"/>
              <p:cNvSpPr/>
              <p:nvPr/>
            </p:nvSpPr>
            <p:spPr>
              <a:xfrm rot="5400000">
                <a:off x="7546337" y="2247875"/>
                <a:ext cx="127000" cy="6275"/>
              </a:xfrm>
              <a:prstGeom prst="rect">
                <a:avLst/>
              </a:prstGeom>
              <a:solidFill>
                <a:srgbClr val="F37576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4" name="rc313"/>
              <p:cNvSpPr/>
              <p:nvPr/>
            </p:nvSpPr>
            <p:spPr>
              <a:xfrm rot="5400000">
                <a:off x="7552612" y="2247875"/>
                <a:ext cx="127000" cy="6275"/>
              </a:xfrm>
              <a:prstGeom prst="rect">
                <a:avLst/>
              </a:prstGeom>
              <a:solidFill>
                <a:srgbClr val="F37374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5" name="rc314"/>
              <p:cNvSpPr/>
              <p:nvPr/>
            </p:nvSpPr>
            <p:spPr>
              <a:xfrm rot="5400000">
                <a:off x="7558887" y="2247875"/>
                <a:ext cx="127000" cy="6275"/>
              </a:xfrm>
              <a:prstGeom prst="rect">
                <a:avLst/>
              </a:prstGeom>
              <a:solidFill>
                <a:srgbClr val="F37273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6" name="rc315"/>
              <p:cNvSpPr/>
              <p:nvPr/>
            </p:nvSpPr>
            <p:spPr>
              <a:xfrm rot="5400000">
                <a:off x="7565162" y="2247875"/>
                <a:ext cx="127000" cy="6275"/>
              </a:xfrm>
              <a:prstGeom prst="rect">
                <a:avLst/>
              </a:prstGeom>
              <a:solidFill>
                <a:srgbClr val="F37071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7" name="rc316"/>
              <p:cNvSpPr/>
              <p:nvPr/>
            </p:nvSpPr>
            <p:spPr>
              <a:xfrm rot="5400000">
                <a:off x="7571437" y="2247875"/>
                <a:ext cx="127000" cy="6275"/>
              </a:xfrm>
              <a:prstGeom prst="rect">
                <a:avLst/>
              </a:prstGeom>
              <a:solidFill>
                <a:srgbClr val="F36F70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8" name="rc317"/>
              <p:cNvSpPr/>
              <p:nvPr/>
            </p:nvSpPr>
            <p:spPr>
              <a:xfrm rot="5400000">
                <a:off x="7577713" y="2247875"/>
                <a:ext cx="127000" cy="6275"/>
              </a:xfrm>
              <a:prstGeom prst="rect">
                <a:avLst/>
              </a:prstGeom>
              <a:solidFill>
                <a:srgbClr val="F36D6E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9" name="rc318"/>
              <p:cNvSpPr/>
              <p:nvPr/>
            </p:nvSpPr>
            <p:spPr>
              <a:xfrm rot="5400000">
                <a:off x="7583988" y="2247875"/>
                <a:ext cx="127000" cy="6275"/>
              </a:xfrm>
              <a:prstGeom prst="rect">
                <a:avLst/>
              </a:prstGeom>
              <a:solidFill>
                <a:srgbClr val="F36C6C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0" name="rc319"/>
              <p:cNvSpPr/>
              <p:nvPr/>
            </p:nvSpPr>
            <p:spPr>
              <a:xfrm rot="5400000">
                <a:off x="7590263" y="2247875"/>
                <a:ext cx="127000" cy="6275"/>
              </a:xfrm>
              <a:prstGeom prst="rect">
                <a:avLst/>
              </a:prstGeom>
              <a:solidFill>
                <a:srgbClr val="F26A6B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1" name="rc320"/>
              <p:cNvSpPr/>
              <p:nvPr/>
            </p:nvSpPr>
            <p:spPr>
              <a:xfrm rot="5400000">
                <a:off x="7596538" y="2247875"/>
                <a:ext cx="127000" cy="6275"/>
              </a:xfrm>
              <a:prstGeom prst="rect">
                <a:avLst/>
              </a:prstGeom>
              <a:solidFill>
                <a:srgbClr val="F26969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2" name="rc321"/>
              <p:cNvSpPr/>
              <p:nvPr/>
            </p:nvSpPr>
            <p:spPr>
              <a:xfrm rot="5400000">
                <a:off x="7602813" y="2247875"/>
                <a:ext cx="127000" cy="6275"/>
              </a:xfrm>
              <a:prstGeom prst="rect">
                <a:avLst/>
              </a:prstGeom>
              <a:solidFill>
                <a:srgbClr val="F26768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3" name="rc322"/>
              <p:cNvSpPr/>
              <p:nvPr/>
            </p:nvSpPr>
            <p:spPr>
              <a:xfrm rot="5400000">
                <a:off x="7609088" y="2247875"/>
                <a:ext cx="127000" cy="6275"/>
              </a:xfrm>
              <a:prstGeom prst="rect">
                <a:avLst/>
              </a:prstGeom>
              <a:solidFill>
                <a:srgbClr val="F26666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4" name="rc323"/>
              <p:cNvSpPr/>
              <p:nvPr/>
            </p:nvSpPr>
            <p:spPr>
              <a:xfrm rot="5400000">
                <a:off x="7615363" y="2247875"/>
                <a:ext cx="127000" cy="6275"/>
              </a:xfrm>
              <a:prstGeom prst="rect">
                <a:avLst/>
              </a:prstGeom>
              <a:solidFill>
                <a:srgbClr val="F26465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5" name="rc324"/>
              <p:cNvSpPr/>
              <p:nvPr/>
            </p:nvSpPr>
            <p:spPr>
              <a:xfrm rot="5400000">
                <a:off x="7621638" y="2247875"/>
                <a:ext cx="127000" cy="6275"/>
              </a:xfrm>
              <a:prstGeom prst="rect">
                <a:avLst/>
              </a:prstGeom>
              <a:solidFill>
                <a:srgbClr val="F26263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6" name="rc325"/>
              <p:cNvSpPr/>
              <p:nvPr/>
            </p:nvSpPr>
            <p:spPr>
              <a:xfrm rot="5400000">
                <a:off x="7627913" y="2247875"/>
                <a:ext cx="127000" cy="6275"/>
              </a:xfrm>
              <a:prstGeom prst="rect">
                <a:avLst/>
              </a:prstGeom>
              <a:solidFill>
                <a:srgbClr val="F26162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7" name="rc326"/>
              <p:cNvSpPr/>
              <p:nvPr/>
            </p:nvSpPr>
            <p:spPr>
              <a:xfrm rot="5400000">
                <a:off x="7634188" y="2247875"/>
                <a:ext cx="127000" cy="6275"/>
              </a:xfrm>
              <a:prstGeom prst="rect">
                <a:avLst/>
              </a:prstGeom>
              <a:solidFill>
                <a:srgbClr val="F25F60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8" name="rc327"/>
              <p:cNvSpPr/>
              <p:nvPr/>
            </p:nvSpPr>
            <p:spPr>
              <a:xfrm rot="5400000">
                <a:off x="7640463" y="2247875"/>
                <a:ext cx="127000" cy="6275"/>
              </a:xfrm>
              <a:prstGeom prst="rect">
                <a:avLst/>
              </a:prstGeom>
              <a:solidFill>
                <a:srgbClr val="F15E5F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9" name="rc328"/>
              <p:cNvSpPr/>
              <p:nvPr/>
            </p:nvSpPr>
            <p:spPr>
              <a:xfrm rot="5400000">
                <a:off x="7646738" y="2247875"/>
                <a:ext cx="127000" cy="6275"/>
              </a:xfrm>
              <a:prstGeom prst="rect">
                <a:avLst/>
              </a:prstGeom>
              <a:solidFill>
                <a:srgbClr val="F15C5D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0" name="rc329"/>
              <p:cNvSpPr/>
              <p:nvPr/>
            </p:nvSpPr>
            <p:spPr>
              <a:xfrm rot="5400000">
                <a:off x="7653013" y="2247875"/>
                <a:ext cx="127000" cy="6275"/>
              </a:xfrm>
              <a:prstGeom prst="rect">
                <a:avLst/>
              </a:prstGeom>
              <a:solidFill>
                <a:srgbClr val="F15B5C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1" name="rc330"/>
              <p:cNvSpPr/>
              <p:nvPr/>
            </p:nvSpPr>
            <p:spPr>
              <a:xfrm rot="5400000">
                <a:off x="7659288" y="2247875"/>
                <a:ext cx="127000" cy="6275"/>
              </a:xfrm>
              <a:prstGeom prst="rect">
                <a:avLst/>
              </a:prstGeom>
              <a:solidFill>
                <a:srgbClr val="F1595A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2" name="rc331"/>
              <p:cNvSpPr/>
              <p:nvPr/>
            </p:nvSpPr>
            <p:spPr>
              <a:xfrm rot="5400000">
                <a:off x="7665563" y="2247875"/>
                <a:ext cx="127000" cy="6275"/>
              </a:xfrm>
              <a:prstGeom prst="rect">
                <a:avLst/>
              </a:prstGeom>
              <a:solidFill>
                <a:srgbClr val="F15859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3" name="rc332"/>
              <p:cNvSpPr/>
              <p:nvPr/>
            </p:nvSpPr>
            <p:spPr>
              <a:xfrm rot="5400000">
                <a:off x="7671838" y="2247875"/>
                <a:ext cx="127000" cy="6275"/>
              </a:xfrm>
              <a:prstGeom prst="rect">
                <a:avLst/>
              </a:prstGeom>
              <a:solidFill>
                <a:srgbClr val="F15657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4" name="rc333"/>
              <p:cNvSpPr/>
              <p:nvPr/>
            </p:nvSpPr>
            <p:spPr>
              <a:xfrm rot="5400000">
                <a:off x="7678114" y="2247875"/>
                <a:ext cx="127000" cy="6275"/>
              </a:xfrm>
              <a:prstGeom prst="rect">
                <a:avLst/>
              </a:prstGeom>
              <a:solidFill>
                <a:srgbClr val="F15556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5" name="rc334"/>
              <p:cNvSpPr/>
              <p:nvPr/>
            </p:nvSpPr>
            <p:spPr>
              <a:xfrm rot="5400000">
                <a:off x="7684389" y="2247875"/>
                <a:ext cx="127000" cy="6275"/>
              </a:xfrm>
              <a:prstGeom prst="rect">
                <a:avLst/>
              </a:prstGeom>
              <a:solidFill>
                <a:srgbClr val="F15354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6" name="rc335"/>
              <p:cNvSpPr/>
              <p:nvPr/>
            </p:nvSpPr>
            <p:spPr>
              <a:xfrm rot="5400000">
                <a:off x="7690664" y="2247875"/>
                <a:ext cx="127000" cy="6275"/>
              </a:xfrm>
              <a:prstGeom prst="rect">
                <a:avLst/>
              </a:prstGeom>
              <a:solidFill>
                <a:srgbClr val="F05252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7" name="rc336"/>
              <p:cNvSpPr/>
              <p:nvPr/>
            </p:nvSpPr>
            <p:spPr>
              <a:xfrm rot="5400000">
                <a:off x="7696939" y="2247875"/>
                <a:ext cx="127000" cy="6275"/>
              </a:xfrm>
              <a:prstGeom prst="rect">
                <a:avLst/>
              </a:prstGeom>
              <a:solidFill>
                <a:srgbClr val="F05051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8" name="rc337"/>
              <p:cNvSpPr/>
              <p:nvPr/>
            </p:nvSpPr>
            <p:spPr>
              <a:xfrm rot="5400000">
                <a:off x="7703214" y="2247875"/>
                <a:ext cx="127000" cy="6275"/>
              </a:xfrm>
              <a:prstGeom prst="rect">
                <a:avLst/>
              </a:prstGeom>
              <a:solidFill>
                <a:srgbClr val="F04E4F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9" name="rc338"/>
              <p:cNvSpPr/>
              <p:nvPr/>
            </p:nvSpPr>
            <p:spPr>
              <a:xfrm rot="5400000">
                <a:off x="7709489" y="2247875"/>
                <a:ext cx="127000" cy="6275"/>
              </a:xfrm>
              <a:prstGeom prst="rect">
                <a:avLst/>
              </a:prstGeom>
              <a:solidFill>
                <a:srgbClr val="F04D4E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0" name="rc339"/>
              <p:cNvSpPr/>
              <p:nvPr/>
            </p:nvSpPr>
            <p:spPr>
              <a:xfrm rot="5400000">
                <a:off x="7715764" y="2247875"/>
                <a:ext cx="127000" cy="6275"/>
              </a:xfrm>
              <a:prstGeom prst="rect">
                <a:avLst/>
              </a:prstGeom>
              <a:solidFill>
                <a:srgbClr val="F04B4C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1" name="rc340"/>
              <p:cNvSpPr/>
              <p:nvPr/>
            </p:nvSpPr>
            <p:spPr>
              <a:xfrm rot="5400000">
                <a:off x="7722039" y="2247875"/>
                <a:ext cx="127000" cy="6275"/>
              </a:xfrm>
              <a:prstGeom prst="rect">
                <a:avLst/>
              </a:prstGeom>
              <a:solidFill>
                <a:srgbClr val="F04A4B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2" name="rc341"/>
              <p:cNvSpPr/>
              <p:nvPr/>
            </p:nvSpPr>
            <p:spPr>
              <a:xfrm rot="5400000">
                <a:off x="7728314" y="2247875"/>
                <a:ext cx="127000" cy="6275"/>
              </a:xfrm>
              <a:prstGeom prst="rect">
                <a:avLst/>
              </a:prstGeom>
              <a:solidFill>
                <a:srgbClr val="F04849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3" name="rc342"/>
              <p:cNvSpPr/>
              <p:nvPr/>
            </p:nvSpPr>
            <p:spPr>
              <a:xfrm rot="5400000">
                <a:off x="7734589" y="2247875"/>
                <a:ext cx="127000" cy="6275"/>
              </a:xfrm>
              <a:prstGeom prst="rect">
                <a:avLst/>
              </a:prstGeom>
              <a:solidFill>
                <a:srgbClr val="F04748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4" name="rc343"/>
              <p:cNvSpPr/>
              <p:nvPr/>
            </p:nvSpPr>
            <p:spPr>
              <a:xfrm rot="5400000">
                <a:off x="7740864" y="2247875"/>
                <a:ext cx="127000" cy="6275"/>
              </a:xfrm>
              <a:prstGeom prst="rect">
                <a:avLst/>
              </a:prstGeom>
              <a:solidFill>
                <a:srgbClr val="EF4546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5" name="rc344"/>
              <p:cNvSpPr/>
              <p:nvPr/>
            </p:nvSpPr>
            <p:spPr>
              <a:xfrm rot="5400000">
                <a:off x="7747139" y="2247875"/>
                <a:ext cx="127000" cy="6275"/>
              </a:xfrm>
              <a:prstGeom prst="rect">
                <a:avLst/>
              </a:prstGeom>
              <a:solidFill>
                <a:srgbClr val="EF4445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6" name="rc345"/>
              <p:cNvSpPr/>
              <p:nvPr/>
            </p:nvSpPr>
            <p:spPr>
              <a:xfrm rot="5400000">
                <a:off x="7753414" y="2247875"/>
                <a:ext cx="127000" cy="6275"/>
              </a:xfrm>
              <a:prstGeom prst="rect">
                <a:avLst/>
              </a:prstGeom>
              <a:solidFill>
                <a:srgbClr val="EF4243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7" name="rc346"/>
              <p:cNvSpPr/>
              <p:nvPr/>
            </p:nvSpPr>
            <p:spPr>
              <a:xfrm rot="5400000">
                <a:off x="7759689" y="2247875"/>
                <a:ext cx="127000" cy="6275"/>
              </a:xfrm>
              <a:prstGeom prst="rect">
                <a:avLst/>
              </a:prstGeom>
              <a:solidFill>
                <a:srgbClr val="EF4142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8" name="rc347"/>
              <p:cNvSpPr/>
              <p:nvPr/>
            </p:nvSpPr>
            <p:spPr>
              <a:xfrm rot="5400000">
                <a:off x="7765964" y="2247875"/>
                <a:ext cx="127000" cy="6275"/>
              </a:xfrm>
              <a:prstGeom prst="rect">
                <a:avLst/>
              </a:prstGeom>
              <a:solidFill>
                <a:srgbClr val="EF3F40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9" name="rc348"/>
              <p:cNvSpPr/>
              <p:nvPr/>
            </p:nvSpPr>
            <p:spPr>
              <a:xfrm rot="5400000">
                <a:off x="7772240" y="2247875"/>
                <a:ext cx="127000" cy="6275"/>
              </a:xfrm>
              <a:prstGeom prst="rect">
                <a:avLst/>
              </a:prstGeom>
              <a:solidFill>
                <a:srgbClr val="EF3E3F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0" name="rc349"/>
              <p:cNvSpPr/>
              <p:nvPr/>
            </p:nvSpPr>
            <p:spPr>
              <a:xfrm rot="5400000">
                <a:off x="7778515" y="2247875"/>
                <a:ext cx="127000" cy="6275"/>
              </a:xfrm>
              <a:prstGeom prst="rect">
                <a:avLst/>
              </a:prstGeom>
              <a:solidFill>
                <a:srgbClr val="EF3C3D">
                  <a:alpha val="100000"/>
                </a:srgbClr>
              </a:solidFill>
            </p:spPr>
            <p:txBody>
              <a:bodyPr/>
              <a:lstStyle/>
              <a:p>
                <a:endParaRPr sz="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358" name="组合 357">
                <a:extLst>
                  <a:ext uri="{FF2B5EF4-FFF2-40B4-BE49-F238E27FC236}">
                    <a16:creationId xmlns:a16="http://schemas.microsoft.com/office/drawing/2014/main" id="{98DCB840-60CF-4D38-B260-A650C8936EF2}"/>
                  </a:ext>
                </a:extLst>
              </p:cNvPr>
              <p:cNvGrpSpPr/>
              <p:nvPr/>
            </p:nvGrpSpPr>
            <p:grpSpPr>
              <a:xfrm>
                <a:off x="6067895" y="2100176"/>
                <a:ext cx="1636959" cy="74265"/>
                <a:chOff x="6067895" y="2386075"/>
                <a:chExt cx="1636959" cy="74265"/>
              </a:xfrm>
            </p:grpSpPr>
            <p:sp>
              <p:nvSpPr>
                <p:cNvPr id="351" name="tx350"/>
                <p:cNvSpPr/>
                <p:nvPr/>
              </p:nvSpPr>
              <p:spPr>
                <a:xfrm>
                  <a:off x="6067895" y="2386075"/>
                  <a:ext cx="175071" cy="742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8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600">
                      <a:solidFill>
                        <a:srgbClr val="000000">
                          <a:alpha val="10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-0.6</a:t>
                  </a:r>
                </a:p>
              </p:txBody>
            </p:sp>
            <p:sp>
              <p:nvSpPr>
                <p:cNvPr id="354" name="tx353"/>
                <p:cNvSpPr/>
                <p:nvPr/>
              </p:nvSpPr>
              <p:spPr>
                <a:xfrm>
                  <a:off x="7014461" y="2386075"/>
                  <a:ext cx="56505" cy="742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8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600">
                      <a:solidFill>
                        <a:srgbClr val="000000">
                          <a:alpha val="10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356" name="tx355"/>
                <p:cNvSpPr/>
                <p:nvPr/>
              </p:nvSpPr>
              <p:spPr>
                <a:xfrm>
                  <a:off x="7563617" y="2386075"/>
                  <a:ext cx="141237" cy="742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8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600" dirty="0">
                      <a:solidFill>
                        <a:srgbClr val="000000">
                          <a:alpha val="10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0.4</a:t>
                  </a:r>
                </a:p>
              </p:txBody>
            </p:sp>
          </p:grpSp>
        </p:grp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71</Words>
  <Application>Microsoft Office PowerPoint</Application>
  <PresentationFormat>全屏显示(4:3)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CC14769</cp:lastModifiedBy>
  <cp:revision>4</cp:revision>
  <dcterms:created xsi:type="dcterms:W3CDTF">2017-02-13T16:18:36Z</dcterms:created>
  <dcterms:modified xsi:type="dcterms:W3CDTF">2024-09-14T07:33:25Z</dcterms:modified>
  <cp:category/>
</cp:coreProperties>
</file>