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75051" y="990315"/>
              <a:ext cx="3894155" cy="49741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1740562" y="2029695"/>
              <a:ext cx="1593063" cy="3703030"/>
            </a:xfrm>
            <a:custGeom>
              <a:avLst/>
              <a:pathLst>
                <a:path w="1593063" h="3703030">
                  <a:moveTo>
                    <a:pt x="796172" y="3703030"/>
                  </a:moveTo>
                  <a:lnTo>
                    <a:pt x="796121" y="3695783"/>
                  </a:lnTo>
                  <a:lnTo>
                    <a:pt x="796062" y="3688536"/>
                  </a:lnTo>
                  <a:lnTo>
                    <a:pt x="795997" y="3681290"/>
                  </a:lnTo>
                  <a:lnTo>
                    <a:pt x="795925" y="3674043"/>
                  </a:lnTo>
                  <a:lnTo>
                    <a:pt x="795843" y="3666797"/>
                  </a:lnTo>
                  <a:lnTo>
                    <a:pt x="795750" y="3659550"/>
                  </a:lnTo>
                  <a:lnTo>
                    <a:pt x="795647" y="3652303"/>
                  </a:lnTo>
                  <a:lnTo>
                    <a:pt x="795534" y="3645057"/>
                  </a:lnTo>
                  <a:lnTo>
                    <a:pt x="795405" y="3637810"/>
                  </a:lnTo>
                  <a:lnTo>
                    <a:pt x="795261" y="3630563"/>
                  </a:lnTo>
                  <a:lnTo>
                    <a:pt x="795103" y="3623317"/>
                  </a:lnTo>
                  <a:lnTo>
                    <a:pt x="794930" y="3616070"/>
                  </a:lnTo>
                  <a:lnTo>
                    <a:pt x="794732" y="3608823"/>
                  </a:lnTo>
                  <a:lnTo>
                    <a:pt x="794516" y="3601577"/>
                  </a:lnTo>
                  <a:lnTo>
                    <a:pt x="794281" y="3594330"/>
                  </a:lnTo>
                  <a:lnTo>
                    <a:pt x="794020" y="3587084"/>
                  </a:lnTo>
                  <a:lnTo>
                    <a:pt x="793729" y="3579837"/>
                  </a:lnTo>
                  <a:lnTo>
                    <a:pt x="793412" y="3572590"/>
                  </a:lnTo>
                  <a:lnTo>
                    <a:pt x="793070" y="3565344"/>
                  </a:lnTo>
                  <a:lnTo>
                    <a:pt x="792686" y="3558097"/>
                  </a:lnTo>
                  <a:lnTo>
                    <a:pt x="792267" y="3550850"/>
                  </a:lnTo>
                  <a:lnTo>
                    <a:pt x="791815" y="3543604"/>
                  </a:lnTo>
                  <a:lnTo>
                    <a:pt x="791327" y="3536357"/>
                  </a:lnTo>
                  <a:lnTo>
                    <a:pt x="790781" y="3529111"/>
                  </a:lnTo>
                  <a:lnTo>
                    <a:pt x="790193" y="3521864"/>
                  </a:lnTo>
                  <a:lnTo>
                    <a:pt x="789562" y="3514617"/>
                  </a:lnTo>
                  <a:lnTo>
                    <a:pt x="788877" y="3507371"/>
                  </a:lnTo>
                  <a:lnTo>
                    <a:pt x="788125" y="3500124"/>
                  </a:lnTo>
                  <a:lnTo>
                    <a:pt x="787321" y="3492877"/>
                  </a:lnTo>
                  <a:lnTo>
                    <a:pt x="786464" y="3485631"/>
                  </a:lnTo>
                  <a:lnTo>
                    <a:pt x="785526" y="3478384"/>
                  </a:lnTo>
                  <a:lnTo>
                    <a:pt x="784516" y="3471137"/>
                  </a:lnTo>
                  <a:lnTo>
                    <a:pt x="783442" y="3463891"/>
                  </a:lnTo>
                  <a:lnTo>
                    <a:pt x="782302" y="3456644"/>
                  </a:lnTo>
                  <a:lnTo>
                    <a:pt x="781052" y="3449398"/>
                  </a:lnTo>
                  <a:lnTo>
                    <a:pt x="779726" y="3442151"/>
                  </a:lnTo>
                  <a:lnTo>
                    <a:pt x="778325" y="3434904"/>
                  </a:lnTo>
                  <a:lnTo>
                    <a:pt x="776831" y="3427658"/>
                  </a:lnTo>
                  <a:lnTo>
                    <a:pt x="775219" y="3420411"/>
                  </a:lnTo>
                  <a:lnTo>
                    <a:pt x="773520" y="3413164"/>
                  </a:lnTo>
                  <a:lnTo>
                    <a:pt x="771732" y="3405918"/>
                  </a:lnTo>
                  <a:lnTo>
                    <a:pt x="769821" y="3398671"/>
                  </a:lnTo>
                  <a:lnTo>
                    <a:pt x="767790" y="3391424"/>
                  </a:lnTo>
                  <a:lnTo>
                    <a:pt x="765661" y="3384178"/>
                  </a:lnTo>
                  <a:lnTo>
                    <a:pt x="763433" y="3376931"/>
                  </a:lnTo>
                  <a:lnTo>
                    <a:pt x="761045" y="3369685"/>
                  </a:lnTo>
                  <a:lnTo>
                    <a:pt x="758544" y="3362438"/>
                  </a:lnTo>
                  <a:lnTo>
                    <a:pt x="755935" y="3355191"/>
                  </a:lnTo>
                  <a:lnTo>
                    <a:pt x="753202" y="3347945"/>
                  </a:lnTo>
                  <a:lnTo>
                    <a:pt x="750303" y="3340698"/>
                  </a:lnTo>
                  <a:lnTo>
                    <a:pt x="747290" y="3333451"/>
                  </a:lnTo>
                  <a:lnTo>
                    <a:pt x="744161" y="3326205"/>
                  </a:lnTo>
                  <a:lnTo>
                    <a:pt x="740878" y="3318958"/>
                  </a:lnTo>
                  <a:lnTo>
                    <a:pt x="737443" y="3311711"/>
                  </a:lnTo>
                  <a:lnTo>
                    <a:pt x="733889" y="3304465"/>
                  </a:lnTo>
                  <a:lnTo>
                    <a:pt x="730215" y="3297218"/>
                  </a:lnTo>
                  <a:lnTo>
                    <a:pt x="726361" y="3289972"/>
                  </a:lnTo>
                  <a:lnTo>
                    <a:pt x="722375" y="3282725"/>
                  </a:lnTo>
                  <a:lnTo>
                    <a:pt x="718270" y="3275478"/>
                  </a:lnTo>
                  <a:lnTo>
                    <a:pt x="714034" y="3268232"/>
                  </a:lnTo>
                  <a:lnTo>
                    <a:pt x="709619" y="3260985"/>
                  </a:lnTo>
                  <a:lnTo>
                    <a:pt x="705087" y="3253738"/>
                  </a:lnTo>
                  <a:lnTo>
                    <a:pt x="700439" y="3246492"/>
                  </a:lnTo>
                  <a:lnTo>
                    <a:pt x="695645" y="3239245"/>
                  </a:lnTo>
                  <a:lnTo>
                    <a:pt x="690703" y="3231998"/>
                  </a:lnTo>
                  <a:lnTo>
                    <a:pt x="685651" y="3224752"/>
                  </a:lnTo>
                  <a:lnTo>
                    <a:pt x="680491" y="3217505"/>
                  </a:lnTo>
                  <a:lnTo>
                    <a:pt x="675179" y="3210259"/>
                  </a:lnTo>
                  <a:lnTo>
                    <a:pt x="669751" y="3203012"/>
                  </a:lnTo>
                  <a:lnTo>
                    <a:pt x="664225" y="3195765"/>
                  </a:lnTo>
                  <a:lnTo>
                    <a:pt x="658600" y="3188519"/>
                  </a:lnTo>
                  <a:lnTo>
                    <a:pt x="652833" y="3181272"/>
                  </a:lnTo>
                  <a:lnTo>
                    <a:pt x="646980" y="3174025"/>
                  </a:lnTo>
                  <a:lnTo>
                    <a:pt x="641043" y="3166779"/>
                  </a:lnTo>
                  <a:lnTo>
                    <a:pt x="635009" y="3159532"/>
                  </a:lnTo>
                  <a:lnTo>
                    <a:pt x="628873" y="3152286"/>
                  </a:lnTo>
                  <a:lnTo>
                    <a:pt x="622667" y="3145039"/>
                  </a:lnTo>
                  <a:lnTo>
                    <a:pt x="616395" y="3137792"/>
                  </a:lnTo>
                  <a:lnTo>
                    <a:pt x="610035" y="3130546"/>
                  </a:lnTo>
                  <a:lnTo>
                    <a:pt x="603608" y="3123299"/>
                  </a:lnTo>
                  <a:lnTo>
                    <a:pt x="597129" y="3116052"/>
                  </a:lnTo>
                  <a:lnTo>
                    <a:pt x="590600" y="3108806"/>
                  </a:lnTo>
                  <a:lnTo>
                    <a:pt x="584000" y="3101559"/>
                  </a:lnTo>
                  <a:lnTo>
                    <a:pt x="577361" y="3094312"/>
                  </a:lnTo>
                  <a:lnTo>
                    <a:pt x="570685" y="3087066"/>
                  </a:lnTo>
                  <a:lnTo>
                    <a:pt x="563970" y="3079819"/>
                  </a:lnTo>
                  <a:lnTo>
                    <a:pt x="557214" y="3072573"/>
                  </a:lnTo>
                  <a:lnTo>
                    <a:pt x="550432" y="3065326"/>
                  </a:lnTo>
                  <a:lnTo>
                    <a:pt x="543627" y="3058079"/>
                  </a:lnTo>
                  <a:lnTo>
                    <a:pt x="536793" y="3050833"/>
                  </a:lnTo>
                  <a:lnTo>
                    <a:pt x="529938" y="3043586"/>
                  </a:lnTo>
                  <a:lnTo>
                    <a:pt x="523067" y="3036339"/>
                  </a:lnTo>
                  <a:lnTo>
                    <a:pt x="516182" y="3029093"/>
                  </a:lnTo>
                  <a:lnTo>
                    <a:pt x="509277" y="3021846"/>
                  </a:lnTo>
                  <a:lnTo>
                    <a:pt x="502359" y="3014599"/>
                  </a:lnTo>
                  <a:lnTo>
                    <a:pt x="495431" y="3007353"/>
                  </a:lnTo>
                  <a:lnTo>
                    <a:pt x="488491" y="3000106"/>
                  </a:lnTo>
                  <a:lnTo>
                    <a:pt x="481535" y="2992860"/>
                  </a:lnTo>
                  <a:lnTo>
                    <a:pt x="474568" y="2985613"/>
                  </a:lnTo>
                  <a:lnTo>
                    <a:pt x="467589" y="2978366"/>
                  </a:lnTo>
                  <a:lnTo>
                    <a:pt x="460595" y="2971120"/>
                  </a:lnTo>
                  <a:lnTo>
                    <a:pt x="453582" y="2963873"/>
                  </a:lnTo>
                  <a:lnTo>
                    <a:pt x="446554" y="2956626"/>
                  </a:lnTo>
                  <a:lnTo>
                    <a:pt x="439510" y="2949380"/>
                  </a:lnTo>
                  <a:lnTo>
                    <a:pt x="432438" y="2942133"/>
                  </a:lnTo>
                  <a:lnTo>
                    <a:pt x="425342" y="2934886"/>
                  </a:lnTo>
                  <a:lnTo>
                    <a:pt x="418223" y="2927640"/>
                  </a:lnTo>
                  <a:lnTo>
                    <a:pt x="411078" y="2920393"/>
                  </a:lnTo>
                  <a:lnTo>
                    <a:pt x="403890" y="2913147"/>
                  </a:lnTo>
                  <a:lnTo>
                    <a:pt x="396672" y="2905900"/>
                  </a:lnTo>
                  <a:lnTo>
                    <a:pt x="389422" y="2898653"/>
                  </a:lnTo>
                  <a:lnTo>
                    <a:pt x="382129" y="2891407"/>
                  </a:lnTo>
                  <a:lnTo>
                    <a:pt x="374787" y="2884160"/>
                  </a:lnTo>
                  <a:lnTo>
                    <a:pt x="367406" y="2876913"/>
                  </a:lnTo>
                  <a:lnTo>
                    <a:pt x="359986" y="2869667"/>
                  </a:lnTo>
                  <a:lnTo>
                    <a:pt x="352507" y="2862420"/>
                  </a:lnTo>
                  <a:lnTo>
                    <a:pt x="344979" y="2855173"/>
                  </a:lnTo>
                  <a:lnTo>
                    <a:pt x="337408" y="2847927"/>
                  </a:lnTo>
                  <a:lnTo>
                    <a:pt x="329793" y="2840680"/>
                  </a:lnTo>
                  <a:lnTo>
                    <a:pt x="322111" y="2833434"/>
                  </a:lnTo>
                  <a:lnTo>
                    <a:pt x="314388" y="2826187"/>
                  </a:lnTo>
                  <a:lnTo>
                    <a:pt x="306625" y="2818940"/>
                  </a:lnTo>
                  <a:lnTo>
                    <a:pt x="298813" y="2811694"/>
                  </a:lnTo>
                  <a:lnTo>
                    <a:pt x="290952" y="2804447"/>
                  </a:lnTo>
                  <a:lnTo>
                    <a:pt x="283059" y="2797200"/>
                  </a:lnTo>
                  <a:lnTo>
                    <a:pt x="275136" y="2789954"/>
                  </a:lnTo>
                  <a:lnTo>
                    <a:pt x="267175" y="2782707"/>
                  </a:lnTo>
                  <a:lnTo>
                    <a:pt x="259192" y="2775461"/>
                  </a:lnTo>
                  <a:lnTo>
                    <a:pt x="251194" y="2768214"/>
                  </a:lnTo>
                  <a:lnTo>
                    <a:pt x="243184" y="2760967"/>
                  </a:lnTo>
                  <a:lnTo>
                    <a:pt x="235171" y="2753721"/>
                  </a:lnTo>
                  <a:lnTo>
                    <a:pt x="227164" y="2746474"/>
                  </a:lnTo>
                  <a:lnTo>
                    <a:pt x="219168" y="2739227"/>
                  </a:lnTo>
                  <a:lnTo>
                    <a:pt x="211194" y="2731981"/>
                  </a:lnTo>
                  <a:lnTo>
                    <a:pt x="203261" y="2724734"/>
                  </a:lnTo>
                  <a:lnTo>
                    <a:pt x="195368" y="2717487"/>
                  </a:lnTo>
                  <a:lnTo>
                    <a:pt x="187519" y="2710241"/>
                  </a:lnTo>
                  <a:lnTo>
                    <a:pt x="179744" y="2702994"/>
                  </a:lnTo>
                  <a:lnTo>
                    <a:pt x="172053" y="2695748"/>
                  </a:lnTo>
                  <a:lnTo>
                    <a:pt x="164437" y="2688501"/>
                  </a:lnTo>
                  <a:lnTo>
                    <a:pt x="156903" y="2681254"/>
                  </a:lnTo>
                  <a:lnTo>
                    <a:pt x="149516" y="2674008"/>
                  </a:lnTo>
                  <a:lnTo>
                    <a:pt x="142241" y="2666761"/>
                  </a:lnTo>
                  <a:lnTo>
                    <a:pt x="135079" y="2659514"/>
                  </a:lnTo>
                  <a:lnTo>
                    <a:pt x="128055" y="2652268"/>
                  </a:lnTo>
                  <a:lnTo>
                    <a:pt x="121224" y="2645021"/>
                  </a:lnTo>
                  <a:lnTo>
                    <a:pt x="114535" y="2637774"/>
                  </a:lnTo>
                  <a:lnTo>
                    <a:pt x="107995" y="2630528"/>
                  </a:lnTo>
                  <a:lnTo>
                    <a:pt x="101661" y="2623281"/>
                  </a:lnTo>
                  <a:lnTo>
                    <a:pt x="95536" y="2616035"/>
                  </a:lnTo>
                  <a:lnTo>
                    <a:pt x="89583" y="2608788"/>
                  </a:lnTo>
                  <a:lnTo>
                    <a:pt x="83804" y="2601541"/>
                  </a:lnTo>
                  <a:lnTo>
                    <a:pt x="78298" y="2594295"/>
                  </a:lnTo>
                  <a:lnTo>
                    <a:pt x="72996" y="2587048"/>
                  </a:lnTo>
                  <a:lnTo>
                    <a:pt x="67883" y="2579801"/>
                  </a:lnTo>
                  <a:lnTo>
                    <a:pt x="62980" y="2572555"/>
                  </a:lnTo>
                  <a:lnTo>
                    <a:pt x="58368" y="2565308"/>
                  </a:lnTo>
                  <a:lnTo>
                    <a:pt x="53952" y="2558061"/>
                  </a:lnTo>
                  <a:lnTo>
                    <a:pt x="49732" y="2550815"/>
                  </a:lnTo>
                  <a:lnTo>
                    <a:pt x="45762" y="2543568"/>
                  </a:lnTo>
                  <a:lnTo>
                    <a:pt x="42046" y="2536322"/>
                  </a:lnTo>
                  <a:lnTo>
                    <a:pt x="38522" y="2529075"/>
                  </a:lnTo>
                  <a:lnTo>
                    <a:pt x="35187" y="2521828"/>
                  </a:lnTo>
                  <a:lnTo>
                    <a:pt x="32124" y="2514582"/>
                  </a:lnTo>
                  <a:lnTo>
                    <a:pt x="29264" y="2507335"/>
                  </a:lnTo>
                  <a:lnTo>
                    <a:pt x="26579" y="2500088"/>
                  </a:lnTo>
                  <a:lnTo>
                    <a:pt x="24076" y="2492842"/>
                  </a:lnTo>
                  <a:lnTo>
                    <a:pt x="21825" y="2485595"/>
                  </a:lnTo>
                  <a:lnTo>
                    <a:pt x="19728" y="2478348"/>
                  </a:lnTo>
                  <a:lnTo>
                    <a:pt x="17783" y="2471102"/>
                  </a:lnTo>
                  <a:lnTo>
                    <a:pt x="16016" y="2463855"/>
                  </a:lnTo>
                  <a:lnTo>
                    <a:pt x="14429" y="2456609"/>
                  </a:lnTo>
                  <a:lnTo>
                    <a:pt x="12968" y="2449362"/>
                  </a:lnTo>
                  <a:lnTo>
                    <a:pt x="11627" y="2442115"/>
                  </a:lnTo>
                  <a:lnTo>
                    <a:pt x="10444" y="2434869"/>
                  </a:lnTo>
                  <a:lnTo>
                    <a:pt x="9377" y="2427622"/>
                  </a:lnTo>
                  <a:lnTo>
                    <a:pt x="8403" y="2420375"/>
                  </a:lnTo>
                  <a:lnTo>
                    <a:pt x="7518" y="2413129"/>
                  </a:lnTo>
                  <a:lnTo>
                    <a:pt x="6755" y="2405882"/>
                  </a:lnTo>
                  <a:lnTo>
                    <a:pt x="6059" y="2398636"/>
                  </a:lnTo>
                  <a:lnTo>
                    <a:pt x="5425" y="2391389"/>
                  </a:lnTo>
                  <a:lnTo>
                    <a:pt x="4859" y="2384142"/>
                  </a:lnTo>
                  <a:lnTo>
                    <a:pt x="4360" y="2376896"/>
                  </a:lnTo>
                  <a:lnTo>
                    <a:pt x="3901" y="2369649"/>
                  </a:lnTo>
                  <a:lnTo>
                    <a:pt x="3479" y="2362402"/>
                  </a:lnTo>
                  <a:lnTo>
                    <a:pt x="3102" y="2355156"/>
                  </a:lnTo>
                  <a:lnTo>
                    <a:pt x="2756" y="2347909"/>
                  </a:lnTo>
                  <a:lnTo>
                    <a:pt x="2433" y="2340662"/>
                  </a:lnTo>
                  <a:lnTo>
                    <a:pt x="2131" y="2333416"/>
                  </a:lnTo>
                  <a:lnTo>
                    <a:pt x="1854" y="2326169"/>
                  </a:lnTo>
                  <a:lnTo>
                    <a:pt x="1593" y="2318923"/>
                  </a:lnTo>
                  <a:lnTo>
                    <a:pt x="1346" y="2311676"/>
                  </a:lnTo>
                  <a:lnTo>
                    <a:pt x="1115" y="2304429"/>
                  </a:lnTo>
                  <a:lnTo>
                    <a:pt x="902" y="2297183"/>
                  </a:lnTo>
                  <a:lnTo>
                    <a:pt x="704" y="2289936"/>
                  </a:lnTo>
                  <a:lnTo>
                    <a:pt x="521" y="2282689"/>
                  </a:lnTo>
                  <a:lnTo>
                    <a:pt x="361" y="2275443"/>
                  </a:lnTo>
                  <a:lnTo>
                    <a:pt x="228" y="2268196"/>
                  </a:lnTo>
                  <a:lnTo>
                    <a:pt x="118" y="2260949"/>
                  </a:lnTo>
                  <a:lnTo>
                    <a:pt x="35" y="2253703"/>
                  </a:lnTo>
                  <a:lnTo>
                    <a:pt x="0" y="2246456"/>
                  </a:lnTo>
                  <a:lnTo>
                    <a:pt x="5" y="2239210"/>
                  </a:lnTo>
                  <a:lnTo>
                    <a:pt x="54" y="2231963"/>
                  </a:lnTo>
                  <a:lnTo>
                    <a:pt x="153" y="2224716"/>
                  </a:lnTo>
                  <a:lnTo>
                    <a:pt x="333" y="2217470"/>
                  </a:lnTo>
                  <a:lnTo>
                    <a:pt x="575" y="2210223"/>
                  </a:lnTo>
                  <a:lnTo>
                    <a:pt x="884" y="2202976"/>
                  </a:lnTo>
                  <a:lnTo>
                    <a:pt x="1287" y="2195730"/>
                  </a:lnTo>
                  <a:lnTo>
                    <a:pt x="1798" y="2188483"/>
                  </a:lnTo>
                  <a:lnTo>
                    <a:pt x="2399" y="2181236"/>
                  </a:lnTo>
                  <a:lnTo>
                    <a:pt x="3095" y="2173990"/>
                  </a:lnTo>
                  <a:lnTo>
                    <a:pt x="3942" y="2166743"/>
                  </a:lnTo>
                  <a:lnTo>
                    <a:pt x="4917" y="2159497"/>
                  </a:lnTo>
                  <a:lnTo>
                    <a:pt x="6011" y="2152250"/>
                  </a:lnTo>
                  <a:lnTo>
                    <a:pt x="7236" y="2145003"/>
                  </a:lnTo>
                  <a:lnTo>
                    <a:pt x="8666" y="2137757"/>
                  </a:lnTo>
                  <a:lnTo>
                    <a:pt x="10238" y="2130510"/>
                  </a:lnTo>
                  <a:lnTo>
                    <a:pt x="11957" y="2123263"/>
                  </a:lnTo>
                  <a:lnTo>
                    <a:pt x="13866" y="2116017"/>
                  </a:lnTo>
                  <a:lnTo>
                    <a:pt x="15990" y="2108770"/>
                  </a:lnTo>
                  <a:lnTo>
                    <a:pt x="18282" y="2101524"/>
                  </a:lnTo>
                  <a:lnTo>
                    <a:pt x="20743" y="2094277"/>
                  </a:lnTo>
                  <a:lnTo>
                    <a:pt x="23455" y="2087030"/>
                  </a:lnTo>
                  <a:lnTo>
                    <a:pt x="26378" y="2079784"/>
                  </a:lnTo>
                  <a:lnTo>
                    <a:pt x="29485" y="2072537"/>
                  </a:lnTo>
                  <a:lnTo>
                    <a:pt x="32783" y="2065290"/>
                  </a:lnTo>
                  <a:lnTo>
                    <a:pt x="36381" y="2058044"/>
                  </a:lnTo>
                  <a:lnTo>
                    <a:pt x="40172" y="2050797"/>
                  </a:lnTo>
                  <a:lnTo>
                    <a:pt x="44158" y="2043550"/>
                  </a:lnTo>
                  <a:lnTo>
                    <a:pt x="48379" y="2036304"/>
                  </a:lnTo>
                  <a:lnTo>
                    <a:pt x="52873" y="2029057"/>
                  </a:lnTo>
                  <a:lnTo>
                    <a:pt x="57562" y="2021811"/>
                  </a:lnTo>
                  <a:lnTo>
                    <a:pt x="62447" y="2014564"/>
                  </a:lnTo>
                  <a:lnTo>
                    <a:pt x="67600" y="2007317"/>
                  </a:lnTo>
                  <a:lnTo>
                    <a:pt x="72984" y="2000071"/>
                  </a:lnTo>
                  <a:lnTo>
                    <a:pt x="78557" y="1992824"/>
                  </a:lnTo>
                  <a:lnTo>
                    <a:pt x="84316" y="1985577"/>
                  </a:lnTo>
                  <a:lnTo>
                    <a:pt x="90359" y="1978331"/>
                  </a:lnTo>
                  <a:lnTo>
                    <a:pt x="96582" y="1971084"/>
                  </a:lnTo>
                  <a:lnTo>
                    <a:pt x="102976" y="1963837"/>
                  </a:lnTo>
                  <a:lnTo>
                    <a:pt x="109563" y="1956591"/>
                  </a:lnTo>
                  <a:lnTo>
                    <a:pt x="116378" y="1949344"/>
                  </a:lnTo>
                  <a:lnTo>
                    <a:pt x="123343" y="1942098"/>
                  </a:lnTo>
                  <a:lnTo>
                    <a:pt x="130454" y="1934851"/>
                  </a:lnTo>
                  <a:lnTo>
                    <a:pt x="137750" y="1927604"/>
                  </a:lnTo>
                  <a:lnTo>
                    <a:pt x="145205" y="1920358"/>
                  </a:lnTo>
                  <a:lnTo>
                    <a:pt x="152778" y="1913111"/>
                  </a:lnTo>
                  <a:lnTo>
                    <a:pt x="160464" y="1905864"/>
                  </a:lnTo>
                  <a:lnTo>
                    <a:pt x="168305" y="1898618"/>
                  </a:lnTo>
                  <a:lnTo>
                    <a:pt x="176240" y="1891371"/>
                  </a:lnTo>
                  <a:lnTo>
                    <a:pt x="184256" y="1884124"/>
                  </a:lnTo>
                  <a:lnTo>
                    <a:pt x="192354" y="1876878"/>
                  </a:lnTo>
                  <a:lnTo>
                    <a:pt x="200541" y="1869631"/>
                  </a:lnTo>
                  <a:lnTo>
                    <a:pt x="208774" y="1862385"/>
                  </a:lnTo>
                  <a:lnTo>
                    <a:pt x="217049" y="1855138"/>
                  </a:lnTo>
                  <a:lnTo>
                    <a:pt x="225364" y="1847891"/>
                  </a:lnTo>
                  <a:lnTo>
                    <a:pt x="233700" y="1840645"/>
                  </a:lnTo>
                  <a:lnTo>
                    <a:pt x="242042" y="1833398"/>
                  </a:lnTo>
                  <a:lnTo>
                    <a:pt x="250384" y="1826151"/>
                  </a:lnTo>
                  <a:lnTo>
                    <a:pt x="258709" y="1818905"/>
                  </a:lnTo>
                  <a:lnTo>
                    <a:pt x="267005" y="1811658"/>
                  </a:lnTo>
                  <a:lnTo>
                    <a:pt x="275268" y="1804411"/>
                  </a:lnTo>
                  <a:lnTo>
                    <a:pt x="283489" y="1797165"/>
                  </a:lnTo>
                  <a:lnTo>
                    <a:pt x="291631" y="1789918"/>
                  </a:lnTo>
                  <a:lnTo>
                    <a:pt x="299711" y="1782672"/>
                  </a:lnTo>
                  <a:lnTo>
                    <a:pt x="307722" y="1775425"/>
                  </a:lnTo>
                  <a:lnTo>
                    <a:pt x="315639" y="1768178"/>
                  </a:lnTo>
                  <a:lnTo>
                    <a:pt x="323442" y="1760932"/>
                  </a:lnTo>
                  <a:lnTo>
                    <a:pt x="331151" y="1753685"/>
                  </a:lnTo>
                  <a:lnTo>
                    <a:pt x="338763" y="1746438"/>
                  </a:lnTo>
                  <a:lnTo>
                    <a:pt x="346224" y="1739192"/>
                  </a:lnTo>
                  <a:lnTo>
                    <a:pt x="353556" y="1731945"/>
                  </a:lnTo>
                  <a:lnTo>
                    <a:pt x="360771" y="1724699"/>
                  </a:lnTo>
                  <a:lnTo>
                    <a:pt x="367863" y="1717452"/>
                  </a:lnTo>
                  <a:lnTo>
                    <a:pt x="374759" y="1710205"/>
                  </a:lnTo>
                  <a:lnTo>
                    <a:pt x="381523" y="1702959"/>
                  </a:lnTo>
                  <a:lnTo>
                    <a:pt x="388155" y="1695712"/>
                  </a:lnTo>
                  <a:lnTo>
                    <a:pt x="394623" y="1688465"/>
                  </a:lnTo>
                  <a:lnTo>
                    <a:pt x="400898" y="1681219"/>
                  </a:lnTo>
                  <a:lnTo>
                    <a:pt x="407033" y="1673972"/>
                  </a:lnTo>
                  <a:lnTo>
                    <a:pt x="413026" y="1666725"/>
                  </a:lnTo>
                  <a:lnTo>
                    <a:pt x="418820" y="1659479"/>
                  </a:lnTo>
                  <a:lnTo>
                    <a:pt x="424440" y="1652232"/>
                  </a:lnTo>
                  <a:lnTo>
                    <a:pt x="429916" y="1644986"/>
                  </a:lnTo>
                  <a:lnTo>
                    <a:pt x="435247" y="1637739"/>
                  </a:lnTo>
                  <a:lnTo>
                    <a:pt x="440352" y="1630492"/>
                  </a:lnTo>
                  <a:lnTo>
                    <a:pt x="445310" y="1623246"/>
                  </a:lnTo>
                  <a:lnTo>
                    <a:pt x="450126" y="1615999"/>
                  </a:lnTo>
                  <a:lnTo>
                    <a:pt x="454777" y="1608752"/>
                  </a:lnTo>
                  <a:lnTo>
                    <a:pt x="459229" y="1601506"/>
                  </a:lnTo>
                  <a:lnTo>
                    <a:pt x="463544" y="1594259"/>
                  </a:lnTo>
                  <a:lnTo>
                    <a:pt x="467722" y="1587012"/>
                  </a:lnTo>
                  <a:lnTo>
                    <a:pt x="471721" y="1579766"/>
                  </a:lnTo>
                  <a:lnTo>
                    <a:pt x="475557" y="1572519"/>
                  </a:lnTo>
                  <a:lnTo>
                    <a:pt x="479266" y="1565273"/>
                  </a:lnTo>
                  <a:lnTo>
                    <a:pt x="482849" y="1558026"/>
                  </a:lnTo>
                  <a:lnTo>
                    <a:pt x="486245" y="1550779"/>
                  </a:lnTo>
                  <a:lnTo>
                    <a:pt x="489516" y="1543533"/>
                  </a:lnTo>
                  <a:lnTo>
                    <a:pt x="492673" y="1536286"/>
                  </a:lnTo>
                  <a:lnTo>
                    <a:pt x="495704" y="1529039"/>
                  </a:lnTo>
                  <a:lnTo>
                    <a:pt x="498577" y="1521793"/>
                  </a:lnTo>
                  <a:lnTo>
                    <a:pt x="501348" y="1514546"/>
                  </a:lnTo>
                  <a:lnTo>
                    <a:pt x="504019" y="1507299"/>
                  </a:lnTo>
                  <a:lnTo>
                    <a:pt x="506566" y="1500053"/>
                  </a:lnTo>
                  <a:lnTo>
                    <a:pt x="508999" y="1492806"/>
                  </a:lnTo>
                  <a:lnTo>
                    <a:pt x="511346" y="1485560"/>
                  </a:lnTo>
                  <a:lnTo>
                    <a:pt x="513612" y="1478313"/>
                  </a:lnTo>
                  <a:lnTo>
                    <a:pt x="515764" y="1471066"/>
                  </a:lnTo>
                  <a:lnTo>
                    <a:pt x="517841" y="1463820"/>
                  </a:lnTo>
                  <a:lnTo>
                    <a:pt x="519853" y="1456573"/>
                  </a:lnTo>
                  <a:lnTo>
                    <a:pt x="521798" y="1449326"/>
                  </a:lnTo>
                  <a:lnTo>
                    <a:pt x="523662" y="1442080"/>
                  </a:lnTo>
                  <a:lnTo>
                    <a:pt x="525478" y="1434833"/>
                  </a:lnTo>
                  <a:lnTo>
                    <a:pt x="527252" y="1427586"/>
                  </a:lnTo>
                  <a:lnTo>
                    <a:pt x="528976" y="1420340"/>
                  </a:lnTo>
                  <a:lnTo>
                    <a:pt x="530661" y="1413093"/>
                  </a:lnTo>
                  <a:lnTo>
                    <a:pt x="532320" y="1405847"/>
                  </a:lnTo>
                  <a:lnTo>
                    <a:pt x="533959" y="1398600"/>
                  </a:lnTo>
                  <a:lnTo>
                    <a:pt x="535576" y="1391353"/>
                  </a:lnTo>
                  <a:lnTo>
                    <a:pt x="537186" y="1384107"/>
                  </a:lnTo>
                  <a:lnTo>
                    <a:pt x="538793" y="1376860"/>
                  </a:lnTo>
                  <a:lnTo>
                    <a:pt x="540401" y="1369613"/>
                  </a:lnTo>
                  <a:lnTo>
                    <a:pt x="542023" y="1362367"/>
                  </a:lnTo>
                  <a:lnTo>
                    <a:pt x="543659" y="1355120"/>
                  </a:lnTo>
                  <a:lnTo>
                    <a:pt x="545313" y="1347874"/>
                  </a:lnTo>
                  <a:lnTo>
                    <a:pt x="546994" y="1340627"/>
                  </a:lnTo>
                  <a:lnTo>
                    <a:pt x="548714" y="1333380"/>
                  </a:lnTo>
                  <a:lnTo>
                    <a:pt x="550465" y="1326134"/>
                  </a:lnTo>
                  <a:lnTo>
                    <a:pt x="552251" y="1318887"/>
                  </a:lnTo>
                  <a:lnTo>
                    <a:pt x="554091" y="1311640"/>
                  </a:lnTo>
                  <a:lnTo>
                    <a:pt x="555980" y="1304394"/>
                  </a:lnTo>
                  <a:lnTo>
                    <a:pt x="557914" y="1297147"/>
                  </a:lnTo>
                  <a:lnTo>
                    <a:pt x="559893" y="1289900"/>
                  </a:lnTo>
                  <a:lnTo>
                    <a:pt x="561947" y="1282654"/>
                  </a:lnTo>
                  <a:lnTo>
                    <a:pt x="564051" y="1275407"/>
                  </a:lnTo>
                  <a:lnTo>
                    <a:pt x="566203" y="1268161"/>
                  </a:lnTo>
                  <a:lnTo>
                    <a:pt x="568414" y="1260914"/>
                  </a:lnTo>
                  <a:lnTo>
                    <a:pt x="570694" y="1253667"/>
                  </a:lnTo>
                  <a:lnTo>
                    <a:pt x="573021" y="1246421"/>
                  </a:lnTo>
                  <a:lnTo>
                    <a:pt x="575396" y="1239174"/>
                  </a:lnTo>
                  <a:lnTo>
                    <a:pt x="577831" y="1231927"/>
                  </a:lnTo>
                  <a:lnTo>
                    <a:pt x="580317" y="1224681"/>
                  </a:lnTo>
                  <a:lnTo>
                    <a:pt x="582843" y="1217434"/>
                  </a:lnTo>
                  <a:lnTo>
                    <a:pt x="585407" y="1210187"/>
                  </a:lnTo>
                  <a:lnTo>
                    <a:pt x="588021" y="1202941"/>
                  </a:lnTo>
                  <a:lnTo>
                    <a:pt x="590664" y="1195694"/>
                  </a:lnTo>
                  <a:lnTo>
                    <a:pt x="593332" y="1188448"/>
                  </a:lnTo>
                  <a:lnTo>
                    <a:pt x="596024" y="1181201"/>
                  </a:lnTo>
                  <a:lnTo>
                    <a:pt x="598739" y="1173954"/>
                  </a:lnTo>
                  <a:lnTo>
                    <a:pt x="601462" y="1166708"/>
                  </a:lnTo>
                  <a:lnTo>
                    <a:pt x="604193" y="1159461"/>
                  </a:lnTo>
                  <a:lnTo>
                    <a:pt x="606926" y="1152214"/>
                  </a:lnTo>
                  <a:lnTo>
                    <a:pt x="609651" y="1144968"/>
                  </a:lnTo>
                  <a:lnTo>
                    <a:pt x="612367" y="1137721"/>
                  </a:lnTo>
                  <a:lnTo>
                    <a:pt x="615070" y="1130474"/>
                  </a:lnTo>
                  <a:lnTo>
                    <a:pt x="617744" y="1123228"/>
                  </a:lnTo>
                  <a:lnTo>
                    <a:pt x="620390" y="1115981"/>
                  </a:lnTo>
                  <a:lnTo>
                    <a:pt x="623007" y="1108735"/>
                  </a:lnTo>
                  <a:lnTo>
                    <a:pt x="625590" y="1101488"/>
                  </a:lnTo>
                  <a:lnTo>
                    <a:pt x="628116" y="1094241"/>
                  </a:lnTo>
                  <a:lnTo>
                    <a:pt x="630600" y="1086995"/>
                  </a:lnTo>
                  <a:lnTo>
                    <a:pt x="633040" y="1079748"/>
                  </a:lnTo>
                  <a:lnTo>
                    <a:pt x="635421" y="1072501"/>
                  </a:lnTo>
                  <a:lnTo>
                    <a:pt x="637733" y="1065255"/>
                  </a:lnTo>
                  <a:lnTo>
                    <a:pt x="639992" y="1058008"/>
                  </a:lnTo>
                  <a:lnTo>
                    <a:pt x="642195" y="1050762"/>
                  </a:lnTo>
                  <a:lnTo>
                    <a:pt x="644317" y="1043515"/>
                  </a:lnTo>
                  <a:lnTo>
                    <a:pt x="646371" y="1036268"/>
                  </a:lnTo>
                  <a:lnTo>
                    <a:pt x="648365" y="1029022"/>
                  </a:lnTo>
                  <a:lnTo>
                    <a:pt x="650297" y="1021775"/>
                  </a:lnTo>
                  <a:lnTo>
                    <a:pt x="652135" y="1014528"/>
                  </a:lnTo>
                  <a:lnTo>
                    <a:pt x="653912" y="1007282"/>
                  </a:lnTo>
                  <a:lnTo>
                    <a:pt x="655629" y="1000035"/>
                  </a:lnTo>
                  <a:lnTo>
                    <a:pt x="657273" y="992788"/>
                  </a:lnTo>
                  <a:lnTo>
                    <a:pt x="658837" y="985542"/>
                  </a:lnTo>
                  <a:lnTo>
                    <a:pt x="660344" y="978295"/>
                  </a:lnTo>
                  <a:lnTo>
                    <a:pt x="661795" y="971049"/>
                  </a:lnTo>
                  <a:lnTo>
                    <a:pt x="663170" y="963802"/>
                  </a:lnTo>
                  <a:lnTo>
                    <a:pt x="664483" y="956555"/>
                  </a:lnTo>
                  <a:lnTo>
                    <a:pt x="665746" y="949309"/>
                  </a:lnTo>
                  <a:lnTo>
                    <a:pt x="666960" y="942062"/>
                  </a:lnTo>
                  <a:lnTo>
                    <a:pt x="668101" y="934815"/>
                  </a:lnTo>
                  <a:lnTo>
                    <a:pt x="669201" y="927569"/>
                  </a:lnTo>
                  <a:lnTo>
                    <a:pt x="670259" y="920322"/>
                  </a:lnTo>
                  <a:lnTo>
                    <a:pt x="671272" y="913075"/>
                  </a:lnTo>
                  <a:lnTo>
                    <a:pt x="672236" y="905829"/>
                  </a:lnTo>
                  <a:lnTo>
                    <a:pt x="673168" y="898582"/>
                  </a:lnTo>
                  <a:lnTo>
                    <a:pt x="674069" y="891336"/>
                  </a:lnTo>
                  <a:lnTo>
                    <a:pt x="674934" y="884089"/>
                  </a:lnTo>
                  <a:lnTo>
                    <a:pt x="675769" y="876842"/>
                  </a:lnTo>
                  <a:lnTo>
                    <a:pt x="676584" y="869596"/>
                  </a:lnTo>
                  <a:lnTo>
                    <a:pt x="677379" y="862349"/>
                  </a:lnTo>
                  <a:lnTo>
                    <a:pt x="678149" y="855102"/>
                  </a:lnTo>
                  <a:lnTo>
                    <a:pt x="678907" y="847856"/>
                  </a:lnTo>
                  <a:lnTo>
                    <a:pt x="679654" y="840609"/>
                  </a:lnTo>
                  <a:lnTo>
                    <a:pt x="680391" y="833362"/>
                  </a:lnTo>
                  <a:lnTo>
                    <a:pt x="681122" y="826116"/>
                  </a:lnTo>
                  <a:lnTo>
                    <a:pt x="681850" y="818869"/>
                  </a:lnTo>
                  <a:lnTo>
                    <a:pt x="682579" y="811623"/>
                  </a:lnTo>
                  <a:lnTo>
                    <a:pt x="683310" y="804376"/>
                  </a:lnTo>
                  <a:lnTo>
                    <a:pt x="684048" y="797129"/>
                  </a:lnTo>
                  <a:lnTo>
                    <a:pt x="684793" y="789883"/>
                  </a:lnTo>
                  <a:lnTo>
                    <a:pt x="685548" y="782636"/>
                  </a:lnTo>
                  <a:lnTo>
                    <a:pt x="686321" y="775389"/>
                  </a:lnTo>
                  <a:lnTo>
                    <a:pt x="687110" y="768143"/>
                  </a:lnTo>
                  <a:lnTo>
                    <a:pt x="687916" y="760896"/>
                  </a:lnTo>
                  <a:lnTo>
                    <a:pt x="688741" y="753649"/>
                  </a:lnTo>
                  <a:lnTo>
                    <a:pt x="689597" y="746403"/>
                  </a:lnTo>
                  <a:lnTo>
                    <a:pt x="690477" y="739156"/>
                  </a:lnTo>
                  <a:lnTo>
                    <a:pt x="691381" y="731910"/>
                  </a:lnTo>
                  <a:lnTo>
                    <a:pt x="692317" y="724663"/>
                  </a:lnTo>
                  <a:lnTo>
                    <a:pt x="693291" y="717416"/>
                  </a:lnTo>
                  <a:lnTo>
                    <a:pt x="694295" y="710170"/>
                  </a:lnTo>
                  <a:lnTo>
                    <a:pt x="695329" y="702923"/>
                  </a:lnTo>
                  <a:lnTo>
                    <a:pt x="696409" y="695676"/>
                  </a:lnTo>
                  <a:lnTo>
                    <a:pt x="697528" y="688430"/>
                  </a:lnTo>
                  <a:lnTo>
                    <a:pt x="698681" y="681183"/>
                  </a:lnTo>
                  <a:lnTo>
                    <a:pt x="699871" y="673937"/>
                  </a:lnTo>
                  <a:lnTo>
                    <a:pt x="701116" y="666690"/>
                  </a:lnTo>
                  <a:lnTo>
                    <a:pt x="702397" y="659443"/>
                  </a:lnTo>
                  <a:lnTo>
                    <a:pt x="703715" y="652197"/>
                  </a:lnTo>
                  <a:lnTo>
                    <a:pt x="705078" y="644950"/>
                  </a:lnTo>
                  <a:lnTo>
                    <a:pt x="706491" y="637703"/>
                  </a:lnTo>
                  <a:lnTo>
                    <a:pt x="707941" y="630457"/>
                  </a:lnTo>
                  <a:lnTo>
                    <a:pt x="709426" y="623210"/>
                  </a:lnTo>
                  <a:lnTo>
                    <a:pt x="710962" y="615963"/>
                  </a:lnTo>
                  <a:lnTo>
                    <a:pt x="712538" y="608717"/>
                  </a:lnTo>
                  <a:lnTo>
                    <a:pt x="714147" y="601470"/>
                  </a:lnTo>
                  <a:lnTo>
                    <a:pt x="715789" y="594224"/>
                  </a:lnTo>
                  <a:lnTo>
                    <a:pt x="717480" y="586977"/>
                  </a:lnTo>
                  <a:lnTo>
                    <a:pt x="719199" y="579730"/>
                  </a:lnTo>
                  <a:lnTo>
                    <a:pt x="720946" y="572484"/>
                  </a:lnTo>
                  <a:lnTo>
                    <a:pt x="722723" y="565237"/>
                  </a:lnTo>
                  <a:lnTo>
                    <a:pt x="724533" y="557990"/>
                  </a:lnTo>
                  <a:lnTo>
                    <a:pt x="726362" y="550744"/>
                  </a:lnTo>
                  <a:lnTo>
                    <a:pt x="728211" y="543497"/>
                  </a:lnTo>
                  <a:lnTo>
                    <a:pt x="730083" y="536250"/>
                  </a:lnTo>
                  <a:lnTo>
                    <a:pt x="731969" y="529004"/>
                  </a:lnTo>
                  <a:lnTo>
                    <a:pt x="733867" y="521757"/>
                  </a:lnTo>
                  <a:lnTo>
                    <a:pt x="735773" y="514511"/>
                  </a:lnTo>
                  <a:lnTo>
                    <a:pt x="737687" y="507264"/>
                  </a:lnTo>
                  <a:lnTo>
                    <a:pt x="739602" y="500017"/>
                  </a:lnTo>
                  <a:lnTo>
                    <a:pt x="741516" y="492771"/>
                  </a:lnTo>
                  <a:lnTo>
                    <a:pt x="743428" y="485524"/>
                  </a:lnTo>
                  <a:lnTo>
                    <a:pt x="745330" y="478277"/>
                  </a:lnTo>
                  <a:lnTo>
                    <a:pt x="747221" y="471031"/>
                  </a:lnTo>
                  <a:lnTo>
                    <a:pt x="749101" y="463784"/>
                  </a:lnTo>
                  <a:lnTo>
                    <a:pt x="750962" y="456537"/>
                  </a:lnTo>
                  <a:lnTo>
                    <a:pt x="752800" y="449291"/>
                  </a:lnTo>
                  <a:lnTo>
                    <a:pt x="754617" y="442044"/>
                  </a:lnTo>
                  <a:lnTo>
                    <a:pt x="756413" y="434798"/>
                  </a:lnTo>
                  <a:lnTo>
                    <a:pt x="758172" y="427551"/>
                  </a:lnTo>
                  <a:lnTo>
                    <a:pt x="759900" y="420304"/>
                  </a:lnTo>
                  <a:lnTo>
                    <a:pt x="761599" y="413058"/>
                  </a:lnTo>
                  <a:lnTo>
                    <a:pt x="763264" y="405811"/>
                  </a:lnTo>
                  <a:lnTo>
                    <a:pt x="764880" y="398564"/>
                  </a:lnTo>
                  <a:lnTo>
                    <a:pt x="766461" y="391318"/>
                  </a:lnTo>
                  <a:lnTo>
                    <a:pt x="768006" y="384071"/>
                  </a:lnTo>
                  <a:lnTo>
                    <a:pt x="769504" y="376824"/>
                  </a:lnTo>
                  <a:lnTo>
                    <a:pt x="770951" y="369578"/>
                  </a:lnTo>
                  <a:lnTo>
                    <a:pt x="772358" y="362331"/>
                  </a:lnTo>
                  <a:lnTo>
                    <a:pt x="773725" y="355085"/>
                  </a:lnTo>
                  <a:lnTo>
                    <a:pt x="775033" y="347838"/>
                  </a:lnTo>
                  <a:lnTo>
                    <a:pt x="776294" y="340591"/>
                  </a:lnTo>
                  <a:lnTo>
                    <a:pt x="777513" y="333345"/>
                  </a:lnTo>
                  <a:lnTo>
                    <a:pt x="778688" y="326098"/>
                  </a:lnTo>
                  <a:lnTo>
                    <a:pt x="779799" y="318851"/>
                  </a:lnTo>
                  <a:lnTo>
                    <a:pt x="780868" y="311605"/>
                  </a:lnTo>
                  <a:lnTo>
                    <a:pt x="781896" y="304358"/>
                  </a:lnTo>
                  <a:lnTo>
                    <a:pt x="782873" y="297112"/>
                  </a:lnTo>
                  <a:lnTo>
                    <a:pt x="783795" y="289865"/>
                  </a:lnTo>
                  <a:lnTo>
                    <a:pt x="784677" y="282618"/>
                  </a:lnTo>
                  <a:lnTo>
                    <a:pt x="785521" y="275372"/>
                  </a:lnTo>
                  <a:lnTo>
                    <a:pt x="786309" y="268125"/>
                  </a:lnTo>
                  <a:lnTo>
                    <a:pt x="787055" y="260878"/>
                  </a:lnTo>
                  <a:lnTo>
                    <a:pt x="787764" y="253632"/>
                  </a:lnTo>
                  <a:lnTo>
                    <a:pt x="788437" y="246385"/>
                  </a:lnTo>
                  <a:lnTo>
                    <a:pt x="789056" y="239138"/>
                  </a:lnTo>
                  <a:lnTo>
                    <a:pt x="789642" y="231892"/>
                  </a:lnTo>
                  <a:lnTo>
                    <a:pt x="790197" y="224645"/>
                  </a:lnTo>
                  <a:lnTo>
                    <a:pt x="790714" y="217399"/>
                  </a:lnTo>
                  <a:lnTo>
                    <a:pt x="791191" y="210152"/>
                  </a:lnTo>
                  <a:lnTo>
                    <a:pt x="791640" y="202905"/>
                  </a:lnTo>
                  <a:lnTo>
                    <a:pt x="792062" y="195659"/>
                  </a:lnTo>
                  <a:lnTo>
                    <a:pt x="792449" y="188412"/>
                  </a:lnTo>
                  <a:lnTo>
                    <a:pt x="792807" y="181165"/>
                  </a:lnTo>
                  <a:lnTo>
                    <a:pt x="793142" y="173919"/>
                  </a:lnTo>
                  <a:lnTo>
                    <a:pt x="793454" y="166672"/>
                  </a:lnTo>
                  <a:lnTo>
                    <a:pt x="793735" y="159425"/>
                  </a:lnTo>
                  <a:lnTo>
                    <a:pt x="793996" y="152179"/>
                  </a:lnTo>
                  <a:lnTo>
                    <a:pt x="794239" y="144932"/>
                  </a:lnTo>
                  <a:lnTo>
                    <a:pt x="794462" y="137686"/>
                  </a:lnTo>
                  <a:lnTo>
                    <a:pt x="794662" y="130439"/>
                  </a:lnTo>
                  <a:lnTo>
                    <a:pt x="794847" y="123192"/>
                  </a:lnTo>
                  <a:lnTo>
                    <a:pt x="795019" y="115946"/>
                  </a:lnTo>
                  <a:lnTo>
                    <a:pt x="795173" y="108699"/>
                  </a:lnTo>
                  <a:lnTo>
                    <a:pt x="795312" y="101452"/>
                  </a:lnTo>
                  <a:lnTo>
                    <a:pt x="795441" y="94206"/>
                  </a:lnTo>
                  <a:lnTo>
                    <a:pt x="795558" y="86959"/>
                  </a:lnTo>
                  <a:lnTo>
                    <a:pt x="795662" y="79712"/>
                  </a:lnTo>
                  <a:lnTo>
                    <a:pt x="795756" y="72466"/>
                  </a:lnTo>
                  <a:lnTo>
                    <a:pt x="795842" y="65219"/>
                  </a:lnTo>
                  <a:lnTo>
                    <a:pt x="795921" y="57973"/>
                  </a:lnTo>
                  <a:lnTo>
                    <a:pt x="795989" y="50726"/>
                  </a:lnTo>
                  <a:lnTo>
                    <a:pt x="796051" y="43479"/>
                  </a:lnTo>
                  <a:lnTo>
                    <a:pt x="796107" y="36233"/>
                  </a:lnTo>
                  <a:lnTo>
                    <a:pt x="796157" y="28986"/>
                  </a:lnTo>
                  <a:lnTo>
                    <a:pt x="796201" y="21739"/>
                  </a:lnTo>
                  <a:lnTo>
                    <a:pt x="796241" y="14493"/>
                  </a:lnTo>
                  <a:lnTo>
                    <a:pt x="796277" y="7246"/>
                  </a:lnTo>
                  <a:lnTo>
                    <a:pt x="796308" y="0"/>
                  </a:lnTo>
                  <a:lnTo>
                    <a:pt x="796755" y="0"/>
                  </a:lnTo>
                  <a:lnTo>
                    <a:pt x="796786" y="7246"/>
                  </a:lnTo>
                  <a:lnTo>
                    <a:pt x="796822" y="14493"/>
                  </a:lnTo>
                  <a:lnTo>
                    <a:pt x="796861" y="21739"/>
                  </a:lnTo>
                  <a:lnTo>
                    <a:pt x="796905" y="28986"/>
                  </a:lnTo>
                  <a:lnTo>
                    <a:pt x="796955" y="36233"/>
                  </a:lnTo>
                  <a:lnTo>
                    <a:pt x="797012" y="43479"/>
                  </a:lnTo>
                  <a:lnTo>
                    <a:pt x="797074" y="50726"/>
                  </a:lnTo>
                  <a:lnTo>
                    <a:pt x="797142" y="57973"/>
                  </a:lnTo>
                  <a:lnTo>
                    <a:pt x="797220" y="65219"/>
                  </a:lnTo>
                  <a:lnTo>
                    <a:pt x="797306" y="72466"/>
                  </a:lnTo>
                  <a:lnTo>
                    <a:pt x="797401" y="79712"/>
                  </a:lnTo>
                  <a:lnTo>
                    <a:pt x="797504" y="86959"/>
                  </a:lnTo>
                  <a:lnTo>
                    <a:pt x="797622" y="94206"/>
                  </a:lnTo>
                  <a:lnTo>
                    <a:pt x="797750" y="101452"/>
                  </a:lnTo>
                  <a:lnTo>
                    <a:pt x="797890" y="108699"/>
                  </a:lnTo>
                  <a:lnTo>
                    <a:pt x="798044" y="115946"/>
                  </a:lnTo>
                  <a:lnTo>
                    <a:pt x="798215" y="123192"/>
                  </a:lnTo>
                  <a:lnTo>
                    <a:pt x="798401" y="130439"/>
                  </a:lnTo>
                  <a:lnTo>
                    <a:pt x="798601" y="137686"/>
                  </a:lnTo>
                  <a:lnTo>
                    <a:pt x="798824" y="144932"/>
                  </a:lnTo>
                  <a:lnTo>
                    <a:pt x="799067" y="152179"/>
                  </a:lnTo>
                  <a:lnTo>
                    <a:pt x="799328" y="159425"/>
                  </a:lnTo>
                  <a:lnTo>
                    <a:pt x="799609" y="166672"/>
                  </a:lnTo>
                  <a:lnTo>
                    <a:pt x="799921" y="173919"/>
                  </a:lnTo>
                  <a:lnTo>
                    <a:pt x="800256" y="181165"/>
                  </a:lnTo>
                  <a:lnTo>
                    <a:pt x="800614" y="188412"/>
                  </a:lnTo>
                  <a:lnTo>
                    <a:pt x="801000" y="195659"/>
                  </a:lnTo>
                  <a:lnTo>
                    <a:pt x="801422" y="202905"/>
                  </a:lnTo>
                  <a:lnTo>
                    <a:pt x="801871" y="210152"/>
                  </a:lnTo>
                  <a:lnTo>
                    <a:pt x="802348" y="217399"/>
                  </a:lnTo>
                  <a:lnTo>
                    <a:pt x="802866" y="224645"/>
                  </a:lnTo>
                  <a:lnTo>
                    <a:pt x="803420" y="231892"/>
                  </a:lnTo>
                  <a:lnTo>
                    <a:pt x="804007" y="239138"/>
                  </a:lnTo>
                  <a:lnTo>
                    <a:pt x="804626" y="246385"/>
                  </a:lnTo>
                  <a:lnTo>
                    <a:pt x="805299" y="253632"/>
                  </a:lnTo>
                  <a:lnTo>
                    <a:pt x="806008" y="260878"/>
                  </a:lnTo>
                  <a:lnTo>
                    <a:pt x="806753" y="268125"/>
                  </a:lnTo>
                  <a:lnTo>
                    <a:pt x="807542" y="275372"/>
                  </a:lnTo>
                  <a:lnTo>
                    <a:pt x="808385" y="282618"/>
                  </a:lnTo>
                  <a:lnTo>
                    <a:pt x="809268" y="289865"/>
                  </a:lnTo>
                  <a:lnTo>
                    <a:pt x="810190" y="297112"/>
                  </a:lnTo>
                  <a:lnTo>
                    <a:pt x="811167" y="304358"/>
                  </a:lnTo>
                  <a:lnTo>
                    <a:pt x="812195" y="311605"/>
                  </a:lnTo>
                  <a:lnTo>
                    <a:pt x="813264" y="318851"/>
                  </a:lnTo>
                  <a:lnTo>
                    <a:pt x="814375" y="326098"/>
                  </a:lnTo>
                  <a:lnTo>
                    <a:pt x="815550" y="333345"/>
                  </a:lnTo>
                  <a:lnTo>
                    <a:pt x="816769" y="340591"/>
                  </a:lnTo>
                  <a:lnTo>
                    <a:pt x="818030" y="347838"/>
                  </a:lnTo>
                  <a:lnTo>
                    <a:pt x="819337" y="355085"/>
                  </a:lnTo>
                  <a:lnTo>
                    <a:pt x="820704" y="362331"/>
                  </a:lnTo>
                  <a:lnTo>
                    <a:pt x="822112" y="369578"/>
                  </a:lnTo>
                  <a:lnTo>
                    <a:pt x="823559" y="376824"/>
                  </a:lnTo>
                  <a:lnTo>
                    <a:pt x="825056" y="384071"/>
                  </a:lnTo>
                  <a:lnTo>
                    <a:pt x="826601" y="391318"/>
                  </a:lnTo>
                  <a:lnTo>
                    <a:pt x="828182" y="398564"/>
                  </a:lnTo>
                  <a:lnTo>
                    <a:pt x="829798" y="405811"/>
                  </a:lnTo>
                  <a:lnTo>
                    <a:pt x="831464" y="413058"/>
                  </a:lnTo>
                  <a:lnTo>
                    <a:pt x="833163" y="420304"/>
                  </a:lnTo>
                  <a:lnTo>
                    <a:pt x="834891" y="427551"/>
                  </a:lnTo>
                  <a:lnTo>
                    <a:pt x="836649" y="434798"/>
                  </a:lnTo>
                  <a:lnTo>
                    <a:pt x="838445" y="442044"/>
                  </a:lnTo>
                  <a:lnTo>
                    <a:pt x="840263" y="449291"/>
                  </a:lnTo>
                  <a:lnTo>
                    <a:pt x="842101" y="456537"/>
                  </a:lnTo>
                  <a:lnTo>
                    <a:pt x="843962" y="463784"/>
                  </a:lnTo>
                  <a:lnTo>
                    <a:pt x="845841" y="471031"/>
                  </a:lnTo>
                  <a:lnTo>
                    <a:pt x="847733" y="478277"/>
                  </a:lnTo>
                  <a:lnTo>
                    <a:pt x="849635" y="485524"/>
                  </a:lnTo>
                  <a:lnTo>
                    <a:pt x="851546" y="492771"/>
                  </a:lnTo>
                  <a:lnTo>
                    <a:pt x="853461" y="500017"/>
                  </a:lnTo>
                  <a:lnTo>
                    <a:pt x="855376" y="507264"/>
                  </a:lnTo>
                  <a:lnTo>
                    <a:pt x="857290" y="514511"/>
                  </a:lnTo>
                  <a:lnTo>
                    <a:pt x="859196" y="521757"/>
                  </a:lnTo>
                  <a:lnTo>
                    <a:pt x="861093" y="529004"/>
                  </a:lnTo>
                  <a:lnTo>
                    <a:pt x="862980" y="536250"/>
                  </a:lnTo>
                  <a:lnTo>
                    <a:pt x="864851" y="543497"/>
                  </a:lnTo>
                  <a:lnTo>
                    <a:pt x="866700" y="550744"/>
                  </a:lnTo>
                  <a:lnTo>
                    <a:pt x="868530" y="557990"/>
                  </a:lnTo>
                  <a:lnTo>
                    <a:pt x="870340" y="565237"/>
                  </a:lnTo>
                  <a:lnTo>
                    <a:pt x="872117" y="572484"/>
                  </a:lnTo>
                  <a:lnTo>
                    <a:pt x="873863" y="579730"/>
                  </a:lnTo>
                  <a:lnTo>
                    <a:pt x="875583" y="586977"/>
                  </a:lnTo>
                  <a:lnTo>
                    <a:pt x="877273" y="594224"/>
                  </a:lnTo>
                  <a:lnTo>
                    <a:pt x="878915" y="601470"/>
                  </a:lnTo>
                  <a:lnTo>
                    <a:pt x="880525" y="608717"/>
                  </a:lnTo>
                  <a:lnTo>
                    <a:pt x="882101" y="615963"/>
                  </a:lnTo>
                  <a:lnTo>
                    <a:pt x="883636" y="623210"/>
                  </a:lnTo>
                  <a:lnTo>
                    <a:pt x="885122" y="630457"/>
                  </a:lnTo>
                  <a:lnTo>
                    <a:pt x="886571" y="637703"/>
                  </a:lnTo>
                  <a:lnTo>
                    <a:pt x="887984" y="644950"/>
                  </a:lnTo>
                  <a:lnTo>
                    <a:pt x="889348" y="652197"/>
                  </a:lnTo>
                  <a:lnTo>
                    <a:pt x="890666" y="659443"/>
                  </a:lnTo>
                  <a:lnTo>
                    <a:pt x="891947" y="666690"/>
                  </a:lnTo>
                  <a:lnTo>
                    <a:pt x="893192" y="673937"/>
                  </a:lnTo>
                  <a:lnTo>
                    <a:pt x="894382" y="681183"/>
                  </a:lnTo>
                  <a:lnTo>
                    <a:pt x="895535" y="688430"/>
                  </a:lnTo>
                  <a:lnTo>
                    <a:pt x="896654" y="695676"/>
                  </a:lnTo>
                  <a:lnTo>
                    <a:pt x="897734" y="702923"/>
                  </a:lnTo>
                  <a:lnTo>
                    <a:pt x="898768" y="710170"/>
                  </a:lnTo>
                  <a:lnTo>
                    <a:pt x="899772" y="717416"/>
                  </a:lnTo>
                  <a:lnTo>
                    <a:pt x="900745" y="724663"/>
                  </a:lnTo>
                  <a:lnTo>
                    <a:pt x="901682" y="731910"/>
                  </a:lnTo>
                  <a:lnTo>
                    <a:pt x="902586" y="739156"/>
                  </a:lnTo>
                  <a:lnTo>
                    <a:pt x="903465" y="746403"/>
                  </a:lnTo>
                  <a:lnTo>
                    <a:pt x="904322" y="753649"/>
                  </a:lnTo>
                  <a:lnTo>
                    <a:pt x="905147" y="760896"/>
                  </a:lnTo>
                  <a:lnTo>
                    <a:pt x="905952" y="768143"/>
                  </a:lnTo>
                  <a:lnTo>
                    <a:pt x="906742" y="775389"/>
                  </a:lnTo>
                  <a:lnTo>
                    <a:pt x="907514" y="782636"/>
                  </a:lnTo>
                  <a:lnTo>
                    <a:pt x="908269" y="789883"/>
                  </a:lnTo>
                  <a:lnTo>
                    <a:pt x="909015" y="797129"/>
                  </a:lnTo>
                  <a:lnTo>
                    <a:pt x="909753" y="804376"/>
                  </a:lnTo>
                  <a:lnTo>
                    <a:pt x="910484" y="811623"/>
                  </a:lnTo>
                  <a:lnTo>
                    <a:pt x="911212" y="818869"/>
                  </a:lnTo>
                  <a:lnTo>
                    <a:pt x="911941" y="826116"/>
                  </a:lnTo>
                  <a:lnTo>
                    <a:pt x="912671" y="833362"/>
                  </a:lnTo>
                  <a:lnTo>
                    <a:pt x="913409" y="840609"/>
                  </a:lnTo>
                  <a:lnTo>
                    <a:pt x="914156" y="847856"/>
                  </a:lnTo>
                  <a:lnTo>
                    <a:pt x="914914" y="855102"/>
                  </a:lnTo>
                  <a:lnTo>
                    <a:pt x="915684" y="862349"/>
                  </a:lnTo>
                  <a:lnTo>
                    <a:pt x="916479" y="869596"/>
                  </a:lnTo>
                  <a:lnTo>
                    <a:pt x="917293" y="876842"/>
                  </a:lnTo>
                  <a:lnTo>
                    <a:pt x="918129" y="884089"/>
                  </a:lnTo>
                  <a:lnTo>
                    <a:pt x="918993" y="891336"/>
                  </a:lnTo>
                  <a:lnTo>
                    <a:pt x="919895" y="898582"/>
                  </a:lnTo>
                  <a:lnTo>
                    <a:pt x="920827" y="905829"/>
                  </a:lnTo>
                  <a:lnTo>
                    <a:pt x="921790" y="913075"/>
                  </a:lnTo>
                  <a:lnTo>
                    <a:pt x="922803" y="920322"/>
                  </a:lnTo>
                  <a:lnTo>
                    <a:pt x="923862" y="927569"/>
                  </a:lnTo>
                  <a:lnTo>
                    <a:pt x="924961" y="934815"/>
                  </a:lnTo>
                  <a:lnTo>
                    <a:pt x="926103" y="942062"/>
                  </a:lnTo>
                  <a:lnTo>
                    <a:pt x="927317" y="949309"/>
                  </a:lnTo>
                  <a:lnTo>
                    <a:pt x="928580" y="956555"/>
                  </a:lnTo>
                  <a:lnTo>
                    <a:pt x="929893" y="963802"/>
                  </a:lnTo>
                  <a:lnTo>
                    <a:pt x="931267" y="971049"/>
                  </a:lnTo>
                  <a:lnTo>
                    <a:pt x="932718" y="978295"/>
                  </a:lnTo>
                  <a:lnTo>
                    <a:pt x="934225" y="985542"/>
                  </a:lnTo>
                  <a:lnTo>
                    <a:pt x="935789" y="992788"/>
                  </a:lnTo>
                  <a:lnTo>
                    <a:pt x="937434" y="1000035"/>
                  </a:lnTo>
                  <a:lnTo>
                    <a:pt x="939151" y="1007282"/>
                  </a:lnTo>
                  <a:lnTo>
                    <a:pt x="940928" y="1014528"/>
                  </a:lnTo>
                  <a:lnTo>
                    <a:pt x="942766" y="1021775"/>
                  </a:lnTo>
                  <a:lnTo>
                    <a:pt x="944698" y="1029022"/>
                  </a:lnTo>
                  <a:lnTo>
                    <a:pt x="946692" y="1036268"/>
                  </a:lnTo>
                  <a:lnTo>
                    <a:pt x="948746" y="1043515"/>
                  </a:lnTo>
                  <a:lnTo>
                    <a:pt x="950867" y="1050762"/>
                  </a:lnTo>
                  <a:lnTo>
                    <a:pt x="953071" y="1058008"/>
                  </a:lnTo>
                  <a:lnTo>
                    <a:pt x="955330" y="1065255"/>
                  </a:lnTo>
                  <a:lnTo>
                    <a:pt x="957642" y="1072501"/>
                  </a:lnTo>
                  <a:lnTo>
                    <a:pt x="960022" y="1079748"/>
                  </a:lnTo>
                  <a:lnTo>
                    <a:pt x="962462" y="1086995"/>
                  </a:lnTo>
                  <a:lnTo>
                    <a:pt x="964946" y="1094241"/>
                  </a:lnTo>
                  <a:lnTo>
                    <a:pt x="967473" y="1101488"/>
                  </a:lnTo>
                  <a:lnTo>
                    <a:pt x="970055" y="1108735"/>
                  </a:lnTo>
                  <a:lnTo>
                    <a:pt x="972673" y="1115981"/>
                  </a:lnTo>
                  <a:lnTo>
                    <a:pt x="975319" y="1123228"/>
                  </a:lnTo>
                  <a:lnTo>
                    <a:pt x="977993" y="1130474"/>
                  </a:lnTo>
                  <a:lnTo>
                    <a:pt x="980696" y="1137721"/>
                  </a:lnTo>
                  <a:lnTo>
                    <a:pt x="983411" y="1144968"/>
                  </a:lnTo>
                  <a:lnTo>
                    <a:pt x="986137" y="1152214"/>
                  </a:lnTo>
                  <a:lnTo>
                    <a:pt x="988870" y="1159461"/>
                  </a:lnTo>
                  <a:lnTo>
                    <a:pt x="991600" y="1166708"/>
                  </a:lnTo>
                  <a:lnTo>
                    <a:pt x="994324" y="1173954"/>
                  </a:lnTo>
                  <a:lnTo>
                    <a:pt x="997039" y="1181201"/>
                  </a:lnTo>
                  <a:lnTo>
                    <a:pt x="999731" y="1188448"/>
                  </a:lnTo>
                  <a:lnTo>
                    <a:pt x="1002399" y="1195694"/>
                  </a:lnTo>
                  <a:lnTo>
                    <a:pt x="1005042" y="1202941"/>
                  </a:lnTo>
                  <a:lnTo>
                    <a:pt x="1007656" y="1210187"/>
                  </a:lnTo>
                  <a:lnTo>
                    <a:pt x="1010219" y="1217434"/>
                  </a:lnTo>
                  <a:lnTo>
                    <a:pt x="1012745" y="1224681"/>
                  </a:lnTo>
                  <a:lnTo>
                    <a:pt x="1015232" y="1231927"/>
                  </a:lnTo>
                  <a:lnTo>
                    <a:pt x="1017667" y="1239174"/>
                  </a:lnTo>
                  <a:lnTo>
                    <a:pt x="1020041" y="1246421"/>
                  </a:lnTo>
                  <a:lnTo>
                    <a:pt x="1022369" y="1253667"/>
                  </a:lnTo>
                  <a:lnTo>
                    <a:pt x="1024649" y="1260914"/>
                  </a:lnTo>
                  <a:lnTo>
                    <a:pt x="1026859" y="1268161"/>
                  </a:lnTo>
                  <a:lnTo>
                    <a:pt x="1029012" y="1275407"/>
                  </a:lnTo>
                  <a:lnTo>
                    <a:pt x="1031116" y="1282654"/>
                  </a:lnTo>
                  <a:lnTo>
                    <a:pt x="1033170" y="1289900"/>
                  </a:lnTo>
                  <a:lnTo>
                    <a:pt x="1035149" y="1297147"/>
                  </a:lnTo>
                  <a:lnTo>
                    <a:pt x="1037082" y="1304394"/>
                  </a:lnTo>
                  <a:lnTo>
                    <a:pt x="1038972" y="1311640"/>
                  </a:lnTo>
                  <a:lnTo>
                    <a:pt x="1040811" y="1318887"/>
                  </a:lnTo>
                  <a:lnTo>
                    <a:pt x="1042597" y="1326134"/>
                  </a:lnTo>
                  <a:lnTo>
                    <a:pt x="1044349" y="1333380"/>
                  </a:lnTo>
                  <a:lnTo>
                    <a:pt x="1046069" y="1340627"/>
                  </a:lnTo>
                  <a:lnTo>
                    <a:pt x="1047749" y="1347874"/>
                  </a:lnTo>
                  <a:lnTo>
                    <a:pt x="1049404" y="1355120"/>
                  </a:lnTo>
                  <a:lnTo>
                    <a:pt x="1051040" y="1362367"/>
                  </a:lnTo>
                  <a:lnTo>
                    <a:pt x="1052661" y="1369613"/>
                  </a:lnTo>
                  <a:lnTo>
                    <a:pt x="1054269" y="1376860"/>
                  </a:lnTo>
                  <a:lnTo>
                    <a:pt x="1055877" y="1384107"/>
                  </a:lnTo>
                  <a:lnTo>
                    <a:pt x="1057486" y="1391353"/>
                  </a:lnTo>
                  <a:lnTo>
                    <a:pt x="1059104" y="1398600"/>
                  </a:lnTo>
                  <a:lnTo>
                    <a:pt x="1060742" y="1405847"/>
                  </a:lnTo>
                  <a:lnTo>
                    <a:pt x="1062402" y="1413093"/>
                  </a:lnTo>
                  <a:lnTo>
                    <a:pt x="1064086" y="1420340"/>
                  </a:lnTo>
                  <a:lnTo>
                    <a:pt x="1065811" y="1427586"/>
                  </a:lnTo>
                  <a:lnTo>
                    <a:pt x="1067584" y="1434833"/>
                  </a:lnTo>
                  <a:lnTo>
                    <a:pt x="1069401" y="1442080"/>
                  </a:lnTo>
                  <a:lnTo>
                    <a:pt x="1071265" y="1449326"/>
                  </a:lnTo>
                  <a:lnTo>
                    <a:pt x="1073210" y="1456573"/>
                  </a:lnTo>
                  <a:lnTo>
                    <a:pt x="1075222" y="1463820"/>
                  </a:lnTo>
                  <a:lnTo>
                    <a:pt x="1077298" y="1471066"/>
                  </a:lnTo>
                  <a:lnTo>
                    <a:pt x="1079451" y="1478313"/>
                  </a:lnTo>
                  <a:lnTo>
                    <a:pt x="1081717" y="1485560"/>
                  </a:lnTo>
                  <a:lnTo>
                    <a:pt x="1084064" y="1492806"/>
                  </a:lnTo>
                  <a:lnTo>
                    <a:pt x="1086496" y="1500053"/>
                  </a:lnTo>
                  <a:lnTo>
                    <a:pt x="1089043" y="1507299"/>
                  </a:lnTo>
                  <a:lnTo>
                    <a:pt x="1091715" y="1514546"/>
                  </a:lnTo>
                  <a:lnTo>
                    <a:pt x="1094486" y="1521793"/>
                  </a:lnTo>
                  <a:lnTo>
                    <a:pt x="1097359" y="1529039"/>
                  </a:lnTo>
                  <a:lnTo>
                    <a:pt x="1100390" y="1536286"/>
                  </a:lnTo>
                  <a:lnTo>
                    <a:pt x="1103546" y="1543533"/>
                  </a:lnTo>
                  <a:lnTo>
                    <a:pt x="1106818" y="1550779"/>
                  </a:lnTo>
                  <a:lnTo>
                    <a:pt x="1110214" y="1558026"/>
                  </a:lnTo>
                  <a:lnTo>
                    <a:pt x="1113797" y="1565273"/>
                  </a:lnTo>
                  <a:lnTo>
                    <a:pt x="1117506" y="1572519"/>
                  </a:lnTo>
                  <a:lnTo>
                    <a:pt x="1121342" y="1579766"/>
                  </a:lnTo>
                  <a:lnTo>
                    <a:pt x="1125340" y="1587012"/>
                  </a:lnTo>
                  <a:lnTo>
                    <a:pt x="1129519" y="1594259"/>
                  </a:lnTo>
                  <a:lnTo>
                    <a:pt x="1133834" y="1601506"/>
                  </a:lnTo>
                  <a:lnTo>
                    <a:pt x="1138286" y="1608752"/>
                  </a:lnTo>
                  <a:lnTo>
                    <a:pt x="1142937" y="1615999"/>
                  </a:lnTo>
                  <a:lnTo>
                    <a:pt x="1147753" y="1623246"/>
                  </a:lnTo>
                  <a:lnTo>
                    <a:pt x="1152711" y="1630492"/>
                  </a:lnTo>
                  <a:lnTo>
                    <a:pt x="1157815" y="1637739"/>
                  </a:lnTo>
                  <a:lnTo>
                    <a:pt x="1163146" y="1644986"/>
                  </a:lnTo>
                  <a:lnTo>
                    <a:pt x="1168622" y="1652232"/>
                  </a:lnTo>
                  <a:lnTo>
                    <a:pt x="1174243" y="1659479"/>
                  </a:lnTo>
                  <a:lnTo>
                    <a:pt x="1180036" y="1666725"/>
                  </a:lnTo>
                  <a:lnTo>
                    <a:pt x="1186029" y="1673972"/>
                  </a:lnTo>
                  <a:lnTo>
                    <a:pt x="1192164" y="1681219"/>
                  </a:lnTo>
                  <a:lnTo>
                    <a:pt x="1198440" y="1688465"/>
                  </a:lnTo>
                  <a:lnTo>
                    <a:pt x="1204908" y="1695712"/>
                  </a:lnTo>
                  <a:lnTo>
                    <a:pt x="1211540" y="1702959"/>
                  </a:lnTo>
                  <a:lnTo>
                    <a:pt x="1218304" y="1710205"/>
                  </a:lnTo>
                  <a:lnTo>
                    <a:pt x="1225199" y="1717452"/>
                  </a:lnTo>
                  <a:lnTo>
                    <a:pt x="1232292" y="1724699"/>
                  </a:lnTo>
                  <a:lnTo>
                    <a:pt x="1239507" y="1731945"/>
                  </a:lnTo>
                  <a:lnTo>
                    <a:pt x="1246838" y="1739192"/>
                  </a:lnTo>
                  <a:lnTo>
                    <a:pt x="1254300" y="1746438"/>
                  </a:lnTo>
                  <a:lnTo>
                    <a:pt x="1261912" y="1753685"/>
                  </a:lnTo>
                  <a:lnTo>
                    <a:pt x="1269621" y="1760932"/>
                  </a:lnTo>
                  <a:lnTo>
                    <a:pt x="1277423" y="1768178"/>
                  </a:lnTo>
                  <a:lnTo>
                    <a:pt x="1285340" y="1775425"/>
                  </a:lnTo>
                  <a:lnTo>
                    <a:pt x="1293352" y="1782672"/>
                  </a:lnTo>
                  <a:lnTo>
                    <a:pt x="1301431" y="1789918"/>
                  </a:lnTo>
                  <a:lnTo>
                    <a:pt x="1309574" y="1797165"/>
                  </a:lnTo>
                  <a:lnTo>
                    <a:pt x="1317795" y="1804411"/>
                  </a:lnTo>
                  <a:lnTo>
                    <a:pt x="1326058" y="1811658"/>
                  </a:lnTo>
                  <a:lnTo>
                    <a:pt x="1334354" y="1818905"/>
                  </a:lnTo>
                  <a:lnTo>
                    <a:pt x="1342678" y="1826151"/>
                  </a:lnTo>
                  <a:lnTo>
                    <a:pt x="1351021" y="1833398"/>
                  </a:lnTo>
                  <a:lnTo>
                    <a:pt x="1359363" y="1840645"/>
                  </a:lnTo>
                  <a:lnTo>
                    <a:pt x="1367699" y="1847891"/>
                  </a:lnTo>
                  <a:lnTo>
                    <a:pt x="1376014" y="1855138"/>
                  </a:lnTo>
                  <a:lnTo>
                    <a:pt x="1384288" y="1862385"/>
                  </a:lnTo>
                  <a:lnTo>
                    <a:pt x="1392522" y="1869631"/>
                  </a:lnTo>
                  <a:lnTo>
                    <a:pt x="1400709" y="1876878"/>
                  </a:lnTo>
                  <a:lnTo>
                    <a:pt x="1408807" y="1884124"/>
                  </a:lnTo>
                  <a:lnTo>
                    <a:pt x="1416823" y="1891371"/>
                  </a:lnTo>
                  <a:lnTo>
                    <a:pt x="1424758" y="1898618"/>
                  </a:lnTo>
                  <a:lnTo>
                    <a:pt x="1432598" y="1905864"/>
                  </a:lnTo>
                  <a:lnTo>
                    <a:pt x="1440285" y="1913111"/>
                  </a:lnTo>
                  <a:lnTo>
                    <a:pt x="1447858" y="1920358"/>
                  </a:lnTo>
                  <a:lnTo>
                    <a:pt x="1455312" y="1927604"/>
                  </a:lnTo>
                  <a:lnTo>
                    <a:pt x="1462608" y="1934851"/>
                  </a:lnTo>
                  <a:lnTo>
                    <a:pt x="1469719" y="1942098"/>
                  </a:lnTo>
                  <a:lnTo>
                    <a:pt x="1476685" y="1949344"/>
                  </a:lnTo>
                  <a:lnTo>
                    <a:pt x="1483499" y="1956591"/>
                  </a:lnTo>
                  <a:lnTo>
                    <a:pt x="1490087" y="1963837"/>
                  </a:lnTo>
                  <a:lnTo>
                    <a:pt x="1496481" y="1971084"/>
                  </a:lnTo>
                  <a:lnTo>
                    <a:pt x="1502704" y="1978331"/>
                  </a:lnTo>
                  <a:lnTo>
                    <a:pt x="1508747" y="1985577"/>
                  </a:lnTo>
                  <a:lnTo>
                    <a:pt x="1514506" y="1992824"/>
                  </a:lnTo>
                  <a:lnTo>
                    <a:pt x="1520078" y="2000071"/>
                  </a:lnTo>
                  <a:lnTo>
                    <a:pt x="1525462" y="2007317"/>
                  </a:lnTo>
                  <a:lnTo>
                    <a:pt x="1530616" y="2014564"/>
                  </a:lnTo>
                  <a:lnTo>
                    <a:pt x="1535501" y="2021811"/>
                  </a:lnTo>
                  <a:lnTo>
                    <a:pt x="1540190" y="2029057"/>
                  </a:lnTo>
                  <a:lnTo>
                    <a:pt x="1544684" y="2036304"/>
                  </a:lnTo>
                  <a:lnTo>
                    <a:pt x="1548905" y="2043550"/>
                  </a:lnTo>
                  <a:lnTo>
                    <a:pt x="1552890" y="2050797"/>
                  </a:lnTo>
                  <a:lnTo>
                    <a:pt x="1556682" y="2058044"/>
                  </a:lnTo>
                  <a:lnTo>
                    <a:pt x="1560280" y="2065290"/>
                  </a:lnTo>
                  <a:lnTo>
                    <a:pt x="1563577" y="2072537"/>
                  </a:lnTo>
                  <a:lnTo>
                    <a:pt x="1566685" y="2079784"/>
                  </a:lnTo>
                  <a:lnTo>
                    <a:pt x="1569608" y="2087030"/>
                  </a:lnTo>
                  <a:lnTo>
                    <a:pt x="1572319" y="2094277"/>
                  </a:lnTo>
                  <a:lnTo>
                    <a:pt x="1574781" y="2101524"/>
                  </a:lnTo>
                  <a:lnTo>
                    <a:pt x="1577072" y="2108770"/>
                  </a:lnTo>
                  <a:lnTo>
                    <a:pt x="1579197" y="2116017"/>
                  </a:lnTo>
                  <a:lnTo>
                    <a:pt x="1581106" y="2123263"/>
                  </a:lnTo>
                  <a:lnTo>
                    <a:pt x="1582824" y="2130510"/>
                  </a:lnTo>
                  <a:lnTo>
                    <a:pt x="1584397" y="2137757"/>
                  </a:lnTo>
                  <a:lnTo>
                    <a:pt x="1585827" y="2145003"/>
                  </a:lnTo>
                  <a:lnTo>
                    <a:pt x="1587052" y="2152250"/>
                  </a:lnTo>
                  <a:lnTo>
                    <a:pt x="1588146" y="2159497"/>
                  </a:lnTo>
                  <a:lnTo>
                    <a:pt x="1589121" y="2166743"/>
                  </a:lnTo>
                  <a:lnTo>
                    <a:pt x="1589968" y="2173990"/>
                  </a:lnTo>
                  <a:lnTo>
                    <a:pt x="1590664" y="2181236"/>
                  </a:lnTo>
                  <a:lnTo>
                    <a:pt x="1591265" y="2188483"/>
                  </a:lnTo>
                  <a:lnTo>
                    <a:pt x="1591776" y="2195730"/>
                  </a:lnTo>
                  <a:lnTo>
                    <a:pt x="1592179" y="2202976"/>
                  </a:lnTo>
                  <a:lnTo>
                    <a:pt x="1592487" y="2210223"/>
                  </a:lnTo>
                  <a:lnTo>
                    <a:pt x="1592730" y="2217470"/>
                  </a:lnTo>
                  <a:lnTo>
                    <a:pt x="1592910" y="2224716"/>
                  </a:lnTo>
                  <a:lnTo>
                    <a:pt x="1593009" y="2231963"/>
                  </a:lnTo>
                  <a:lnTo>
                    <a:pt x="1593057" y="2239210"/>
                  </a:lnTo>
                  <a:lnTo>
                    <a:pt x="1593063" y="2246456"/>
                  </a:lnTo>
                  <a:lnTo>
                    <a:pt x="1593028" y="2253703"/>
                  </a:lnTo>
                  <a:lnTo>
                    <a:pt x="1592945" y="2260949"/>
                  </a:lnTo>
                  <a:lnTo>
                    <a:pt x="1592835" y="2268196"/>
                  </a:lnTo>
                  <a:lnTo>
                    <a:pt x="1592702" y="2275443"/>
                  </a:lnTo>
                  <a:lnTo>
                    <a:pt x="1592542" y="2282689"/>
                  </a:lnTo>
                  <a:lnTo>
                    <a:pt x="1592359" y="2289936"/>
                  </a:lnTo>
                  <a:lnTo>
                    <a:pt x="1592161" y="2297183"/>
                  </a:lnTo>
                  <a:lnTo>
                    <a:pt x="1591948" y="2304429"/>
                  </a:lnTo>
                  <a:lnTo>
                    <a:pt x="1591716" y="2311676"/>
                  </a:lnTo>
                  <a:lnTo>
                    <a:pt x="1591469" y="2318923"/>
                  </a:lnTo>
                  <a:lnTo>
                    <a:pt x="1591208" y="2326169"/>
                  </a:lnTo>
                  <a:lnTo>
                    <a:pt x="1590932" y="2333416"/>
                  </a:lnTo>
                  <a:lnTo>
                    <a:pt x="1590630" y="2340662"/>
                  </a:lnTo>
                  <a:lnTo>
                    <a:pt x="1590306" y="2347909"/>
                  </a:lnTo>
                  <a:lnTo>
                    <a:pt x="1589960" y="2355156"/>
                  </a:lnTo>
                  <a:lnTo>
                    <a:pt x="1589583" y="2362402"/>
                  </a:lnTo>
                  <a:lnTo>
                    <a:pt x="1589162" y="2369649"/>
                  </a:lnTo>
                  <a:lnTo>
                    <a:pt x="1588703" y="2376896"/>
                  </a:lnTo>
                  <a:lnTo>
                    <a:pt x="1588203" y="2384142"/>
                  </a:lnTo>
                  <a:lnTo>
                    <a:pt x="1587637" y="2391389"/>
                  </a:lnTo>
                  <a:lnTo>
                    <a:pt x="1587004" y="2398636"/>
                  </a:lnTo>
                  <a:lnTo>
                    <a:pt x="1586308" y="2405882"/>
                  </a:lnTo>
                  <a:lnTo>
                    <a:pt x="1585545" y="2413129"/>
                  </a:lnTo>
                  <a:lnTo>
                    <a:pt x="1584660" y="2420375"/>
                  </a:lnTo>
                  <a:lnTo>
                    <a:pt x="1583686" y="2427622"/>
                  </a:lnTo>
                  <a:lnTo>
                    <a:pt x="1582619" y="2434869"/>
                  </a:lnTo>
                  <a:lnTo>
                    <a:pt x="1581436" y="2442115"/>
                  </a:lnTo>
                  <a:lnTo>
                    <a:pt x="1580095" y="2449362"/>
                  </a:lnTo>
                  <a:lnTo>
                    <a:pt x="1578633" y="2456609"/>
                  </a:lnTo>
                  <a:lnTo>
                    <a:pt x="1577047" y="2463855"/>
                  </a:lnTo>
                  <a:lnTo>
                    <a:pt x="1575280" y="2471102"/>
                  </a:lnTo>
                  <a:lnTo>
                    <a:pt x="1573334" y="2478348"/>
                  </a:lnTo>
                  <a:lnTo>
                    <a:pt x="1571238" y="2485595"/>
                  </a:lnTo>
                  <a:lnTo>
                    <a:pt x="1568987" y="2492842"/>
                  </a:lnTo>
                  <a:lnTo>
                    <a:pt x="1566484" y="2500088"/>
                  </a:lnTo>
                  <a:lnTo>
                    <a:pt x="1563799" y="2507335"/>
                  </a:lnTo>
                  <a:lnTo>
                    <a:pt x="1560938" y="2514582"/>
                  </a:lnTo>
                  <a:lnTo>
                    <a:pt x="1557876" y="2521828"/>
                  </a:lnTo>
                  <a:lnTo>
                    <a:pt x="1554541" y="2529075"/>
                  </a:lnTo>
                  <a:lnTo>
                    <a:pt x="1551017" y="2536322"/>
                  </a:lnTo>
                  <a:lnTo>
                    <a:pt x="1547301" y="2543568"/>
                  </a:lnTo>
                  <a:lnTo>
                    <a:pt x="1543331" y="2550815"/>
                  </a:lnTo>
                  <a:lnTo>
                    <a:pt x="1539111" y="2558061"/>
                  </a:lnTo>
                  <a:lnTo>
                    <a:pt x="1534694" y="2565308"/>
                  </a:lnTo>
                  <a:lnTo>
                    <a:pt x="1530082" y="2572555"/>
                  </a:lnTo>
                  <a:lnTo>
                    <a:pt x="1525180" y="2579801"/>
                  </a:lnTo>
                  <a:lnTo>
                    <a:pt x="1520067" y="2587048"/>
                  </a:lnTo>
                  <a:lnTo>
                    <a:pt x="1514764" y="2594295"/>
                  </a:lnTo>
                  <a:lnTo>
                    <a:pt x="1509259" y="2601541"/>
                  </a:lnTo>
                  <a:lnTo>
                    <a:pt x="1503480" y="2608788"/>
                  </a:lnTo>
                  <a:lnTo>
                    <a:pt x="1497527" y="2616035"/>
                  </a:lnTo>
                  <a:lnTo>
                    <a:pt x="1491402" y="2623281"/>
                  </a:lnTo>
                  <a:lnTo>
                    <a:pt x="1485068" y="2630528"/>
                  </a:lnTo>
                  <a:lnTo>
                    <a:pt x="1478527" y="2637774"/>
                  </a:lnTo>
                  <a:lnTo>
                    <a:pt x="1471839" y="2645021"/>
                  </a:lnTo>
                  <a:lnTo>
                    <a:pt x="1465008" y="2652268"/>
                  </a:lnTo>
                  <a:lnTo>
                    <a:pt x="1457984" y="2659514"/>
                  </a:lnTo>
                  <a:lnTo>
                    <a:pt x="1450822" y="2666761"/>
                  </a:lnTo>
                  <a:lnTo>
                    <a:pt x="1443547" y="2674008"/>
                  </a:lnTo>
                  <a:lnTo>
                    <a:pt x="1436159" y="2681254"/>
                  </a:lnTo>
                  <a:lnTo>
                    <a:pt x="1428625" y="2688501"/>
                  </a:lnTo>
                  <a:lnTo>
                    <a:pt x="1421010" y="2695748"/>
                  </a:lnTo>
                  <a:lnTo>
                    <a:pt x="1413318" y="2702994"/>
                  </a:lnTo>
                  <a:lnTo>
                    <a:pt x="1405544" y="2710241"/>
                  </a:lnTo>
                  <a:lnTo>
                    <a:pt x="1397695" y="2717487"/>
                  </a:lnTo>
                  <a:lnTo>
                    <a:pt x="1389801" y="2724734"/>
                  </a:lnTo>
                  <a:lnTo>
                    <a:pt x="1381869" y="2731981"/>
                  </a:lnTo>
                  <a:lnTo>
                    <a:pt x="1373894" y="2739227"/>
                  </a:lnTo>
                  <a:lnTo>
                    <a:pt x="1365899" y="2746474"/>
                  </a:lnTo>
                  <a:lnTo>
                    <a:pt x="1357892" y="2753721"/>
                  </a:lnTo>
                  <a:lnTo>
                    <a:pt x="1349878" y="2760967"/>
                  </a:lnTo>
                  <a:lnTo>
                    <a:pt x="1341869" y="2768214"/>
                  </a:lnTo>
                  <a:lnTo>
                    <a:pt x="1333871" y="2775461"/>
                  </a:lnTo>
                  <a:lnTo>
                    <a:pt x="1325887" y="2782707"/>
                  </a:lnTo>
                  <a:lnTo>
                    <a:pt x="1317927" y="2789954"/>
                  </a:lnTo>
                  <a:lnTo>
                    <a:pt x="1310003" y="2797200"/>
                  </a:lnTo>
                  <a:lnTo>
                    <a:pt x="1302110" y="2804447"/>
                  </a:lnTo>
                  <a:lnTo>
                    <a:pt x="1294250" y="2811694"/>
                  </a:lnTo>
                  <a:lnTo>
                    <a:pt x="1286438" y="2818940"/>
                  </a:lnTo>
                  <a:lnTo>
                    <a:pt x="1278674" y="2826187"/>
                  </a:lnTo>
                  <a:lnTo>
                    <a:pt x="1270951" y="2833434"/>
                  </a:lnTo>
                  <a:lnTo>
                    <a:pt x="1263270" y="2840680"/>
                  </a:lnTo>
                  <a:lnTo>
                    <a:pt x="1255655" y="2847927"/>
                  </a:lnTo>
                  <a:lnTo>
                    <a:pt x="1248084" y="2855173"/>
                  </a:lnTo>
                  <a:lnTo>
                    <a:pt x="1240556" y="2862420"/>
                  </a:lnTo>
                  <a:lnTo>
                    <a:pt x="1233076" y="2869667"/>
                  </a:lnTo>
                  <a:lnTo>
                    <a:pt x="1225656" y="2876913"/>
                  </a:lnTo>
                  <a:lnTo>
                    <a:pt x="1218276" y="2884160"/>
                  </a:lnTo>
                  <a:lnTo>
                    <a:pt x="1210934" y="2891407"/>
                  </a:lnTo>
                  <a:lnTo>
                    <a:pt x="1203641" y="2898653"/>
                  </a:lnTo>
                  <a:lnTo>
                    <a:pt x="1196391" y="2905900"/>
                  </a:lnTo>
                  <a:lnTo>
                    <a:pt x="1189173" y="2913147"/>
                  </a:lnTo>
                  <a:lnTo>
                    <a:pt x="1181985" y="2920393"/>
                  </a:lnTo>
                  <a:lnTo>
                    <a:pt x="1174839" y="2927640"/>
                  </a:lnTo>
                  <a:lnTo>
                    <a:pt x="1167721" y="2934886"/>
                  </a:lnTo>
                  <a:lnTo>
                    <a:pt x="1160625" y="2942133"/>
                  </a:lnTo>
                  <a:lnTo>
                    <a:pt x="1153553" y="2949380"/>
                  </a:lnTo>
                  <a:lnTo>
                    <a:pt x="1146508" y="2956626"/>
                  </a:lnTo>
                  <a:lnTo>
                    <a:pt x="1139480" y="2963873"/>
                  </a:lnTo>
                  <a:lnTo>
                    <a:pt x="1132468" y="2971120"/>
                  </a:lnTo>
                  <a:lnTo>
                    <a:pt x="1125473" y="2978366"/>
                  </a:lnTo>
                  <a:lnTo>
                    <a:pt x="1118495" y="2985613"/>
                  </a:lnTo>
                  <a:lnTo>
                    <a:pt x="1111528" y="2992860"/>
                  </a:lnTo>
                  <a:lnTo>
                    <a:pt x="1104572" y="3000106"/>
                  </a:lnTo>
                  <a:lnTo>
                    <a:pt x="1097632" y="3007353"/>
                  </a:lnTo>
                  <a:lnTo>
                    <a:pt x="1090703" y="3014599"/>
                  </a:lnTo>
                  <a:lnTo>
                    <a:pt x="1083786" y="3021846"/>
                  </a:lnTo>
                  <a:lnTo>
                    <a:pt x="1076881" y="3029093"/>
                  </a:lnTo>
                  <a:lnTo>
                    <a:pt x="1069995" y="3036339"/>
                  </a:lnTo>
                  <a:lnTo>
                    <a:pt x="1063124" y="3043586"/>
                  </a:lnTo>
                  <a:lnTo>
                    <a:pt x="1056269" y="3050833"/>
                  </a:lnTo>
                  <a:lnTo>
                    <a:pt x="1049436" y="3058079"/>
                  </a:lnTo>
                  <a:lnTo>
                    <a:pt x="1042631" y="3065326"/>
                  </a:lnTo>
                  <a:lnTo>
                    <a:pt x="1035849" y="3072573"/>
                  </a:lnTo>
                  <a:lnTo>
                    <a:pt x="1029093" y="3079819"/>
                  </a:lnTo>
                  <a:lnTo>
                    <a:pt x="1022377" y="3087066"/>
                  </a:lnTo>
                  <a:lnTo>
                    <a:pt x="1015702" y="3094312"/>
                  </a:lnTo>
                  <a:lnTo>
                    <a:pt x="1009063" y="3101559"/>
                  </a:lnTo>
                  <a:lnTo>
                    <a:pt x="1002463" y="3108806"/>
                  </a:lnTo>
                  <a:lnTo>
                    <a:pt x="995934" y="3116052"/>
                  </a:lnTo>
                  <a:lnTo>
                    <a:pt x="989454" y="3123299"/>
                  </a:lnTo>
                  <a:lnTo>
                    <a:pt x="983028" y="3130546"/>
                  </a:lnTo>
                  <a:lnTo>
                    <a:pt x="976668" y="3137792"/>
                  </a:lnTo>
                  <a:lnTo>
                    <a:pt x="970395" y="3145039"/>
                  </a:lnTo>
                  <a:lnTo>
                    <a:pt x="964190" y="3152286"/>
                  </a:lnTo>
                  <a:lnTo>
                    <a:pt x="958054" y="3159532"/>
                  </a:lnTo>
                  <a:lnTo>
                    <a:pt x="952019" y="3166779"/>
                  </a:lnTo>
                  <a:lnTo>
                    <a:pt x="946083" y="3174025"/>
                  </a:lnTo>
                  <a:lnTo>
                    <a:pt x="940230" y="3181272"/>
                  </a:lnTo>
                  <a:lnTo>
                    <a:pt x="934463" y="3188519"/>
                  </a:lnTo>
                  <a:lnTo>
                    <a:pt x="928837" y="3195765"/>
                  </a:lnTo>
                  <a:lnTo>
                    <a:pt x="923311" y="3203012"/>
                  </a:lnTo>
                  <a:lnTo>
                    <a:pt x="917884" y="3210259"/>
                  </a:lnTo>
                  <a:lnTo>
                    <a:pt x="912572" y="3217505"/>
                  </a:lnTo>
                  <a:lnTo>
                    <a:pt x="907411" y="3224752"/>
                  </a:lnTo>
                  <a:lnTo>
                    <a:pt x="902360" y="3231998"/>
                  </a:lnTo>
                  <a:lnTo>
                    <a:pt x="897417" y="3239245"/>
                  </a:lnTo>
                  <a:lnTo>
                    <a:pt x="892624" y="3246492"/>
                  </a:lnTo>
                  <a:lnTo>
                    <a:pt x="887976" y="3253738"/>
                  </a:lnTo>
                  <a:lnTo>
                    <a:pt x="883444" y="3260985"/>
                  </a:lnTo>
                  <a:lnTo>
                    <a:pt x="879029" y="3268232"/>
                  </a:lnTo>
                  <a:lnTo>
                    <a:pt x="874793" y="3275478"/>
                  </a:lnTo>
                  <a:lnTo>
                    <a:pt x="870687" y="3282725"/>
                  </a:lnTo>
                  <a:lnTo>
                    <a:pt x="866701" y="3289972"/>
                  </a:lnTo>
                  <a:lnTo>
                    <a:pt x="862847" y="3297218"/>
                  </a:lnTo>
                  <a:lnTo>
                    <a:pt x="859173" y="3304465"/>
                  </a:lnTo>
                  <a:lnTo>
                    <a:pt x="855619" y="3311711"/>
                  </a:lnTo>
                  <a:lnTo>
                    <a:pt x="852184" y="3318958"/>
                  </a:lnTo>
                  <a:lnTo>
                    <a:pt x="848902" y="3326205"/>
                  </a:lnTo>
                  <a:lnTo>
                    <a:pt x="845773" y="3333451"/>
                  </a:lnTo>
                  <a:lnTo>
                    <a:pt x="842759" y="3340698"/>
                  </a:lnTo>
                  <a:lnTo>
                    <a:pt x="839861" y="3347945"/>
                  </a:lnTo>
                  <a:lnTo>
                    <a:pt x="837128" y="3355191"/>
                  </a:lnTo>
                  <a:lnTo>
                    <a:pt x="834519" y="3362438"/>
                  </a:lnTo>
                  <a:lnTo>
                    <a:pt x="832018" y="3369685"/>
                  </a:lnTo>
                  <a:lnTo>
                    <a:pt x="829630" y="3376931"/>
                  </a:lnTo>
                  <a:lnTo>
                    <a:pt x="827401" y="3384178"/>
                  </a:lnTo>
                  <a:lnTo>
                    <a:pt x="825272" y="3391424"/>
                  </a:lnTo>
                  <a:lnTo>
                    <a:pt x="823242" y="3398671"/>
                  </a:lnTo>
                  <a:lnTo>
                    <a:pt x="821330" y="3405918"/>
                  </a:lnTo>
                  <a:lnTo>
                    <a:pt x="819543" y="3413164"/>
                  </a:lnTo>
                  <a:lnTo>
                    <a:pt x="817844" y="3420411"/>
                  </a:lnTo>
                  <a:lnTo>
                    <a:pt x="816232" y="3427658"/>
                  </a:lnTo>
                  <a:lnTo>
                    <a:pt x="814738" y="3434904"/>
                  </a:lnTo>
                  <a:lnTo>
                    <a:pt x="813336" y="3442151"/>
                  </a:lnTo>
                  <a:lnTo>
                    <a:pt x="812011" y="3449398"/>
                  </a:lnTo>
                  <a:lnTo>
                    <a:pt x="810761" y="3456644"/>
                  </a:lnTo>
                  <a:lnTo>
                    <a:pt x="809621" y="3463891"/>
                  </a:lnTo>
                  <a:lnTo>
                    <a:pt x="808547" y="3471137"/>
                  </a:lnTo>
                  <a:lnTo>
                    <a:pt x="807537" y="3478384"/>
                  </a:lnTo>
                  <a:lnTo>
                    <a:pt x="806599" y="3485631"/>
                  </a:lnTo>
                  <a:lnTo>
                    <a:pt x="805741" y="3492877"/>
                  </a:lnTo>
                  <a:lnTo>
                    <a:pt x="804937" y="3500124"/>
                  </a:lnTo>
                  <a:lnTo>
                    <a:pt x="804185" y="3507371"/>
                  </a:lnTo>
                  <a:lnTo>
                    <a:pt x="803500" y="3514617"/>
                  </a:lnTo>
                  <a:lnTo>
                    <a:pt x="802870" y="3521864"/>
                  </a:lnTo>
                  <a:lnTo>
                    <a:pt x="802282" y="3529111"/>
                  </a:lnTo>
                  <a:lnTo>
                    <a:pt x="801736" y="3536357"/>
                  </a:lnTo>
                  <a:lnTo>
                    <a:pt x="801248" y="3543604"/>
                  </a:lnTo>
                  <a:lnTo>
                    <a:pt x="800796" y="3550850"/>
                  </a:lnTo>
                  <a:lnTo>
                    <a:pt x="800376" y="3558097"/>
                  </a:lnTo>
                  <a:lnTo>
                    <a:pt x="799993" y="3565344"/>
                  </a:lnTo>
                  <a:lnTo>
                    <a:pt x="799651" y="3572590"/>
                  </a:lnTo>
                  <a:lnTo>
                    <a:pt x="799334" y="3579837"/>
                  </a:lnTo>
                  <a:lnTo>
                    <a:pt x="799042" y="3587084"/>
                  </a:lnTo>
                  <a:lnTo>
                    <a:pt x="798781" y="3594330"/>
                  </a:lnTo>
                  <a:lnTo>
                    <a:pt x="798546" y="3601577"/>
                  </a:lnTo>
                  <a:lnTo>
                    <a:pt x="798330" y="3608823"/>
                  </a:lnTo>
                  <a:lnTo>
                    <a:pt x="798132" y="3616070"/>
                  </a:lnTo>
                  <a:lnTo>
                    <a:pt x="797959" y="3623317"/>
                  </a:lnTo>
                  <a:lnTo>
                    <a:pt x="797802" y="3630563"/>
                  </a:lnTo>
                  <a:lnTo>
                    <a:pt x="797658" y="3637810"/>
                  </a:lnTo>
                  <a:lnTo>
                    <a:pt x="797529" y="3645057"/>
                  </a:lnTo>
                  <a:lnTo>
                    <a:pt x="797416" y="3652303"/>
                  </a:lnTo>
                  <a:lnTo>
                    <a:pt x="797313" y="3659550"/>
                  </a:lnTo>
                  <a:lnTo>
                    <a:pt x="797220" y="3666797"/>
                  </a:lnTo>
                  <a:lnTo>
                    <a:pt x="797138" y="3674043"/>
                  </a:lnTo>
                  <a:lnTo>
                    <a:pt x="797066" y="3681290"/>
                  </a:lnTo>
                  <a:lnTo>
                    <a:pt x="797000" y="3688536"/>
                  </a:lnTo>
                  <a:lnTo>
                    <a:pt x="796942" y="3695783"/>
                  </a:lnTo>
                  <a:lnTo>
                    <a:pt x="796891" y="3703030"/>
                  </a:lnTo>
                  <a:close/>
                </a:path>
              </a:pathLst>
            </a:cu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580756" y="1216415"/>
              <a:ext cx="1452817" cy="4521994"/>
            </a:xfrm>
            <a:custGeom>
              <a:avLst/>
              <a:pathLst>
                <a:path w="1452817" h="4521994">
                  <a:moveTo>
                    <a:pt x="725564" y="4521994"/>
                  </a:moveTo>
                  <a:lnTo>
                    <a:pt x="725458" y="4513144"/>
                  </a:lnTo>
                  <a:lnTo>
                    <a:pt x="725343" y="4504295"/>
                  </a:lnTo>
                  <a:lnTo>
                    <a:pt x="725216" y="4495446"/>
                  </a:lnTo>
                  <a:lnTo>
                    <a:pt x="725071" y="4486597"/>
                  </a:lnTo>
                  <a:lnTo>
                    <a:pt x="724912" y="4477747"/>
                  </a:lnTo>
                  <a:lnTo>
                    <a:pt x="724741" y="4468898"/>
                  </a:lnTo>
                  <a:lnTo>
                    <a:pt x="724548" y="4460049"/>
                  </a:lnTo>
                  <a:lnTo>
                    <a:pt x="724334" y="4451199"/>
                  </a:lnTo>
                  <a:lnTo>
                    <a:pt x="724104" y="4442350"/>
                  </a:lnTo>
                  <a:lnTo>
                    <a:pt x="723851" y="4433501"/>
                  </a:lnTo>
                  <a:lnTo>
                    <a:pt x="723568" y="4424651"/>
                  </a:lnTo>
                  <a:lnTo>
                    <a:pt x="723262" y="4415802"/>
                  </a:lnTo>
                  <a:lnTo>
                    <a:pt x="722934" y="4406953"/>
                  </a:lnTo>
                  <a:lnTo>
                    <a:pt x="722564" y="4398103"/>
                  </a:lnTo>
                  <a:lnTo>
                    <a:pt x="722165" y="4389254"/>
                  </a:lnTo>
                  <a:lnTo>
                    <a:pt x="721736" y="4380405"/>
                  </a:lnTo>
                  <a:lnTo>
                    <a:pt x="721267" y="4371556"/>
                  </a:lnTo>
                  <a:lnTo>
                    <a:pt x="720752" y="4362706"/>
                  </a:lnTo>
                  <a:lnTo>
                    <a:pt x="720201" y="4353857"/>
                  </a:lnTo>
                  <a:lnTo>
                    <a:pt x="719613" y="4345008"/>
                  </a:lnTo>
                  <a:lnTo>
                    <a:pt x="718957" y="4336158"/>
                  </a:lnTo>
                  <a:lnTo>
                    <a:pt x="718259" y="4327309"/>
                  </a:lnTo>
                  <a:lnTo>
                    <a:pt x="717516" y="4318460"/>
                  </a:lnTo>
                  <a:lnTo>
                    <a:pt x="716705" y="4309610"/>
                  </a:lnTo>
                  <a:lnTo>
                    <a:pt x="715831" y="4300761"/>
                  </a:lnTo>
                  <a:lnTo>
                    <a:pt x="714905" y="4291912"/>
                  </a:lnTo>
                  <a:lnTo>
                    <a:pt x="713916" y="4283063"/>
                  </a:lnTo>
                  <a:lnTo>
                    <a:pt x="712836" y="4274213"/>
                  </a:lnTo>
                  <a:lnTo>
                    <a:pt x="711696" y="4265364"/>
                  </a:lnTo>
                  <a:lnTo>
                    <a:pt x="710493" y="4256515"/>
                  </a:lnTo>
                  <a:lnTo>
                    <a:pt x="709186" y="4247665"/>
                  </a:lnTo>
                  <a:lnTo>
                    <a:pt x="707801" y="4238816"/>
                  </a:lnTo>
                  <a:lnTo>
                    <a:pt x="706344" y="4229967"/>
                  </a:lnTo>
                  <a:lnTo>
                    <a:pt x="704792" y="4221117"/>
                  </a:lnTo>
                  <a:lnTo>
                    <a:pt x="703130" y="4212268"/>
                  </a:lnTo>
                  <a:lnTo>
                    <a:pt x="701388" y="4203419"/>
                  </a:lnTo>
                  <a:lnTo>
                    <a:pt x="699564" y="4194569"/>
                  </a:lnTo>
                  <a:lnTo>
                    <a:pt x="697596" y="4185720"/>
                  </a:lnTo>
                  <a:lnTo>
                    <a:pt x="695538" y="4176871"/>
                  </a:lnTo>
                  <a:lnTo>
                    <a:pt x="693391" y="4168022"/>
                  </a:lnTo>
                  <a:lnTo>
                    <a:pt x="691115" y="4159172"/>
                  </a:lnTo>
                  <a:lnTo>
                    <a:pt x="688714" y="4150323"/>
                  </a:lnTo>
                  <a:lnTo>
                    <a:pt x="686217" y="4141474"/>
                  </a:lnTo>
                  <a:lnTo>
                    <a:pt x="683610" y="4132624"/>
                  </a:lnTo>
                  <a:lnTo>
                    <a:pt x="680842" y="4123775"/>
                  </a:lnTo>
                  <a:lnTo>
                    <a:pt x="677971" y="4114926"/>
                  </a:lnTo>
                  <a:lnTo>
                    <a:pt x="674996" y="4106076"/>
                  </a:lnTo>
                  <a:lnTo>
                    <a:pt x="671859" y="4097227"/>
                  </a:lnTo>
                  <a:lnTo>
                    <a:pt x="668595" y="4088378"/>
                  </a:lnTo>
                  <a:lnTo>
                    <a:pt x="665223" y="4079529"/>
                  </a:lnTo>
                  <a:lnTo>
                    <a:pt x="661715" y="4070679"/>
                  </a:lnTo>
                  <a:lnTo>
                    <a:pt x="658044" y="4061830"/>
                  </a:lnTo>
                  <a:lnTo>
                    <a:pt x="654261" y="4052981"/>
                  </a:lnTo>
                  <a:lnTo>
                    <a:pt x="650366" y="4044131"/>
                  </a:lnTo>
                  <a:lnTo>
                    <a:pt x="646285" y="4035282"/>
                  </a:lnTo>
                  <a:lnTo>
                    <a:pt x="642083" y="4026433"/>
                  </a:lnTo>
                  <a:lnTo>
                    <a:pt x="637769" y="4017583"/>
                  </a:lnTo>
                  <a:lnTo>
                    <a:pt x="633300" y="4008734"/>
                  </a:lnTo>
                  <a:lnTo>
                    <a:pt x="628677" y="3999885"/>
                  </a:lnTo>
                  <a:lnTo>
                    <a:pt x="623940" y="3991036"/>
                  </a:lnTo>
                  <a:lnTo>
                    <a:pt x="619083" y="3982186"/>
                  </a:lnTo>
                  <a:lnTo>
                    <a:pt x="614039" y="3973337"/>
                  </a:lnTo>
                  <a:lnTo>
                    <a:pt x="608883" y="3964488"/>
                  </a:lnTo>
                  <a:lnTo>
                    <a:pt x="603614" y="3955638"/>
                  </a:lnTo>
                  <a:lnTo>
                    <a:pt x="598179" y="3946789"/>
                  </a:lnTo>
                  <a:lnTo>
                    <a:pt x="592608" y="3937940"/>
                  </a:lnTo>
                  <a:lnTo>
                    <a:pt x="586925" y="3929090"/>
                  </a:lnTo>
                  <a:lnTo>
                    <a:pt x="581113" y="3920241"/>
                  </a:lnTo>
                  <a:lnTo>
                    <a:pt x="575133" y="3911392"/>
                  </a:lnTo>
                  <a:lnTo>
                    <a:pt x="569046" y="3902542"/>
                  </a:lnTo>
                  <a:lnTo>
                    <a:pt x="562850" y="3893693"/>
                  </a:lnTo>
                  <a:lnTo>
                    <a:pt x="556483" y="3884844"/>
                  </a:lnTo>
                  <a:lnTo>
                    <a:pt x="549998" y="3875995"/>
                  </a:lnTo>
                  <a:lnTo>
                    <a:pt x="543408" y="3867145"/>
                  </a:lnTo>
                  <a:lnTo>
                    <a:pt x="536680" y="3858296"/>
                  </a:lnTo>
                  <a:lnTo>
                    <a:pt x="529807" y="3849447"/>
                  </a:lnTo>
                  <a:lnTo>
                    <a:pt x="522831" y="3840597"/>
                  </a:lnTo>
                  <a:lnTo>
                    <a:pt x="515751" y="3831748"/>
                  </a:lnTo>
                  <a:lnTo>
                    <a:pt x="508499" y="3822899"/>
                  </a:lnTo>
                  <a:lnTo>
                    <a:pt x="501147" y="3814049"/>
                  </a:lnTo>
                  <a:lnTo>
                    <a:pt x="493694" y="3805200"/>
                  </a:lnTo>
                  <a:lnTo>
                    <a:pt x="486100" y="3796351"/>
                  </a:lnTo>
                  <a:lnTo>
                    <a:pt x="478381" y="3787502"/>
                  </a:lnTo>
                  <a:lnTo>
                    <a:pt x="470565" y="3778652"/>
                  </a:lnTo>
                  <a:lnTo>
                    <a:pt x="462639" y="3769803"/>
                  </a:lnTo>
                  <a:lnTo>
                    <a:pt x="454564" y="3760954"/>
                  </a:lnTo>
                  <a:lnTo>
                    <a:pt x="446397" y="3752104"/>
                  </a:lnTo>
                  <a:lnTo>
                    <a:pt x="438136" y="3743255"/>
                  </a:lnTo>
                  <a:lnTo>
                    <a:pt x="429735" y="3734406"/>
                  </a:lnTo>
                  <a:lnTo>
                    <a:pt x="421232" y="3725556"/>
                  </a:lnTo>
                  <a:lnTo>
                    <a:pt x="412642" y="3716707"/>
                  </a:lnTo>
                  <a:lnTo>
                    <a:pt x="403944" y="3707858"/>
                  </a:lnTo>
                  <a:lnTo>
                    <a:pt x="395127" y="3699008"/>
                  </a:lnTo>
                  <a:lnTo>
                    <a:pt x="386231" y="3690159"/>
                  </a:lnTo>
                  <a:lnTo>
                    <a:pt x="377257" y="3681310"/>
                  </a:lnTo>
                  <a:lnTo>
                    <a:pt x="368159" y="3672461"/>
                  </a:lnTo>
                  <a:lnTo>
                    <a:pt x="358990" y="3663611"/>
                  </a:lnTo>
                  <a:lnTo>
                    <a:pt x="349753" y="3654762"/>
                  </a:lnTo>
                  <a:lnTo>
                    <a:pt x="340431" y="3645913"/>
                  </a:lnTo>
                  <a:lnTo>
                    <a:pt x="331033" y="3637063"/>
                  </a:lnTo>
                  <a:lnTo>
                    <a:pt x="321583" y="3628214"/>
                  </a:lnTo>
                  <a:lnTo>
                    <a:pt x="312080" y="3619365"/>
                  </a:lnTo>
                  <a:lnTo>
                    <a:pt x="302511" y="3610515"/>
                  </a:lnTo>
                  <a:lnTo>
                    <a:pt x="292909" y="3601666"/>
                  </a:lnTo>
                  <a:lnTo>
                    <a:pt x="283278" y="3592817"/>
                  </a:lnTo>
                  <a:lnTo>
                    <a:pt x="273614" y="3583968"/>
                  </a:lnTo>
                  <a:lnTo>
                    <a:pt x="263938" y="3575118"/>
                  </a:lnTo>
                  <a:lnTo>
                    <a:pt x="254256" y="3566269"/>
                  </a:lnTo>
                  <a:lnTo>
                    <a:pt x="244575" y="3557420"/>
                  </a:lnTo>
                  <a:lnTo>
                    <a:pt x="234915" y="3548570"/>
                  </a:lnTo>
                  <a:lnTo>
                    <a:pt x="225279" y="3539721"/>
                  </a:lnTo>
                  <a:lnTo>
                    <a:pt x="215671" y="3530872"/>
                  </a:lnTo>
                  <a:lnTo>
                    <a:pt x="206130" y="3522022"/>
                  </a:lnTo>
                  <a:lnTo>
                    <a:pt x="196650" y="3513173"/>
                  </a:lnTo>
                  <a:lnTo>
                    <a:pt x="187232" y="3504324"/>
                  </a:lnTo>
                  <a:lnTo>
                    <a:pt x="177909" y="3495474"/>
                  </a:lnTo>
                  <a:lnTo>
                    <a:pt x="168706" y="3486625"/>
                  </a:lnTo>
                  <a:lnTo>
                    <a:pt x="159602" y="3477776"/>
                  </a:lnTo>
                  <a:lnTo>
                    <a:pt x="150605" y="3468927"/>
                  </a:lnTo>
                  <a:lnTo>
                    <a:pt x="141810" y="3460077"/>
                  </a:lnTo>
                  <a:lnTo>
                    <a:pt x="133150" y="3451228"/>
                  </a:lnTo>
                  <a:lnTo>
                    <a:pt x="124632" y="3442379"/>
                  </a:lnTo>
                  <a:lnTo>
                    <a:pt x="116336" y="3433529"/>
                  </a:lnTo>
                  <a:lnTo>
                    <a:pt x="108254" y="3424680"/>
                  </a:lnTo>
                  <a:lnTo>
                    <a:pt x="100350" y="3415831"/>
                  </a:lnTo>
                  <a:lnTo>
                    <a:pt x="92662" y="3406981"/>
                  </a:lnTo>
                  <a:lnTo>
                    <a:pt x="85285" y="3398132"/>
                  </a:lnTo>
                  <a:lnTo>
                    <a:pt x="78121" y="3389283"/>
                  </a:lnTo>
                  <a:lnTo>
                    <a:pt x="71174" y="3380434"/>
                  </a:lnTo>
                  <a:lnTo>
                    <a:pt x="64589" y="3371584"/>
                  </a:lnTo>
                  <a:lnTo>
                    <a:pt x="58277" y="3362735"/>
                  </a:lnTo>
                  <a:lnTo>
                    <a:pt x="52212" y="3353886"/>
                  </a:lnTo>
                  <a:lnTo>
                    <a:pt x="46472" y="3345036"/>
                  </a:lnTo>
                  <a:lnTo>
                    <a:pt x="41106" y="3336187"/>
                  </a:lnTo>
                  <a:lnTo>
                    <a:pt x="36008" y="3327338"/>
                  </a:lnTo>
                  <a:lnTo>
                    <a:pt x="31182" y="3318488"/>
                  </a:lnTo>
                  <a:lnTo>
                    <a:pt x="26827" y="3309639"/>
                  </a:lnTo>
                  <a:lnTo>
                    <a:pt x="22756" y="3300790"/>
                  </a:lnTo>
                  <a:lnTo>
                    <a:pt x="18969" y="3291941"/>
                  </a:lnTo>
                  <a:lnTo>
                    <a:pt x="15581" y="3283091"/>
                  </a:lnTo>
                  <a:lnTo>
                    <a:pt x="12565" y="3274242"/>
                  </a:lnTo>
                  <a:lnTo>
                    <a:pt x="9833" y="3265393"/>
                  </a:lnTo>
                  <a:lnTo>
                    <a:pt x="7417" y="3256543"/>
                  </a:lnTo>
                  <a:lnTo>
                    <a:pt x="5448" y="3247694"/>
                  </a:lnTo>
                  <a:lnTo>
                    <a:pt x="3755" y="3238845"/>
                  </a:lnTo>
                  <a:lnTo>
                    <a:pt x="2335" y="3229995"/>
                  </a:lnTo>
                  <a:lnTo>
                    <a:pt x="1322" y="3221146"/>
                  </a:lnTo>
                  <a:lnTo>
                    <a:pt x="613" y="3212297"/>
                  </a:lnTo>
                  <a:lnTo>
                    <a:pt x="155" y="3203447"/>
                  </a:lnTo>
                  <a:lnTo>
                    <a:pt x="0" y="3194598"/>
                  </a:lnTo>
                  <a:lnTo>
                    <a:pt x="186" y="3185749"/>
                  </a:lnTo>
                  <a:lnTo>
                    <a:pt x="592" y="3176900"/>
                  </a:lnTo>
                  <a:lnTo>
                    <a:pt x="1214" y="3168050"/>
                  </a:lnTo>
                  <a:lnTo>
                    <a:pt x="2165" y="3159201"/>
                  </a:lnTo>
                  <a:lnTo>
                    <a:pt x="3308" y="3150352"/>
                  </a:lnTo>
                  <a:lnTo>
                    <a:pt x="4626" y="3141502"/>
                  </a:lnTo>
                  <a:lnTo>
                    <a:pt x="6163" y="3132653"/>
                  </a:lnTo>
                  <a:lnTo>
                    <a:pt x="7892" y="3123804"/>
                  </a:lnTo>
                  <a:lnTo>
                    <a:pt x="9749" y="3114954"/>
                  </a:lnTo>
                  <a:lnTo>
                    <a:pt x="11734" y="3106105"/>
                  </a:lnTo>
                  <a:lnTo>
                    <a:pt x="13883" y="3097256"/>
                  </a:lnTo>
                  <a:lnTo>
                    <a:pt x="16110" y="3088407"/>
                  </a:lnTo>
                  <a:lnTo>
                    <a:pt x="18411" y="3079557"/>
                  </a:lnTo>
                  <a:lnTo>
                    <a:pt x="20794" y="3070708"/>
                  </a:lnTo>
                  <a:lnTo>
                    <a:pt x="23220" y="3061859"/>
                  </a:lnTo>
                  <a:lnTo>
                    <a:pt x="25671" y="3053009"/>
                  </a:lnTo>
                  <a:lnTo>
                    <a:pt x="28138" y="3044160"/>
                  </a:lnTo>
                  <a:lnTo>
                    <a:pt x="30597" y="3035311"/>
                  </a:lnTo>
                  <a:lnTo>
                    <a:pt x="33036" y="3026461"/>
                  </a:lnTo>
                  <a:lnTo>
                    <a:pt x="35448" y="3017612"/>
                  </a:lnTo>
                  <a:lnTo>
                    <a:pt x="37795" y="3008763"/>
                  </a:lnTo>
                  <a:lnTo>
                    <a:pt x="40079" y="2999913"/>
                  </a:lnTo>
                  <a:lnTo>
                    <a:pt x="42299" y="2991064"/>
                  </a:lnTo>
                  <a:lnTo>
                    <a:pt x="44428" y="2982215"/>
                  </a:lnTo>
                  <a:lnTo>
                    <a:pt x="46440" y="2973366"/>
                  </a:lnTo>
                  <a:lnTo>
                    <a:pt x="48363" y="2964516"/>
                  </a:lnTo>
                  <a:lnTo>
                    <a:pt x="50191" y="2955667"/>
                  </a:lnTo>
                  <a:lnTo>
                    <a:pt x="51850" y="2946818"/>
                  </a:lnTo>
                  <a:lnTo>
                    <a:pt x="53403" y="2937968"/>
                  </a:lnTo>
                  <a:lnTo>
                    <a:pt x="54849" y="2929119"/>
                  </a:lnTo>
                  <a:lnTo>
                    <a:pt x="56140" y="2920270"/>
                  </a:lnTo>
                  <a:lnTo>
                    <a:pt x="57292" y="2911420"/>
                  </a:lnTo>
                  <a:lnTo>
                    <a:pt x="58335" y="2902571"/>
                  </a:lnTo>
                  <a:lnTo>
                    <a:pt x="59256" y="2893722"/>
                  </a:lnTo>
                  <a:lnTo>
                    <a:pt x="60014" y="2884873"/>
                  </a:lnTo>
                  <a:lnTo>
                    <a:pt x="60675" y="2876023"/>
                  </a:lnTo>
                  <a:lnTo>
                    <a:pt x="61240" y="2867174"/>
                  </a:lnTo>
                  <a:lnTo>
                    <a:pt x="61668" y="2858325"/>
                  </a:lnTo>
                  <a:lnTo>
                    <a:pt x="62007" y="2849475"/>
                  </a:lnTo>
                  <a:lnTo>
                    <a:pt x="62273" y="2840626"/>
                  </a:lnTo>
                  <a:lnTo>
                    <a:pt x="62457" y="2831777"/>
                  </a:lnTo>
                  <a:lnTo>
                    <a:pt x="62568" y="2822927"/>
                  </a:lnTo>
                  <a:lnTo>
                    <a:pt x="62639" y="2814078"/>
                  </a:lnTo>
                  <a:lnTo>
                    <a:pt x="62675" y="2805229"/>
                  </a:lnTo>
                  <a:lnTo>
                    <a:pt x="62681" y="2796379"/>
                  </a:lnTo>
                  <a:lnTo>
                    <a:pt x="62687" y="2787530"/>
                  </a:lnTo>
                  <a:lnTo>
                    <a:pt x="62699" y="2778681"/>
                  </a:lnTo>
                  <a:lnTo>
                    <a:pt x="62735" y="2769832"/>
                  </a:lnTo>
                  <a:lnTo>
                    <a:pt x="62822" y="2760982"/>
                  </a:lnTo>
                  <a:lnTo>
                    <a:pt x="62958" y="2752133"/>
                  </a:lnTo>
                  <a:lnTo>
                    <a:pt x="63157" y="2743284"/>
                  </a:lnTo>
                  <a:lnTo>
                    <a:pt x="63478" y="2734434"/>
                  </a:lnTo>
                  <a:lnTo>
                    <a:pt x="63893" y="2725585"/>
                  </a:lnTo>
                  <a:lnTo>
                    <a:pt x="64407" y="2716736"/>
                  </a:lnTo>
                  <a:lnTo>
                    <a:pt x="65091" y="2707886"/>
                  </a:lnTo>
                  <a:lnTo>
                    <a:pt x="65933" y="2699037"/>
                  </a:lnTo>
                  <a:lnTo>
                    <a:pt x="66913" y="2690188"/>
                  </a:lnTo>
                  <a:lnTo>
                    <a:pt x="68071" y="2681339"/>
                  </a:lnTo>
                  <a:lnTo>
                    <a:pt x="69472" y="2672489"/>
                  </a:lnTo>
                  <a:lnTo>
                    <a:pt x="71045" y="2663640"/>
                  </a:lnTo>
                  <a:lnTo>
                    <a:pt x="72793" y="2654791"/>
                  </a:lnTo>
                  <a:lnTo>
                    <a:pt x="74845" y="2645941"/>
                  </a:lnTo>
                  <a:lnTo>
                    <a:pt x="77109" y="2637092"/>
                  </a:lnTo>
                  <a:lnTo>
                    <a:pt x="79572" y="2628243"/>
                  </a:lnTo>
                  <a:lnTo>
                    <a:pt x="82306" y="2619393"/>
                  </a:lnTo>
                  <a:lnTo>
                    <a:pt x="85328" y="2610544"/>
                  </a:lnTo>
                  <a:lnTo>
                    <a:pt x="88561" y="2601695"/>
                  </a:lnTo>
                  <a:lnTo>
                    <a:pt x="92015" y="2592846"/>
                  </a:lnTo>
                  <a:lnTo>
                    <a:pt x="95825" y="2583996"/>
                  </a:lnTo>
                  <a:lnTo>
                    <a:pt x="99846" y="2575147"/>
                  </a:lnTo>
                  <a:lnTo>
                    <a:pt x="104079" y="2566298"/>
                  </a:lnTo>
                  <a:lnTo>
                    <a:pt x="108615" y="2557448"/>
                  </a:lnTo>
                  <a:lnTo>
                    <a:pt x="113406" y="2548599"/>
                  </a:lnTo>
                  <a:lnTo>
                    <a:pt x="118396" y="2539750"/>
                  </a:lnTo>
                  <a:lnTo>
                    <a:pt x="123613" y="2530900"/>
                  </a:lnTo>
                  <a:lnTo>
                    <a:pt x="129118" y="2522051"/>
                  </a:lnTo>
                  <a:lnTo>
                    <a:pt x="134800" y="2513202"/>
                  </a:lnTo>
                  <a:lnTo>
                    <a:pt x="140655" y="2504352"/>
                  </a:lnTo>
                  <a:lnTo>
                    <a:pt x="146766" y="2495503"/>
                  </a:lnTo>
                  <a:lnTo>
                    <a:pt x="153045" y="2486654"/>
                  </a:lnTo>
                  <a:lnTo>
                    <a:pt x="159465" y="2477805"/>
                  </a:lnTo>
                  <a:lnTo>
                    <a:pt x="166056" y="2468955"/>
                  </a:lnTo>
                  <a:lnTo>
                    <a:pt x="172814" y="2460106"/>
                  </a:lnTo>
                  <a:lnTo>
                    <a:pt x="179677" y="2451257"/>
                  </a:lnTo>
                  <a:lnTo>
                    <a:pt x="186639" y="2442407"/>
                  </a:lnTo>
                  <a:lnTo>
                    <a:pt x="193742" y="2433558"/>
                  </a:lnTo>
                  <a:lnTo>
                    <a:pt x="200912" y="2424709"/>
                  </a:lnTo>
                  <a:lnTo>
                    <a:pt x="208141" y="2415859"/>
                  </a:lnTo>
                  <a:lnTo>
                    <a:pt x="215439" y="2407010"/>
                  </a:lnTo>
                  <a:lnTo>
                    <a:pt x="222776" y="2398161"/>
                  </a:lnTo>
                  <a:lnTo>
                    <a:pt x="230134" y="2389312"/>
                  </a:lnTo>
                  <a:lnTo>
                    <a:pt x="237509" y="2380462"/>
                  </a:lnTo>
                  <a:lnTo>
                    <a:pt x="244880" y="2371613"/>
                  </a:lnTo>
                  <a:lnTo>
                    <a:pt x="252237" y="2362764"/>
                  </a:lnTo>
                  <a:lnTo>
                    <a:pt x="259574" y="2353914"/>
                  </a:lnTo>
                  <a:lnTo>
                    <a:pt x="266864" y="2345065"/>
                  </a:lnTo>
                  <a:lnTo>
                    <a:pt x="274102" y="2336216"/>
                  </a:lnTo>
                  <a:lnTo>
                    <a:pt x="281291" y="2327366"/>
                  </a:lnTo>
                  <a:lnTo>
                    <a:pt x="288411" y="2318517"/>
                  </a:lnTo>
                  <a:lnTo>
                    <a:pt x="295436" y="2309668"/>
                  </a:lnTo>
                  <a:lnTo>
                    <a:pt x="302387" y="2300818"/>
                  </a:lnTo>
                  <a:lnTo>
                    <a:pt x="309264" y="2291969"/>
                  </a:lnTo>
                  <a:lnTo>
                    <a:pt x="316007" y="2283120"/>
                  </a:lnTo>
                  <a:lnTo>
                    <a:pt x="322657" y="2274271"/>
                  </a:lnTo>
                  <a:lnTo>
                    <a:pt x="329219" y="2265421"/>
                  </a:lnTo>
                  <a:lnTo>
                    <a:pt x="335656" y="2256572"/>
                  </a:lnTo>
                  <a:lnTo>
                    <a:pt x="341966" y="2247723"/>
                  </a:lnTo>
                  <a:lnTo>
                    <a:pt x="348180" y="2238873"/>
                  </a:lnTo>
                  <a:lnTo>
                    <a:pt x="354293" y="2230024"/>
                  </a:lnTo>
                  <a:lnTo>
                    <a:pt x="360248" y="2221175"/>
                  </a:lnTo>
                  <a:lnTo>
                    <a:pt x="366108" y="2212325"/>
                  </a:lnTo>
                  <a:lnTo>
                    <a:pt x="371875" y="2203476"/>
                  </a:lnTo>
                  <a:lnTo>
                    <a:pt x="377504" y="2194627"/>
                  </a:lnTo>
                  <a:lnTo>
                    <a:pt x="383024" y="2185778"/>
                  </a:lnTo>
                  <a:lnTo>
                    <a:pt x="388456" y="2176928"/>
                  </a:lnTo>
                  <a:lnTo>
                    <a:pt x="393787" y="2168079"/>
                  </a:lnTo>
                  <a:lnTo>
                    <a:pt x="398996" y="2159230"/>
                  </a:lnTo>
                  <a:lnTo>
                    <a:pt x="404128" y="2150380"/>
                  </a:lnTo>
                  <a:lnTo>
                    <a:pt x="409186" y="2141531"/>
                  </a:lnTo>
                  <a:lnTo>
                    <a:pt x="414132" y="2132682"/>
                  </a:lnTo>
                  <a:lnTo>
                    <a:pt x="419007" y="2123832"/>
                  </a:lnTo>
                  <a:lnTo>
                    <a:pt x="423820" y="2114983"/>
                  </a:lnTo>
                  <a:lnTo>
                    <a:pt x="428558" y="2106134"/>
                  </a:lnTo>
                  <a:lnTo>
                    <a:pt x="433223" y="2097284"/>
                  </a:lnTo>
                  <a:lnTo>
                    <a:pt x="437840" y="2088435"/>
                  </a:lnTo>
                  <a:lnTo>
                    <a:pt x="442409" y="2079586"/>
                  </a:lnTo>
                  <a:lnTo>
                    <a:pt x="446910" y="2070737"/>
                  </a:lnTo>
                  <a:lnTo>
                    <a:pt x="451375" y="2061887"/>
                  </a:lnTo>
                  <a:lnTo>
                    <a:pt x="455805" y="2053038"/>
                  </a:lnTo>
                  <a:lnTo>
                    <a:pt x="460191" y="2044189"/>
                  </a:lnTo>
                  <a:lnTo>
                    <a:pt x="464543" y="2035339"/>
                  </a:lnTo>
                  <a:lnTo>
                    <a:pt x="468869" y="2026490"/>
                  </a:lnTo>
                  <a:lnTo>
                    <a:pt x="473170" y="2017641"/>
                  </a:lnTo>
                  <a:lnTo>
                    <a:pt x="477438" y="2008791"/>
                  </a:lnTo>
                  <a:lnTo>
                    <a:pt x="481688" y="1999942"/>
                  </a:lnTo>
                  <a:lnTo>
                    <a:pt x="485920" y="1991093"/>
                  </a:lnTo>
                  <a:lnTo>
                    <a:pt x="490127" y="1982244"/>
                  </a:lnTo>
                  <a:lnTo>
                    <a:pt x="494317" y="1973394"/>
                  </a:lnTo>
                  <a:lnTo>
                    <a:pt x="498492" y="1964545"/>
                  </a:lnTo>
                  <a:lnTo>
                    <a:pt x="502649" y="1955696"/>
                  </a:lnTo>
                  <a:lnTo>
                    <a:pt x="506786" y="1946846"/>
                  </a:lnTo>
                  <a:lnTo>
                    <a:pt x="510908" y="1937997"/>
                  </a:lnTo>
                  <a:lnTo>
                    <a:pt x="515015" y="1929148"/>
                  </a:lnTo>
                  <a:lnTo>
                    <a:pt x="519097" y="1920298"/>
                  </a:lnTo>
                  <a:lnTo>
                    <a:pt x="523162" y="1911449"/>
                  </a:lnTo>
                  <a:lnTo>
                    <a:pt x="527210" y="1902600"/>
                  </a:lnTo>
                  <a:lnTo>
                    <a:pt x="531234" y="1893751"/>
                  </a:lnTo>
                  <a:lnTo>
                    <a:pt x="535231" y="1884901"/>
                  </a:lnTo>
                  <a:lnTo>
                    <a:pt x="539208" y="1876052"/>
                  </a:lnTo>
                  <a:lnTo>
                    <a:pt x="543162" y="1867203"/>
                  </a:lnTo>
                  <a:lnTo>
                    <a:pt x="547079" y="1858353"/>
                  </a:lnTo>
                  <a:lnTo>
                    <a:pt x="550971" y="1849504"/>
                  </a:lnTo>
                  <a:lnTo>
                    <a:pt x="554837" y="1840655"/>
                  </a:lnTo>
                  <a:lnTo>
                    <a:pt x="558663" y="1831805"/>
                  </a:lnTo>
                  <a:lnTo>
                    <a:pt x="562455" y="1822956"/>
                  </a:lnTo>
                  <a:lnTo>
                    <a:pt x="566217" y="1814107"/>
                  </a:lnTo>
                  <a:lnTo>
                    <a:pt x="569943" y="1805257"/>
                  </a:lnTo>
                  <a:lnTo>
                    <a:pt x="573622" y="1796408"/>
                  </a:lnTo>
                  <a:lnTo>
                    <a:pt x="577267" y="1787559"/>
                  </a:lnTo>
                  <a:lnTo>
                    <a:pt x="580880" y="1778710"/>
                  </a:lnTo>
                  <a:lnTo>
                    <a:pt x="584437" y="1769860"/>
                  </a:lnTo>
                  <a:lnTo>
                    <a:pt x="587957" y="1761011"/>
                  </a:lnTo>
                  <a:lnTo>
                    <a:pt x="591440" y="1752162"/>
                  </a:lnTo>
                  <a:lnTo>
                    <a:pt x="594877" y="1743312"/>
                  </a:lnTo>
                  <a:lnTo>
                    <a:pt x="598263" y="1734463"/>
                  </a:lnTo>
                  <a:lnTo>
                    <a:pt x="601613" y="1725614"/>
                  </a:lnTo>
                  <a:lnTo>
                    <a:pt x="604925" y="1716764"/>
                  </a:lnTo>
                  <a:lnTo>
                    <a:pt x="608176" y="1707915"/>
                  </a:lnTo>
                  <a:lnTo>
                    <a:pt x="611390" y="1699066"/>
                  </a:lnTo>
                  <a:lnTo>
                    <a:pt x="614567" y="1690217"/>
                  </a:lnTo>
                  <a:lnTo>
                    <a:pt x="617691" y="1681367"/>
                  </a:lnTo>
                  <a:lnTo>
                    <a:pt x="620768" y="1672518"/>
                  </a:lnTo>
                  <a:lnTo>
                    <a:pt x="623810" y="1663669"/>
                  </a:lnTo>
                  <a:lnTo>
                    <a:pt x="626809" y="1654819"/>
                  </a:lnTo>
                  <a:lnTo>
                    <a:pt x="629752" y="1645970"/>
                  </a:lnTo>
                  <a:lnTo>
                    <a:pt x="632658" y="1637121"/>
                  </a:lnTo>
                  <a:lnTo>
                    <a:pt x="635529" y="1628271"/>
                  </a:lnTo>
                  <a:lnTo>
                    <a:pt x="638344" y="1619422"/>
                  </a:lnTo>
                  <a:lnTo>
                    <a:pt x="641117" y="1610573"/>
                  </a:lnTo>
                  <a:lnTo>
                    <a:pt x="643855" y="1601723"/>
                  </a:lnTo>
                  <a:lnTo>
                    <a:pt x="646547" y="1592874"/>
                  </a:lnTo>
                  <a:lnTo>
                    <a:pt x="649188" y="1584025"/>
                  </a:lnTo>
                  <a:lnTo>
                    <a:pt x="651793" y="1575176"/>
                  </a:lnTo>
                  <a:lnTo>
                    <a:pt x="654362" y="1566326"/>
                  </a:lnTo>
                  <a:lnTo>
                    <a:pt x="656869" y="1557477"/>
                  </a:lnTo>
                  <a:lnTo>
                    <a:pt x="659338" y="1548628"/>
                  </a:lnTo>
                  <a:lnTo>
                    <a:pt x="661770" y="1539778"/>
                  </a:lnTo>
                  <a:lnTo>
                    <a:pt x="664150" y="1530929"/>
                  </a:lnTo>
                  <a:lnTo>
                    <a:pt x="666480" y="1522080"/>
                  </a:lnTo>
                  <a:lnTo>
                    <a:pt x="668771" y="1513230"/>
                  </a:lnTo>
                  <a:lnTo>
                    <a:pt x="671019" y="1504381"/>
                  </a:lnTo>
                  <a:lnTo>
                    <a:pt x="673202" y="1495532"/>
                  </a:lnTo>
                  <a:lnTo>
                    <a:pt x="675345" y="1486683"/>
                  </a:lnTo>
                  <a:lnTo>
                    <a:pt x="677447" y="1477833"/>
                  </a:lnTo>
                  <a:lnTo>
                    <a:pt x="679485" y="1468984"/>
                  </a:lnTo>
                  <a:lnTo>
                    <a:pt x="681472" y="1460135"/>
                  </a:lnTo>
                  <a:lnTo>
                    <a:pt x="683415" y="1451285"/>
                  </a:lnTo>
                  <a:lnTo>
                    <a:pt x="685303" y="1442436"/>
                  </a:lnTo>
                  <a:lnTo>
                    <a:pt x="687125" y="1433587"/>
                  </a:lnTo>
                  <a:lnTo>
                    <a:pt x="688900" y="1424737"/>
                  </a:lnTo>
                  <a:lnTo>
                    <a:pt x="690629" y="1415888"/>
                  </a:lnTo>
                  <a:lnTo>
                    <a:pt x="692279" y="1407039"/>
                  </a:lnTo>
                  <a:lnTo>
                    <a:pt x="693878" y="1398189"/>
                  </a:lnTo>
                  <a:lnTo>
                    <a:pt x="695427" y="1389340"/>
                  </a:lnTo>
                  <a:lnTo>
                    <a:pt x="696909" y="1380491"/>
                  </a:lnTo>
                  <a:lnTo>
                    <a:pt x="698322" y="1371642"/>
                  </a:lnTo>
                  <a:lnTo>
                    <a:pt x="699685" y="1362792"/>
                  </a:lnTo>
                  <a:lnTo>
                    <a:pt x="700992" y="1353943"/>
                  </a:lnTo>
                  <a:lnTo>
                    <a:pt x="702213" y="1345094"/>
                  </a:lnTo>
                  <a:lnTo>
                    <a:pt x="703382" y="1336244"/>
                  </a:lnTo>
                  <a:lnTo>
                    <a:pt x="704497" y="1327395"/>
                  </a:lnTo>
                  <a:lnTo>
                    <a:pt x="705533" y="1318546"/>
                  </a:lnTo>
                  <a:lnTo>
                    <a:pt x="706502" y="1309696"/>
                  </a:lnTo>
                  <a:lnTo>
                    <a:pt x="707417" y="1300847"/>
                  </a:lnTo>
                  <a:lnTo>
                    <a:pt x="708267" y="1291998"/>
                  </a:lnTo>
                  <a:lnTo>
                    <a:pt x="709034" y="1283149"/>
                  </a:lnTo>
                  <a:lnTo>
                    <a:pt x="709746" y="1274299"/>
                  </a:lnTo>
                  <a:lnTo>
                    <a:pt x="710402" y="1265450"/>
                  </a:lnTo>
                  <a:lnTo>
                    <a:pt x="710971" y="1256601"/>
                  </a:lnTo>
                  <a:lnTo>
                    <a:pt x="711478" y="1247751"/>
                  </a:lnTo>
                  <a:lnTo>
                    <a:pt x="711930" y="1238902"/>
                  </a:lnTo>
                  <a:lnTo>
                    <a:pt x="712310" y="1230053"/>
                  </a:lnTo>
                  <a:lnTo>
                    <a:pt x="712613" y="1221203"/>
                  </a:lnTo>
                  <a:lnTo>
                    <a:pt x="712861" y="1212354"/>
                  </a:lnTo>
                  <a:lnTo>
                    <a:pt x="713053" y="1203505"/>
                  </a:lnTo>
                  <a:lnTo>
                    <a:pt x="713154" y="1194656"/>
                  </a:lnTo>
                  <a:lnTo>
                    <a:pt x="713200" y="1185806"/>
                  </a:lnTo>
                  <a:lnTo>
                    <a:pt x="713193" y="1176957"/>
                  </a:lnTo>
                  <a:lnTo>
                    <a:pt x="713110" y="1168108"/>
                  </a:lnTo>
                  <a:lnTo>
                    <a:pt x="712959" y="1159258"/>
                  </a:lnTo>
                  <a:lnTo>
                    <a:pt x="712757" y="1150409"/>
                  </a:lnTo>
                  <a:lnTo>
                    <a:pt x="712495" y="1141560"/>
                  </a:lnTo>
                  <a:lnTo>
                    <a:pt x="712154" y="1132710"/>
                  </a:lnTo>
                  <a:lnTo>
                    <a:pt x="711762" y="1123861"/>
                  </a:lnTo>
                  <a:lnTo>
                    <a:pt x="711322" y="1115012"/>
                  </a:lnTo>
                  <a:lnTo>
                    <a:pt x="710806" y="1106162"/>
                  </a:lnTo>
                  <a:lnTo>
                    <a:pt x="710236" y="1097313"/>
                  </a:lnTo>
                  <a:lnTo>
                    <a:pt x="709620" y="1088464"/>
                  </a:lnTo>
                  <a:lnTo>
                    <a:pt x="708947" y="1079615"/>
                  </a:lnTo>
                  <a:lnTo>
                    <a:pt x="708212" y="1070765"/>
                  </a:lnTo>
                  <a:lnTo>
                    <a:pt x="707434" y="1061916"/>
                  </a:lnTo>
                  <a:lnTo>
                    <a:pt x="706616" y="1053067"/>
                  </a:lnTo>
                  <a:lnTo>
                    <a:pt x="705733" y="1044217"/>
                  </a:lnTo>
                  <a:lnTo>
                    <a:pt x="704813" y="1035368"/>
                  </a:lnTo>
                  <a:lnTo>
                    <a:pt x="703857" y="1026519"/>
                  </a:lnTo>
                  <a:lnTo>
                    <a:pt x="702856" y="1017669"/>
                  </a:lnTo>
                  <a:lnTo>
                    <a:pt x="701814" y="1008820"/>
                  </a:lnTo>
                  <a:lnTo>
                    <a:pt x="700745" y="999971"/>
                  </a:lnTo>
                  <a:lnTo>
                    <a:pt x="699647" y="991122"/>
                  </a:lnTo>
                  <a:lnTo>
                    <a:pt x="698512" y="982272"/>
                  </a:lnTo>
                  <a:lnTo>
                    <a:pt x="697357" y="973423"/>
                  </a:lnTo>
                  <a:lnTo>
                    <a:pt x="696185" y="964574"/>
                  </a:lnTo>
                  <a:lnTo>
                    <a:pt x="694990" y="955724"/>
                  </a:lnTo>
                  <a:lnTo>
                    <a:pt x="693783" y="946875"/>
                  </a:lnTo>
                  <a:lnTo>
                    <a:pt x="692569" y="938026"/>
                  </a:lnTo>
                  <a:lnTo>
                    <a:pt x="691347" y="929176"/>
                  </a:lnTo>
                  <a:lnTo>
                    <a:pt x="690124" y="920327"/>
                  </a:lnTo>
                  <a:lnTo>
                    <a:pt x="688904" y="911478"/>
                  </a:lnTo>
                  <a:lnTo>
                    <a:pt x="687689" y="902628"/>
                  </a:lnTo>
                  <a:lnTo>
                    <a:pt x="686489" y="893779"/>
                  </a:lnTo>
                  <a:lnTo>
                    <a:pt x="685305" y="884930"/>
                  </a:lnTo>
                  <a:lnTo>
                    <a:pt x="684136" y="876081"/>
                  </a:lnTo>
                  <a:lnTo>
                    <a:pt x="682994" y="867231"/>
                  </a:lnTo>
                  <a:lnTo>
                    <a:pt x="681886" y="858382"/>
                  </a:lnTo>
                  <a:lnTo>
                    <a:pt x="680806" y="849533"/>
                  </a:lnTo>
                  <a:lnTo>
                    <a:pt x="679756" y="840683"/>
                  </a:lnTo>
                  <a:lnTo>
                    <a:pt x="678764" y="831834"/>
                  </a:lnTo>
                  <a:lnTo>
                    <a:pt x="677811" y="822985"/>
                  </a:lnTo>
                  <a:lnTo>
                    <a:pt x="676899" y="814135"/>
                  </a:lnTo>
                  <a:lnTo>
                    <a:pt x="676049" y="805286"/>
                  </a:lnTo>
                  <a:lnTo>
                    <a:pt x="675260" y="796437"/>
                  </a:lnTo>
                  <a:lnTo>
                    <a:pt x="674521" y="787588"/>
                  </a:lnTo>
                  <a:lnTo>
                    <a:pt x="673842" y="778738"/>
                  </a:lnTo>
                  <a:lnTo>
                    <a:pt x="673248" y="769889"/>
                  </a:lnTo>
                  <a:lnTo>
                    <a:pt x="672711" y="761040"/>
                  </a:lnTo>
                  <a:lnTo>
                    <a:pt x="672233" y="752190"/>
                  </a:lnTo>
                  <a:lnTo>
                    <a:pt x="671850" y="743341"/>
                  </a:lnTo>
                  <a:lnTo>
                    <a:pt x="671538" y="734492"/>
                  </a:lnTo>
                  <a:lnTo>
                    <a:pt x="671288" y="725642"/>
                  </a:lnTo>
                  <a:lnTo>
                    <a:pt x="671121" y="716793"/>
                  </a:lnTo>
                  <a:lnTo>
                    <a:pt x="671046" y="707944"/>
                  </a:lnTo>
                  <a:lnTo>
                    <a:pt x="671036" y="699094"/>
                  </a:lnTo>
                  <a:lnTo>
                    <a:pt x="671092" y="690245"/>
                  </a:lnTo>
                  <a:lnTo>
                    <a:pt x="671257" y="681396"/>
                  </a:lnTo>
                  <a:lnTo>
                    <a:pt x="671487" y="672547"/>
                  </a:lnTo>
                  <a:lnTo>
                    <a:pt x="671781" y="663697"/>
                  </a:lnTo>
                  <a:lnTo>
                    <a:pt x="672163" y="654848"/>
                  </a:lnTo>
                  <a:lnTo>
                    <a:pt x="672624" y="645999"/>
                  </a:lnTo>
                  <a:lnTo>
                    <a:pt x="673145" y="637149"/>
                  </a:lnTo>
                  <a:lnTo>
                    <a:pt x="673731" y="628300"/>
                  </a:lnTo>
                  <a:lnTo>
                    <a:pt x="674406" y="619451"/>
                  </a:lnTo>
                  <a:lnTo>
                    <a:pt x="675134" y="610601"/>
                  </a:lnTo>
                  <a:lnTo>
                    <a:pt x="675914" y="601752"/>
                  </a:lnTo>
                  <a:lnTo>
                    <a:pt x="676768" y="592903"/>
                  </a:lnTo>
                  <a:lnTo>
                    <a:pt x="677675" y="584054"/>
                  </a:lnTo>
                  <a:lnTo>
                    <a:pt x="678625" y="575204"/>
                  </a:lnTo>
                  <a:lnTo>
                    <a:pt x="679625" y="566355"/>
                  </a:lnTo>
                  <a:lnTo>
                    <a:pt x="680678" y="557506"/>
                  </a:lnTo>
                  <a:lnTo>
                    <a:pt x="681764" y="548656"/>
                  </a:lnTo>
                  <a:lnTo>
                    <a:pt x="682881" y="539807"/>
                  </a:lnTo>
                  <a:lnTo>
                    <a:pt x="684042" y="530958"/>
                  </a:lnTo>
                  <a:lnTo>
                    <a:pt x="685226" y="522108"/>
                  </a:lnTo>
                  <a:lnTo>
                    <a:pt x="686430" y="513259"/>
                  </a:lnTo>
                  <a:lnTo>
                    <a:pt x="687658" y="504410"/>
                  </a:lnTo>
                  <a:lnTo>
                    <a:pt x="688902" y="495561"/>
                  </a:lnTo>
                  <a:lnTo>
                    <a:pt x="690156" y="486711"/>
                  </a:lnTo>
                  <a:lnTo>
                    <a:pt x="691418" y="477862"/>
                  </a:lnTo>
                  <a:lnTo>
                    <a:pt x="692686" y="469013"/>
                  </a:lnTo>
                  <a:lnTo>
                    <a:pt x="693953" y="460163"/>
                  </a:lnTo>
                  <a:lnTo>
                    <a:pt x="695217" y="451314"/>
                  </a:lnTo>
                  <a:lnTo>
                    <a:pt x="696475" y="442465"/>
                  </a:lnTo>
                  <a:lnTo>
                    <a:pt x="697721" y="433615"/>
                  </a:lnTo>
                  <a:lnTo>
                    <a:pt x="698957" y="424766"/>
                  </a:lnTo>
                  <a:lnTo>
                    <a:pt x="700178" y="415917"/>
                  </a:lnTo>
                  <a:lnTo>
                    <a:pt x="701375" y="407067"/>
                  </a:lnTo>
                  <a:lnTo>
                    <a:pt x="702555" y="398218"/>
                  </a:lnTo>
                  <a:lnTo>
                    <a:pt x="703715" y="389369"/>
                  </a:lnTo>
                  <a:lnTo>
                    <a:pt x="704843" y="380520"/>
                  </a:lnTo>
                  <a:lnTo>
                    <a:pt x="705945" y="371670"/>
                  </a:lnTo>
                  <a:lnTo>
                    <a:pt x="707023" y="362821"/>
                  </a:lnTo>
                  <a:lnTo>
                    <a:pt x="708069" y="353972"/>
                  </a:lnTo>
                  <a:lnTo>
                    <a:pt x="709078" y="345122"/>
                  </a:lnTo>
                  <a:lnTo>
                    <a:pt x="710059" y="336273"/>
                  </a:lnTo>
                  <a:lnTo>
                    <a:pt x="711013" y="327424"/>
                  </a:lnTo>
                  <a:lnTo>
                    <a:pt x="711919" y="318574"/>
                  </a:lnTo>
                  <a:lnTo>
                    <a:pt x="712795" y="309725"/>
                  </a:lnTo>
                  <a:lnTo>
                    <a:pt x="713643" y="300876"/>
                  </a:lnTo>
                  <a:lnTo>
                    <a:pt x="714450" y="292027"/>
                  </a:lnTo>
                  <a:lnTo>
                    <a:pt x="715219" y="283177"/>
                  </a:lnTo>
                  <a:lnTo>
                    <a:pt x="715959" y="274328"/>
                  </a:lnTo>
                  <a:lnTo>
                    <a:pt x="716666" y="265479"/>
                  </a:lnTo>
                  <a:lnTo>
                    <a:pt x="717329" y="256629"/>
                  </a:lnTo>
                  <a:lnTo>
                    <a:pt x="717963" y="247780"/>
                  </a:lnTo>
                  <a:lnTo>
                    <a:pt x="718570" y="238931"/>
                  </a:lnTo>
                  <a:lnTo>
                    <a:pt x="719136" y="230081"/>
                  </a:lnTo>
                  <a:lnTo>
                    <a:pt x="719671" y="221232"/>
                  </a:lnTo>
                  <a:lnTo>
                    <a:pt x="720180" y="212383"/>
                  </a:lnTo>
                  <a:lnTo>
                    <a:pt x="720659" y="203533"/>
                  </a:lnTo>
                  <a:lnTo>
                    <a:pt x="721102" y="194684"/>
                  </a:lnTo>
                  <a:lnTo>
                    <a:pt x="721523" y="185835"/>
                  </a:lnTo>
                  <a:lnTo>
                    <a:pt x="721921" y="176986"/>
                  </a:lnTo>
                  <a:lnTo>
                    <a:pt x="722283" y="168136"/>
                  </a:lnTo>
                  <a:lnTo>
                    <a:pt x="722625" y="159287"/>
                  </a:lnTo>
                  <a:lnTo>
                    <a:pt x="722947" y="150438"/>
                  </a:lnTo>
                  <a:lnTo>
                    <a:pt x="723243" y="141588"/>
                  </a:lnTo>
                  <a:lnTo>
                    <a:pt x="723516" y="132739"/>
                  </a:lnTo>
                  <a:lnTo>
                    <a:pt x="723773" y="123890"/>
                  </a:lnTo>
                  <a:lnTo>
                    <a:pt x="724012" y="115040"/>
                  </a:lnTo>
                  <a:lnTo>
                    <a:pt x="724226" y="106191"/>
                  </a:lnTo>
                  <a:lnTo>
                    <a:pt x="724427" y="97342"/>
                  </a:lnTo>
                  <a:lnTo>
                    <a:pt x="724615" y="88493"/>
                  </a:lnTo>
                  <a:lnTo>
                    <a:pt x="724783" y="79643"/>
                  </a:lnTo>
                  <a:lnTo>
                    <a:pt x="724938" y="70794"/>
                  </a:lnTo>
                  <a:lnTo>
                    <a:pt x="725083" y="61945"/>
                  </a:lnTo>
                  <a:lnTo>
                    <a:pt x="725214" y="53095"/>
                  </a:lnTo>
                  <a:lnTo>
                    <a:pt x="725332" y="44246"/>
                  </a:lnTo>
                  <a:lnTo>
                    <a:pt x="725441" y="35397"/>
                  </a:lnTo>
                  <a:lnTo>
                    <a:pt x="725542" y="26547"/>
                  </a:lnTo>
                  <a:lnTo>
                    <a:pt x="725630" y="17698"/>
                  </a:lnTo>
                  <a:lnTo>
                    <a:pt x="725712" y="8849"/>
                  </a:lnTo>
                  <a:lnTo>
                    <a:pt x="725786" y="0"/>
                  </a:lnTo>
                  <a:lnTo>
                    <a:pt x="727030" y="0"/>
                  </a:lnTo>
                  <a:lnTo>
                    <a:pt x="727105" y="8849"/>
                  </a:lnTo>
                  <a:lnTo>
                    <a:pt x="727186" y="17698"/>
                  </a:lnTo>
                  <a:lnTo>
                    <a:pt x="727275" y="26547"/>
                  </a:lnTo>
                  <a:lnTo>
                    <a:pt x="727376" y="35397"/>
                  </a:lnTo>
                  <a:lnTo>
                    <a:pt x="727485" y="44246"/>
                  </a:lnTo>
                  <a:lnTo>
                    <a:pt x="727602" y="53095"/>
                  </a:lnTo>
                  <a:lnTo>
                    <a:pt x="727734" y="61945"/>
                  </a:lnTo>
                  <a:lnTo>
                    <a:pt x="727878" y="70794"/>
                  </a:lnTo>
                  <a:lnTo>
                    <a:pt x="728033" y="79643"/>
                  </a:lnTo>
                  <a:lnTo>
                    <a:pt x="728202" y="88493"/>
                  </a:lnTo>
                  <a:lnTo>
                    <a:pt x="728389" y="97342"/>
                  </a:lnTo>
                  <a:lnTo>
                    <a:pt x="728590" y="106191"/>
                  </a:lnTo>
                  <a:lnTo>
                    <a:pt x="728805" y="115040"/>
                  </a:lnTo>
                  <a:lnTo>
                    <a:pt x="729044" y="123890"/>
                  </a:lnTo>
                  <a:lnTo>
                    <a:pt x="729300" y="132739"/>
                  </a:lnTo>
                  <a:lnTo>
                    <a:pt x="729573" y="141588"/>
                  </a:lnTo>
                  <a:lnTo>
                    <a:pt x="729869" y="150438"/>
                  </a:lnTo>
                  <a:lnTo>
                    <a:pt x="730191" y="159287"/>
                  </a:lnTo>
                  <a:lnTo>
                    <a:pt x="730533" y="168136"/>
                  </a:lnTo>
                  <a:lnTo>
                    <a:pt x="730896" y="176986"/>
                  </a:lnTo>
                  <a:lnTo>
                    <a:pt x="731294" y="185835"/>
                  </a:lnTo>
                  <a:lnTo>
                    <a:pt x="731714" y="194684"/>
                  </a:lnTo>
                  <a:lnTo>
                    <a:pt x="732158" y="203533"/>
                  </a:lnTo>
                  <a:lnTo>
                    <a:pt x="732636" y="212383"/>
                  </a:lnTo>
                  <a:lnTo>
                    <a:pt x="733146" y="221232"/>
                  </a:lnTo>
                  <a:lnTo>
                    <a:pt x="733681" y="230081"/>
                  </a:lnTo>
                  <a:lnTo>
                    <a:pt x="734246" y="238931"/>
                  </a:lnTo>
                  <a:lnTo>
                    <a:pt x="734853" y="247780"/>
                  </a:lnTo>
                  <a:lnTo>
                    <a:pt x="735488" y="256629"/>
                  </a:lnTo>
                  <a:lnTo>
                    <a:pt x="736150" y="265479"/>
                  </a:lnTo>
                  <a:lnTo>
                    <a:pt x="736858" y="274328"/>
                  </a:lnTo>
                  <a:lnTo>
                    <a:pt x="737598" y="283177"/>
                  </a:lnTo>
                  <a:lnTo>
                    <a:pt x="738367" y="292027"/>
                  </a:lnTo>
                  <a:lnTo>
                    <a:pt x="739173" y="300876"/>
                  </a:lnTo>
                  <a:lnTo>
                    <a:pt x="740021" y="309725"/>
                  </a:lnTo>
                  <a:lnTo>
                    <a:pt x="740898" y="318574"/>
                  </a:lnTo>
                  <a:lnTo>
                    <a:pt x="741804" y="327424"/>
                  </a:lnTo>
                  <a:lnTo>
                    <a:pt x="742757" y="336273"/>
                  </a:lnTo>
                  <a:lnTo>
                    <a:pt x="743739" y="345122"/>
                  </a:lnTo>
                  <a:lnTo>
                    <a:pt x="744748" y="353972"/>
                  </a:lnTo>
                  <a:lnTo>
                    <a:pt x="745793" y="362821"/>
                  </a:lnTo>
                  <a:lnTo>
                    <a:pt x="746872" y="371670"/>
                  </a:lnTo>
                  <a:lnTo>
                    <a:pt x="747974" y="380520"/>
                  </a:lnTo>
                  <a:lnTo>
                    <a:pt x="749101" y="389369"/>
                  </a:lnTo>
                  <a:lnTo>
                    <a:pt x="750262" y="398218"/>
                  </a:lnTo>
                  <a:lnTo>
                    <a:pt x="751442" y="407067"/>
                  </a:lnTo>
                  <a:lnTo>
                    <a:pt x="752639" y="415917"/>
                  </a:lnTo>
                  <a:lnTo>
                    <a:pt x="753860" y="424766"/>
                  </a:lnTo>
                  <a:lnTo>
                    <a:pt x="755096" y="433615"/>
                  </a:lnTo>
                  <a:lnTo>
                    <a:pt x="756342" y="442465"/>
                  </a:lnTo>
                  <a:lnTo>
                    <a:pt x="757599" y="451314"/>
                  </a:lnTo>
                  <a:lnTo>
                    <a:pt x="758864" y="460163"/>
                  </a:lnTo>
                  <a:lnTo>
                    <a:pt x="760131" y="469013"/>
                  </a:lnTo>
                  <a:lnTo>
                    <a:pt x="761398" y="477862"/>
                  </a:lnTo>
                  <a:lnTo>
                    <a:pt x="762660" y="486711"/>
                  </a:lnTo>
                  <a:lnTo>
                    <a:pt x="763914" y="495561"/>
                  </a:lnTo>
                  <a:lnTo>
                    <a:pt x="765158" y="504410"/>
                  </a:lnTo>
                  <a:lnTo>
                    <a:pt x="766386" y="513259"/>
                  </a:lnTo>
                  <a:lnTo>
                    <a:pt x="767591" y="522108"/>
                  </a:lnTo>
                  <a:lnTo>
                    <a:pt x="768775" y="530958"/>
                  </a:lnTo>
                  <a:lnTo>
                    <a:pt x="769936" y="539807"/>
                  </a:lnTo>
                  <a:lnTo>
                    <a:pt x="771053" y="548656"/>
                  </a:lnTo>
                  <a:lnTo>
                    <a:pt x="772139" y="557506"/>
                  </a:lnTo>
                  <a:lnTo>
                    <a:pt x="773192" y="566355"/>
                  </a:lnTo>
                  <a:lnTo>
                    <a:pt x="774192" y="575204"/>
                  </a:lnTo>
                  <a:lnTo>
                    <a:pt x="775142" y="584054"/>
                  </a:lnTo>
                  <a:lnTo>
                    <a:pt x="776049" y="592903"/>
                  </a:lnTo>
                  <a:lnTo>
                    <a:pt x="776903" y="601752"/>
                  </a:lnTo>
                  <a:lnTo>
                    <a:pt x="777682" y="610601"/>
                  </a:lnTo>
                  <a:lnTo>
                    <a:pt x="778410" y="619451"/>
                  </a:lnTo>
                  <a:lnTo>
                    <a:pt x="779085" y="628300"/>
                  </a:lnTo>
                  <a:lnTo>
                    <a:pt x="779671" y="637149"/>
                  </a:lnTo>
                  <a:lnTo>
                    <a:pt x="780192" y="645999"/>
                  </a:lnTo>
                  <a:lnTo>
                    <a:pt x="780654" y="654848"/>
                  </a:lnTo>
                  <a:lnTo>
                    <a:pt x="781035" y="663697"/>
                  </a:lnTo>
                  <a:lnTo>
                    <a:pt x="781329" y="672547"/>
                  </a:lnTo>
                  <a:lnTo>
                    <a:pt x="781560" y="681396"/>
                  </a:lnTo>
                  <a:lnTo>
                    <a:pt x="781725" y="690245"/>
                  </a:lnTo>
                  <a:lnTo>
                    <a:pt x="781780" y="699094"/>
                  </a:lnTo>
                  <a:lnTo>
                    <a:pt x="781770" y="707944"/>
                  </a:lnTo>
                  <a:lnTo>
                    <a:pt x="781695" y="716793"/>
                  </a:lnTo>
                  <a:lnTo>
                    <a:pt x="781528" y="725642"/>
                  </a:lnTo>
                  <a:lnTo>
                    <a:pt x="781279" y="734492"/>
                  </a:lnTo>
                  <a:lnTo>
                    <a:pt x="780967" y="743341"/>
                  </a:lnTo>
                  <a:lnTo>
                    <a:pt x="780583" y="752190"/>
                  </a:lnTo>
                  <a:lnTo>
                    <a:pt x="780105" y="761040"/>
                  </a:lnTo>
                  <a:lnTo>
                    <a:pt x="779569" y="769889"/>
                  </a:lnTo>
                  <a:lnTo>
                    <a:pt x="778975" y="778738"/>
                  </a:lnTo>
                  <a:lnTo>
                    <a:pt x="778295" y="787588"/>
                  </a:lnTo>
                  <a:lnTo>
                    <a:pt x="777556" y="796437"/>
                  </a:lnTo>
                  <a:lnTo>
                    <a:pt x="776767" y="805286"/>
                  </a:lnTo>
                  <a:lnTo>
                    <a:pt x="775918" y="814135"/>
                  </a:lnTo>
                  <a:lnTo>
                    <a:pt x="775005" y="822985"/>
                  </a:lnTo>
                  <a:lnTo>
                    <a:pt x="774053" y="831834"/>
                  </a:lnTo>
                  <a:lnTo>
                    <a:pt x="773061" y="840683"/>
                  </a:lnTo>
                  <a:lnTo>
                    <a:pt x="772011" y="849533"/>
                  </a:lnTo>
                  <a:lnTo>
                    <a:pt x="770931" y="858382"/>
                  </a:lnTo>
                  <a:lnTo>
                    <a:pt x="769822" y="867231"/>
                  </a:lnTo>
                  <a:lnTo>
                    <a:pt x="768680" y="876081"/>
                  </a:lnTo>
                  <a:lnTo>
                    <a:pt x="767512" y="884930"/>
                  </a:lnTo>
                  <a:lnTo>
                    <a:pt x="766327" y="893779"/>
                  </a:lnTo>
                  <a:lnTo>
                    <a:pt x="765127" y="902628"/>
                  </a:lnTo>
                  <a:lnTo>
                    <a:pt x="763912" y="911478"/>
                  </a:lnTo>
                  <a:lnTo>
                    <a:pt x="762692" y="920327"/>
                  </a:lnTo>
                  <a:lnTo>
                    <a:pt x="761470" y="929176"/>
                  </a:lnTo>
                  <a:lnTo>
                    <a:pt x="760248" y="938026"/>
                  </a:lnTo>
                  <a:lnTo>
                    <a:pt x="759033" y="946875"/>
                  </a:lnTo>
                  <a:lnTo>
                    <a:pt x="757826" y="955724"/>
                  </a:lnTo>
                  <a:lnTo>
                    <a:pt x="756632" y="964574"/>
                  </a:lnTo>
                  <a:lnTo>
                    <a:pt x="755459" y="973423"/>
                  </a:lnTo>
                  <a:lnTo>
                    <a:pt x="754305" y="982272"/>
                  </a:lnTo>
                  <a:lnTo>
                    <a:pt x="753170" y="991122"/>
                  </a:lnTo>
                  <a:lnTo>
                    <a:pt x="752072" y="999971"/>
                  </a:lnTo>
                  <a:lnTo>
                    <a:pt x="751002" y="1008820"/>
                  </a:lnTo>
                  <a:lnTo>
                    <a:pt x="749961" y="1017669"/>
                  </a:lnTo>
                  <a:lnTo>
                    <a:pt x="748960" y="1026519"/>
                  </a:lnTo>
                  <a:lnTo>
                    <a:pt x="748004" y="1035368"/>
                  </a:lnTo>
                  <a:lnTo>
                    <a:pt x="747083" y="1044217"/>
                  </a:lnTo>
                  <a:lnTo>
                    <a:pt x="746200" y="1053067"/>
                  </a:lnTo>
                  <a:lnTo>
                    <a:pt x="745382" y="1061916"/>
                  </a:lnTo>
                  <a:lnTo>
                    <a:pt x="744605" y="1070765"/>
                  </a:lnTo>
                  <a:lnTo>
                    <a:pt x="743869" y="1079615"/>
                  </a:lnTo>
                  <a:lnTo>
                    <a:pt x="743196" y="1088464"/>
                  </a:lnTo>
                  <a:lnTo>
                    <a:pt x="742580" y="1097313"/>
                  </a:lnTo>
                  <a:lnTo>
                    <a:pt x="742010" y="1106162"/>
                  </a:lnTo>
                  <a:lnTo>
                    <a:pt x="741495" y="1115012"/>
                  </a:lnTo>
                  <a:lnTo>
                    <a:pt x="741054" y="1123861"/>
                  </a:lnTo>
                  <a:lnTo>
                    <a:pt x="740663" y="1132710"/>
                  </a:lnTo>
                  <a:lnTo>
                    <a:pt x="740321" y="1141560"/>
                  </a:lnTo>
                  <a:lnTo>
                    <a:pt x="740060" y="1150409"/>
                  </a:lnTo>
                  <a:lnTo>
                    <a:pt x="739857" y="1159258"/>
                  </a:lnTo>
                  <a:lnTo>
                    <a:pt x="739707" y="1168108"/>
                  </a:lnTo>
                  <a:lnTo>
                    <a:pt x="739623" y="1176957"/>
                  </a:lnTo>
                  <a:lnTo>
                    <a:pt x="739616" y="1185806"/>
                  </a:lnTo>
                  <a:lnTo>
                    <a:pt x="739663" y="1194656"/>
                  </a:lnTo>
                  <a:lnTo>
                    <a:pt x="739763" y="1203505"/>
                  </a:lnTo>
                  <a:lnTo>
                    <a:pt x="739956" y="1212354"/>
                  </a:lnTo>
                  <a:lnTo>
                    <a:pt x="740204" y="1221203"/>
                  </a:lnTo>
                  <a:lnTo>
                    <a:pt x="740507" y="1230053"/>
                  </a:lnTo>
                  <a:lnTo>
                    <a:pt x="740887" y="1238902"/>
                  </a:lnTo>
                  <a:lnTo>
                    <a:pt x="741339" y="1247751"/>
                  </a:lnTo>
                  <a:lnTo>
                    <a:pt x="741846" y="1256601"/>
                  </a:lnTo>
                  <a:lnTo>
                    <a:pt x="742414" y="1265450"/>
                  </a:lnTo>
                  <a:lnTo>
                    <a:pt x="743071" y="1274299"/>
                  </a:lnTo>
                  <a:lnTo>
                    <a:pt x="743782" y="1283149"/>
                  </a:lnTo>
                  <a:lnTo>
                    <a:pt x="744549" y="1291998"/>
                  </a:lnTo>
                  <a:lnTo>
                    <a:pt x="745400" y="1300847"/>
                  </a:lnTo>
                  <a:lnTo>
                    <a:pt x="746314" y="1309696"/>
                  </a:lnTo>
                  <a:lnTo>
                    <a:pt x="747284" y="1318546"/>
                  </a:lnTo>
                  <a:lnTo>
                    <a:pt x="748320" y="1327395"/>
                  </a:lnTo>
                  <a:lnTo>
                    <a:pt x="749435" y="1336244"/>
                  </a:lnTo>
                  <a:lnTo>
                    <a:pt x="750603" y="1345094"/>
                  </a:lnTo>
                  <a:lnTo>
                    <a:pt x="751824" y="1353943"/>
                  </a:lnTo>
                  <a:lnTo>
                    <a:pt x="753132" y="1362792"/>
                  </a:lnTo>
                  <a:lnTo>
                    <a:pt x="754494" y="1371642"/>
                  </a:lnTo>
                  <a:lnTo>
                    <a:pt x="755908" y="1380491"/>
                  </a:lnTo>
                  <a:lnTo>
                    <a:pt x="757390" y="1389340"/>
                  </a:lnTo>
                  <a:lnTo>
                    <a:pt x="758939" y="1398189"/>
                  </a:lnTo>
                  <a:lnTo>
                    <a:pt x="760537" y="1407039"/>
                  </a:lnTo>
                  <a:lnTo>
                    <a:pt x="762188" y="1415888"/>
                  </a:lnTo>
                  <a:lnTo>
                    <a:pt x="763916" y="1424737"/>
                  </a:lnTo>
                  <a:lnTo>
                    <a:pt x="765692" y="1433587"/>
                  </a:lnTo>
                  <a:lnTo>
                    <a:pt x="767513" y="1442436"/>
                  </a:lnTo>
                  <a:lnTo>
                    <a:pt x="769402" y="1451285"/>
                  </a:lnTo>
                  <a:lnTo>
                    <a:pt x="771345" y="1460135"/>
                  </a:lnTo>
                  <a:lnTo>
                    <a:pt x="773332" y="1468984"/>
                  </a:lnTo>
                  <a:lnTo>
                    <a:pt x="775369" y="1477833"/>
                  </a:lnTo>
                  <a:lnTo>
                    <a:pt x="777471" y="1486683"/>
                  </a:lnTo>
                  <a:lnTo>
                    <a:pt x="779614" y="1495532"/>
                  </a:lnTo>
                  <a:lnTo>
                    <a:pt x="781798" y="1504381"/>
                  </a:lnTo>
                  <a:lnTo>
                    <a:pt x="784046" y="1513230"/>
                  </a:lnTo>
                  <a:lnTo>
                    <a:pt x="786337" y="1522080"/>
                  </a:lnTo>
                  <a:lnTo>
                    <a:pt x="788667" y="1530929"/>
                  </a:lnTo>
                  <a:lnTo>
                    <a:pt x="791046" y="1539778"/>
                  </a:lnTo>
                  <a:lnTo>
                    <a:pt x="793478" y="1548628"/>
                  </a:lnTo>
                  <a:lnTo>
                    <a:pt x="795948" y="1557477"/>
                  </a:lnTo>
                  <a:lnTo>
                    <a:pt x="798455" y="1566326"/>
                  </a:lnTo>
                  <a:lnTo>
                    <a:pt x="801023" y="1575176"/>
                  </a:lnTo>
                  <a:lnTo>
                    <a:pt x="803628" y="1584025"/>
                  </a:lnTo>
                  <a:lnTo>
                    <a:pt x="806269" y="1592874"/>
                  </a:lnTo>
                  <a:lnTo>
                    <a:pt x="808961" y="1601723"/>
                  </a:lnTo>
                  <a:lnTo>
                    <a:pt x="811699" y="1610573"/>
                  </a:lnTo>
                  <a:lnTo>
                    <a:pt x="814473" y="1619422"/>
                  </a:lnTo>
                  <a:lnTo>
                    <a:pt x="817287" y="1628271"/>
                  </a:lnTo>
                  <a:lnTo>
                    <a:pt x="820158" y="1637121"/>
                  </a:lnTo>
                  <a:lnTo>
                    <a:pt x="823065" y="1645970"/>
                  </a:lnTo>
                  <a:lnTo>
                    <a:pt x="826008" y="1654819"/>
                  </a:lnTo>
                  <a:lnTo>
                    <a:pt x="829007" y="1663669"/>
                  </a:lnTo>
                  <a:lnTo>
                    <a:pt x="832048" y="1672518"/>
                  </a:lnTo>
                  <a:lnTo>
                    <a:pt x="835126" y="1681367"/>
                  </a:lnTo>
                  <a:lnTo>
                    <a:pt x="838250" y="1690217"/>
                  </a:lnTo>
                  <a:lnTo>
                    <a:pt x="841427" y="1699066"/>
                  </a:lnTo>
                  <a:lnTo>
                    <a:pt x="844640" y="1707915"/>
                  </a:lnTo>
                  <a:lnTo>
                    <a:pt x="847891" y="1716764"/>
                  </a:lnTo>
                  <a:lnTo>
                    <a:pt x="851203" y="1725614"/>
                  </a:lnTo>
                  <a:lnTo>
                    <a:pt x="854553" y="1734463"/>
                  </a:lnTo>
                  <a:lnTo>
                    <a:pt x="857940" y="1743312"/>
                  </a:lnTo>
                  <a:lnTo>
                    <a:pt x="861376" y="1752162"/>
                  </a:lnTo>
                  <a:lnTo>
                    <a:pt x="864860" y="1761011"/>
                  </a:lnTo>
                  <a:lnTo>
                    <a:pt x="868379" y="1769860"/>
                  </a:lnTo>
                  <a:lnTo>
                    <a:pt x="871937" y="1778710"/>
                  </a:lnTo>
                  <a:lnTo>
                    <a:pt x="875549" y="1787559"/>
                  </a:lnTo>
                  <a:lnTo>
                    <a:pt x="879195" y="1796408"/>
                  </a:lnTo>
                  <a:lnTo>
                    <a:pt x="882873" y="1805257"/>
                  </a:lnTo>
                  <a:lnTo>
                    <a:pt x="886599" y="1814107"/>
                  </a:lnTo>
                  <a:lnTo>
                    <a:pt x="890361" y="1822956"/>
                  </a:lnTo>
                  <a:lnTo>
                    <a:pt x="894153" y="1831805"/>
                  </a:lnTo>
                  <a:lnTo>
                    <a:pt x="897979" y="1840655"/>
                  </a:lnTo>
                  <a:lnTo>
                    <a:pt x="901846" y="1849504"/>
                  </a:lnTo>
                  <a:lnTo>
                    <a:pt x="905738" y="1858353"/>
                  </a:lnTo>
                  <a:lnTo>
                    <a:pt x="909654" y="1867203"/>
                  </a:lnTo>
                  <a:lnTo>
                    <a:pt x="913608" y="1876052"/>
                  </a:lnTo>
                  <a:lnTo>
                    <a:pt x="917585" y="1884901"/>
                  </a:lnTo>
                  <a:lnTo>
                    <a:pt x="921583" y="1893751"/>
                  </a:lnTo>
                  <a:lnTo>
                    <a:pt x="925606" y="1902600"/>
                  </a:lnTo>
                  <a:lnTo>
                    <a:pt x="929654" y="1911449"/>
                  </a:lnTo>
                  <a:lnTo>
                    <a:pt x="933719" y="1920298"/>
                  </a:lnTo>
                  <a:lnTo>
                    <a:pt x="937801" y="1929148"/>
                  </a:lnTo>
                  <a:lnTo>
                    <a:pt x="941909" y="1937997"/>
                  </a:lnTo>
                  <a:lnTo>
                    <a:pt x="946031" y="1946846"/>
                  </a:lnTo>
                  <a:lnTo>
                    <a:pt x="950167" y="1955696"/>
                  </a:lnTo>
                  <a:lnTo>
                    <a:pt x="954324" y="1964545"/>
                  </a:lnTo>
                  <a:lnTo>
                    <a:pt x="958500" y="1973394"/>
                  </a:lnTo>
                  <a:lnTo>
                    <a:pt x="962689" y="1982244"/>
                  </a:lnTo>
                  <a:lnTo>
                    <a:pt x="966897" y="1991093"/>
                  </a:lnTo>
                  <a:lnTo>
                    <a:pt x="971129" y="1999942"/>
                  </a:lnTo>
                  <a:lnTo>
                    <a:pt x="975379" y="2008791"/>
                  </a:lnTo>
                  <a:lnTo>
                    <a:pt x="979647" y="2017641"/>
                  </a:lnTo>
                  <a:lnTo>
                    <a:pt x="983947" y="2026490"/>
                  </a:lnTo>
                  <a:lnTo>
                    <a:pt x="988274" y="2035339"/>
                  </a:lnTo>
                  <a:lnTo>
                    <a:pt x="992625" y="2044189"/>
                  </a:lnTo>
                  <a:lnTo>
                    <a:pt x="997011" y="2053038"/>
                  </a:lnTo>
                  <a:lnTo>
                    <a:pt x="1001442" y="2061887"/>
                  </a:lnTo>
                  <a:lnTo>
                    <a:pt x="1005906" y="2070737"/>
                  </a:lnTo>
                  <a:lnTo>
                    <a:pt x="1010407" y="2079586"/>
                  </a:lnTo>
                  <a:lnTo>
                    <a:pt x="1014977" y="2088435"/>
                  </a:lnTo>
                  <a:lnTo>
                    <a:pt x="1019594" y="2097284"/>
                  </a:lnTo>
                  <a:lnTo>
                    <a:pt x="1024258" y="2106134"/>
                  </a:lnTo>
                  <a:lnTo>
                    <a:pt x="1028996" y="2114983"/>
                  </a:lnTo>
                  <a:lnTo>
                    <a:pt x="1033810" y="2123832"/>
                  </a:lnTo>
                  <a:lnTo>
                    <a:pt x="1038685" y="2132682"/>
                  </a:lnTo>
                  <a:lnTo>
                    <a:pt x="1043631" y="2141531"/>
                  </a:lnTo>
                  <a:lnTo>
                    <a:pt x="1048688" y="2150380"/>
                  </a:lnTo>
                  <a:lnTo>
                    <a:pt x="1053821" y="2159230"/>
                  </a:lnTo>
                  <a:lnTo>
                    <a:pt x="1059029" y="2168079"/>
                  </a:lnTo>
                  <a:lnTo>
                    <a:pt x="1064361" y="2176928"/>
                  </a:lnTo>
                  <a:lnTo>
                    <a:pt x="1069793" y="2185778"/>
                  </a:lnTo>
                  <a:lnTo>
                    <a:pt x="1075312" y="2194627"/>
                  </a:lnTo>
                  <a:lnTo>
                    <a:pt x="1080942" y="2203476"/>
                  </a:lnTo>
                  <a:lnTo>
                    <a:pt x="1086708" y="2212325"/>
                  </a:lnTo>
                  <a:lnTo>
                    <a:pt x="1092568" y="2221175"/>
                  </a:lnTo>
                  <a:lnTo>
                    <a:pt x="1098523" y="2230024"/>
                  </a:lnTo>
                  <a:lnTo>
                    <a:pt x="1104636" y="2238873"/>
                  </a:lnTo>
                  <a:lnTo>
                    <a:pt x="1110851" y="2247723"/>
                  </a:lnTo>
                  <a:lnTo>
                    <a:pt x="1117160" y="2256572"/>
                  </a:lnTo>
                  <a:lnTo>
                    <a:pt x="1123598" y="2265421"/>
                  </a:lnTo>
                  <a:lnTo>
                    <a:pt x="1130159" y="2274271"/>
                  </a:lnTo>
                  <a:lnTo>
                    <a:pt x="1136809" y="2283120"/>
                  </a:lnTo>
                  <a:lnTo>
                    <a:pt x="1143552" y="2291969"/>
                  </a:lnTo>
                  <a:lnTo>
                    <a:pt x="1150429" y="2300818"/>
                  </a:lnTo>
                  <a:lnTo>
                    <a:pt x="1157381" y="2309668"/>
                  </a:lnTo>
                  <a:lnTo>
                    <a:pt x="1164405" y="2318517"/>
                  </a:lnTo>
                  <a:lnTo>
                    <a:pt x="1171526" y="2327366"/>
                  </a:lnTo>
                  <a:lnTo>
                    <a:pt x="1178715" y="2336216"/>
                  </a:lnTo>
                  <a:lnTo>
                    <a:pt x="1185953" y="2345065"/>
                  </a:lnTo>
                  <a:lnTo>
                    <a:pt x="1193243" y="2353914"/>
                  </a:lnTo>
                  <a:lnTo>
                    <a:pt x="1200580" y="2362764"/>
                  </a:lnTo>
                  <a:lnTo>
                    <a:pt x="1207936" y="2371613"/>
                  </a:lnTo>
                  <a:lnTo>
                    <a:pt x="1215308" y="2380462"/>
                  </a:lnTo>
                  <a:lnTo>
                    <a:pt x="1222682" y="2389312"/>
                  </a:lnTo>
                  <a:lnTo>
                    <a:pt x="1230041" y="2398161"/>
                  </a:lnTo>
                  <a:lnTo>
                    <a:pt x="1237378" y="2407010"/>
                  </a:lnTo>
                  <a:lnTo>
                    <a:pt x="1244675" y="2415859"/>
                  </a:lnTo>
                  <a:lnTo>
                    <a:pt x="1251905" y="2424709"/>
                  </a:lnTo>
                  <a:lnTo>
                    <a:pt x="1259074" y="2433558"/>
                  </a:lnTo>
                  <a:lnTo>
                    <a:pt x="1266177" y="2442407"/>
                  </a:lnTo>
                  <a:lnTo>
                    <a:pt x="1273140" y="2451257"/>
                  </a:lnTo>
                  <a:lnTo>
                    <a:pt x="1280003" y="2460106"/>
                  </a:lnTo>
                  <a:lnTo>
                    <a:pt x="1286760" y="2468955"/>
                  </a:lnTo>
                  <a:lnTo>
                    <a:pt x="1293351" y="2477805"/>
                  </a:lnTo>
                  <a:lnTo>
                    <a:pt x="1299772" y="2486654"/>
                  </a:lnTo>
                  <a:lnTo>
                    <a:pt x="1306051" y="2495503"/>
                  </a:lnTo>
                  <a:lnTo>
                    <a:pt x="1312161" y="2504352"/>
                  </a:lnTo>
                  <a:lnTo>
                    <a:pt x="1318016" y="2513202"/>
                  </a:lnTo>
                  <a:lnTo>
                    <a:pt x="1323698" y="2522051"/>
                  </a:lnTo>
                  <a:lnTo>
                    <a:pt x="1329203" y="2530900"/>
                  </a:lnTo>
                  <a:lnTo>
                    <a:pt x="1334420" y="2539750"/>
                  </a:lnTo>
                  <a:lnTo>
                    <a:pt x="1339410" y="2548599"/>
                  </a:lnTo>
                  <a:lnTo>
                    <a:pt x="1344201" y="2557448"/>
                  </a:lnTo>
                  <a:lnTo>
                    <a:pt x="1348737" y="2566298"/>
                  </a:lnTo>
                  <a:lnTo>
                    <a:pt x="1352970" y="2575147"/>
                  </a:lnTo>
                  <a:lnTo>
                    <a:pt x="1356992" y="2583996"/>
                  </a:lnTo>
                  <a:lnTo>
                    <a:pt x="1360802" y="2592846"/>
                  </a:lnTo>
                  <a:lnTo>
                    <a:pt x="1364255" y="2601695"/>
                  </a:lnTo>
                  <a:lnTo>
                    <a:pt x="1367488" y="2610544"/>
                  </a:lnTo>
                  <a:lnTo>
                    <a:pt x="1370510" y="2619393"/>
                  </a:lnTo>
                  <a:lnTo>
                    <a:pt x="1373244" y="2628243"/>
                  </a:lnTo>
                  <a:lnTo>
                    <a:pt x="1375708" y="2637092"/>
                  </a:lnTo>
                  <a:lnTo>
                    <a:pt x="1377972" y="2645941"/>
                  </a:lnTo>
                  <a:lnTo>
                    <a:pt x="1380023" y="2654791"/>
                  </a:lnTo>
                  <a:lnTo>
                    <a:pt x="1381772" y="2663640"/>
                  </a:lnTo>
                  <a:lnTo>
                    <a:pt x="1383345" y="2672489"/>
                  </a:lnTo>
                  <a:lnTo>
                    <a:pt x="1384745" y="2681339"/>
                  </a:lnTo>
                  <a:lnTo>
                    <a:pt x="1385903" y="2690188"/>
                  </a:lnTo>
                  <a:lnTo>
                    <a:pt x="1386884" y="2699037"/>
                  </a:lnTo>
                  <a:lnTo>
                    <a:pt x="1387725" y="2707886"/>
                  </a:lnTo>
                  <a:lnTo>
                    <a:pt x="1388409" y="2716736"/>
                  </a:lnTo>
                  <a:lnTo>
                    <a:pt x="1388923" y="2725585"/>
                  </a:lnTo>
                  <a:lnTo>
                    <a:pt x="1389338" y="2734434"/>
                  </a:lnTo>
                  <a:lnTo>
                    <a:pt x="1389660" y="2743284"/>
                  </a:lnTo>
                  <a:lnTo>
                    <a:pt x="1389858" y="2752133"/>
                  </a:lnTo>
                  <a:lnTo>
                    <a:pt x="1389994" y="2760982"/>
                  </a:lnTo>
                  <a:lnTo>
                    <a:pt x="1390081" y="2769832"/>
                  </a:lnTo>
                  <a:lnTo>
                    <a:pt x="1390118" y="2778681"/>
                  </a:lnTo>
                  <a:lnTo>
                    <a:pt x="1390130" y="2787530"/>
                  </a:lnTo>
                  <a:lnTo>
                    <a:pt x="1390135" y="2796379"/>
                  </a:lnTo>
                  <a:lnTo>
                    <a:pt x="1390141" y="2805229"/>
                  </a:lnTo>
                  <a:lnTo>
                    <a:pt x="1390178" y="2814078"/>
                  </a:lnTo>
                  <a:lnTo>
                    <a:pt x="1390249" y="2822927"/>
                  </a:lnTo>
                  <a:lnTo>
                    <a:pt x="1390359" y="2831777"/>
                  </a:lnTo>
                  <a:lnTo>
                    <a:pt x="1390544" y="2840626"/>
                  </a:lnTo>
                  <a:lnTo>
                    <a:pt x="1390810" y="2849475"/>
                  </a:lnTo>
                  <a:lnTo>
                    <a:pt x="1391148" y="2858325"/>
                  </a:lnTo>
                  <a:lnTo>
                    <a:pt x="1391577" y="2867174"/>
                  </a:lnTo>
                  <a:lnTo>
                    <a:pt x="1392142" y="2876023"/>
                  </a:lnTo>
                  <a:lnTo>
                    <a:pt x="1392802" y="2884873"/>
                  </a:lnTo>
                  <a:lnTo>
                    <a:pt x="1393561" y="2893722"/>
                  </a:lnTo>
                  <a:lnTo>
                    <a:pt x="1394482" y="2902571"/>
                  </a:lnTo>
                  <a:lnTo>
                    <a:pt x="1395525" y="2911420"/>
                  </a:lnTo>
                  <a:lnTo>
                    <a:pt x="1396676" y="2920270"/>
                  </a:lnTo>
                  <a:lnTo>
                    <a:pt x="1397967" y="2929119"/>
                  </a:lnTo>
                  <a:lnTo>
                    <a:pt x="1399414" y="2937968"/>
                  </a:lnTo>
                  <a:lnTo>
                    <a:pt x="1400967" y="2946818"/>
                  </a:lnTo>
                  <a:lnTo>
                    <a:pt x="1402625" y="2955667"/>
                  </a:lnTo>
                  <a:lnTo>
                    <a:pt x="1404454" y="2964516"/>
                  </a:lnTo>
                  <a:lnTo>
                    <a:pt x="1406376" y="2973366"/>
                  </a:lnTo>
                  <a:lnTo>
                    <a:pt x="1408389" y="2982215"/>
                  </a:lnTo>
                  <a:lnTo>
                    <a:pt x="1410517" y="2991064"/>
                  </a:lnTo>
                  <a:lnTo>
                    <a:pt x="1412738" y="2999913"/>
                  </a:lnTo>
                  <a:lnTo>
                    <a:pt x="1415021" y="3008763"/>
                  </a:lnTo>
                  <a:lnTo>
                    <a:pt x="1417368" y="3017612"/>
                  </a:lnTo>
                  <a:lnTo>
                    <a:pt x="1419781" y="3026461"/>
                  </a:lnTo>
                  <a:lnTo>
                    <a:pt x="1422219" y="3035311"/>
                  </a:lnTo>
                  <a:lnTo>
                    <a:pt x="1424678" y="3044160"/>
                  </a:lnTo>
                  <a:lnTo>
                    <a:pt x="1427146" y="3053009"/>
                  </a:lnTo>
                  <a:lnTo>
                    <a:pt x="1429596" y="3061859"/>
                  </a:lnTo>
                  <a:lnTo>
                    <a:pt x="1432022" y="3070708"/>
                  </a:lnTo>
                  <a:lnTo>
                    <a:pt x="1434406" y="3079557"/>
                  </a:lnTo>
                  <a:lnTo>
                    <a:pt x="1436706" y="3088407"/>
                  </a:lnTo>
                  <a:lnTo>
                    <a:pt x="1438934" y="3097256"/>
                  </a:lnTo>
                  <a:lnTo>
                    <a:pt x="1441082" y="3106105"/>
                  </a:lnTo>
                  <a:lnTo>
                    <a:pt x="1443068" y="3114954"/>
                  </a:lnTo>
                  <a:lnTo>
                    <a:pt x="1444925" y="3123804"/>
                  </a:lnTo>
                  <a:lnTo>
                    <a:pt x="1446654" y="3132653"/>
                  </a:lnTo>
                  <a:lnTo>
                    <a:pt x="1448191" y="3141502"/>
                  </a:lnTo>
                  <a:lnTo>
                    <a:pt x="1449508" y="3150352"/>
                  </a:lnTo>
                  <a:lnTo>
                    <a:pt x="1450651" y="3159201"/>
                  </a:lnTo>
                  <a:lnTo>
                    <a:pt x="1451602" y="3168050"/>
                  </a:lnTo>
                  <a:lnTo>
                    <a:pt x="1452224" y="3176900"/>
                  </a:lnTo>
                  <a:lnTo>
                    <a:pt x="1452631" y="3185749"/>
                  </a:lnTo>
                  <a:lnTo>
                    <a:pt x="1452817" y="3194598"/>
                  </a:lnTo>
                  <a:lnTo>
                    <a:pt x="1452662" y="3203447"/>
                  </a:lnTo>
                  <a:lnTo>
                    <a:pt x="1452204" y="3212297"/>
                  </a:lnTo>
                  <a:lnTo>
                    <a:pt x="1451495" y="3221146"/>
                  </a:lnTo>
                  <a:lnTo>
                    <a:pt x="1450482" y="3229995"/>
                  </a:lnTo>
                  <a:lnTo>
                    <a:pt x="1449061" y="3238845"/>
                  </a:lnTo>
                  <a:lnTo>
                    <a:pt x="1447368" y="3247694"/>
                  </a:lnTo>
                  <a:lnTo>
                    <a:pt x="1445399" y="3256543"/>
                  </a:lnTo>
                  <a:lnTo>
                    <a:pt x="1442983" y="3265393"/>
                  </a:lnTo>
                  <a:lnTo>
                    <a:pt x="1440252" y="3274242"/>
                  </a:lnTo>
                  <a:lnTo>
                    <a:pt x="1437236" y="3283091"/>
                  </a:lnTo>
                  <a:lnTo>
                    <a:pt x="1433848" y="3291941"/>
                  </a:lnTo>
                  <a:lnTo>
                    <a:pt x="1430060" y="3300790"/>
                  </a:lnTo>
                  <a:lnTo>
                    <a:pt x="1425990" y="3309639"/>
                  </a:lnTo>
                  <a:lnTo>
                    <a:pt x="1421634" y="3318488"/>
                  </a:lnTo>
                  <a:lnTo>
                    <a:pt x="1416808" y="3327338"/>
                  </a:lnTo>
                  <a:lnTo>
                    <a:pt x="1411711" y="3336187"/>
                  </a:lnTo>
                  <a:lnTo>
                    <a:pt x="1406345" y="3345036"/>
                  </a:lnTo>
                  <a:lnTo>
                    <a:pt x="1400604" y="3353886"/>
                  </a:lnTo>
                  <a:lnTo>
                    <a:pt x="1394539" y="3362735"/>
                  </a:lnTo>
                  <a:lnTo>
                    <a:pt x="1388228" y="3371584"/>
                  </a:lnTo>
                  <a:lnTo>
                    <a:pt x="1381642" y="3380434"/>
                  </a:lnTo>
                  <a:lnTo>
                    <a:pt x="1374696" y="3389283"/>
                  </a:lnTo>
                  <a:lnTo>
                    <a:pt x="1367532" y="3398132"/>
                  </a:lnTo>
                  <a:lnTo>
                    <a:pt x="1360155" y="3406981"/>
                  </a:lnTo>
                  <a:lnTo>
                    <a:pt x="1352466" y="3415831"/>
                  </a:lnTo>
                  <a:lnTo>
                    <a:pt x="1344563" y="3424680"/>
                  </a:lnTo>
                  <a:lnTo>
                    <a:pt x="1336480" y="3433529"/>
                  </a:lnTo>
                  <a:lnTo>
                    <a:pt x="1328185" y="3442379"/>
                  </a:lnTo>
                  <a:lnTo>
                    <a:pt x="1319666" y="3451228"/>
                  </a:lnTo>
                  <a:lnTo>
                    <a:pt x="1311007" y="3460077"/>
                  </a:lnTo>
                  <a:lnTo>
                    <a:pt x="1302211" y="3468927"/>
                  </a:lnTo>
                  <a:lnTo>
                    <a:pt x="1293215" y="3477776"/>
                  </a:lnTo>
                  <a:lnTo>
                    <a:pt x="1284110" y="3486625"/>
                  </a:lnTo>
                  <a:lnTo>
                    <a:pt x="1274908" y="3495474"/>
                  </a:lnTo>
                  <a:lnTo>
                    <a:pt x="1265584" y="3504324"/>
                  </a:lnTo>
                  <a:lnTo>
                    <a:pt x="1256166" y="3513173"/>
                  </a:lnTo>
                  <a:lnTo>
                    <a:pt x="1246686" y="3522022"/>
                  </a:lnTo>
                  <a:lnTo>
                    <a:pt x="1237145" y="3530872"/>
                  </a:lnTo>
                  <a:lnTo>
                    <a:pt x="1227537" y="3539721"/>
                  </a:lnTo>
                  <a:lnTo>
                    <a:pt x="1217901" y="3548570"/>
                  </a:lnTo>
                  <a:lnTo>
                    <a:pt x="1208241" y="3557420"/>
                  </a:lnTo>
                  <a:lnTo>
                    <a:pt x="1198561" y="3566269"/>
                  </a:lnTo>
                  <a:lnTo>
                    <a:pt x="1188879" y="3575118"/>
                  </a:lnTo>
                  <a:lnTo>
                    <a:pt x="1179202" y="3583968"/>
                  </a:lnTo>
                  <a:lnTo>
                    <a:pt x="1169538" y="3592817"/>
                  </a:lnTo>
                  <a:lnTo>
                    <a:pt x="1159907" y="3601666"/>
                  </a:lnTo>
                  <a:lnTo>
                    <a:pt x="1150306" y="3610515"/>
                  </a:lnTo>
                  <a:lnTo>
                    <a:pt x="1140737" y="3619365"/>
                  </a:lnTo>
                  <a:lnTo>
                    <a:pt x="1131234" y="3628214"/>
                  </a:lnTo>
                  <a:lnTo>
                    <a:pt x="1121784" y="3637063"/>
                  </a:lnTo>
                  <a:lnTo>
                    <a:pt x="1112386" y="3645913"/>
                  </a:lnTo>
                  <a:lnTo>
                    <a:pt x="1103063" y="3654762"/>
                  </a:lnTo>
                  <a:lnTo>
                    <a:pt x="1093827" y="3663611"/>
                  </a:lnTo>
                  <a:lnTo>
                    <a:pt x="1084658" y="3672461"/>
                  </a:lnTo>
                  <a:lnTo>
                    <a:pt x="1075560" y="3681310"/>
                  </a:lnTo>
                  <a:lnTo>
                    <a:pt x="1066585" y="3690159"/>
                  </a:lnTo>
                  <a:lnTo>
                    <a:pt x="1057689" y="3699008"/>
                  </a:lnTo>
                  <a:lnTo>
                    <a:pt x="1048872" y="3707858"/>
                  </a:lnTo>
                  <a:lnTo>
                    <a:pt x="1040175" y="3716707"/>
                  </a:lnTo>
                  <a:lnTo>
                    <a:pt x="1031584" y="3725556"/>
                  </a:lnTo>
                  <a:lnTo>
                    <a:pt x="1023081" y="3734406"/>
                  </a:lnTo>
                  <a:lnTo>
                    <a:pt x="1014680" y="3743255"/>
                  </a:lnTo>
                  <a:lnTo>
                    <a:pt x="1006420" y="3752104"/>
                  </a:lnTo>
                  <a:lnTo>
                    <a:pt x="998252" y="3760954"/>
                  </a:lnTo>
                  <a:lnTo>
                    <a:pt x="990178" y="3769803"/>
                  </a:lnTo>
                  <a:lnTo>
                    <a:pt x="982252" y="3778652"/>
                  </a:lnTo>
                  <a:lnTo>
                    <a:pt x="974436" y="3787502"/>
                  </a:lnTo>
                  <a:lnTo>
                    <a:pt x="966717" y="3796351"/>
                  </a:lnTo>
                  <a:lnTo>
                    <a:pt x="959122" y="3805200"/>
                  </a:lnTo>
                  <a:lnTo>
                    <a:pt x="951670" y="3814049"/>
                  </a:lnTo>
                  <a:lnTo>
                    <a:pt x="944317" y="3822899"/>
                  </a:lnTo>
                  <a:lnTo>
                    <a:pt x="937065" y="3831748"/>
                  </a:lnTo>
                  <a:lnTo>
                    <a:pt x="929985" y="3840597"/>
                  </a:lnTo>
                  <a:lnTo>
                    <a:pt x="923009" y="3849447"/>
                  </a:lnTo>
                  <a:lnTo>
                    <a:pt x="916136" y="3858296"/>
                  </a:lnTo>
                  <a:lnTo>
                    <a:pt x="909409" y="3867145"/>
                  </a:lnTo>
                  <a:lnTo>
                    <a:pt x="902819" y="3875995"/>
                  </a:lnTo>
                  <a:lnTo>
                    <a:pt x="896334" y="3884844"/>
                  </a:lnTo>
                  <a:lnTo>
                    <a:pt x="889967" y="3893693"/>
                  </a:lnTo>
                  <a:lnTo>
                    <a:pt x="883771" y="3902542"/>
                  </a:lnTo>
                  <a:lnTo>
                    <a:pt x="877683" y="3911392"/>
                  </a:lnTo>
                  <a:lnTo>
                    <a:pt x="871704" y="3920241"/>
                  </a:lnTo>
                  <a:lnTo>
                    <a:pt x="865891" y="3929090"/>
                  </a:lnTo>
                  <a:lnTo>
                    <a:pt x="860209" y="3937940"/>
                  </a:lnTo>
                  <a:lnTo>
                    <a:pt x="854638" y="3946789"/>
                  </a:lnTo>
                  <a:lnTo>
                    <a:pt x="849203" y="3955638"/>
                  </a:lnTo>
                  <a:lnTo>
                    <a:pt x="843934" y="3964488"/>
                  </a:lnTo>
                  <a:lnTo>
                    <a:pt x="838777" y="3973337"/>
                  </a:lnTo>
                  <a:lnTo>
                    <a:pt x="833734" y="3982186"/>
                  </a:lnTo>
                  <a:lnTo>
                    <a:pt x="828876" y="3991036"/>
                  </a:lnTo>
                  <a:lnTo>
                    <a:pt x="824140" y="3999885"/>
                  </a:lnTo>
                  <a:lnTo>
                    <a:pt x="819517" y="4008734"/>
                  </a:lnTo>
                  <a:lnTo>
                    <a:pt x="815048" y="4017583"/>
                  </a:lnTo>
                  <a:lnTo>
                    <a:pt x="810733" y="4026433"/>
                  </a:lnTo>
                  <a:lnTo>
                    <a:pt x="806532" y="4035282"/>
                  </a:lnTo>
                  <a:lnTo>
                    <a:pt x="802451" y="4044131"/>
                  </a:lnTo>
                  <a:lnTo>
                    <a:pt x="798556" y="4052981"/>
                  </a:lnTo>
                  <a:lnTo>
                    <a:pt x="794773" y="4061830"/>
                  </a:lnTo>
                  <a:lnTo>
                    <a:pt x="791102" y="4070679"/>
                  </a:lnTo>
                  <a:lnTo>
                    <a:pt x="787594" y="4079529"/>
                  </a:lnTo>
                  <a:lnTo>
                    <a:pt x="784221" y="4088378"/>
                  </a:lnTo>
                  <a:lnTo>
                    <a:pt x="780957" y="4097227"/>
                  </a:lnTo>
                  <a:lnTo>
                    <a:pt x="777821" y="4106076"/>
                  </a:lnTo>
                  <a:lnTo>
                    <a:pt x="774846" y="4114926"/>
                  </a:lnTo>
                  <a:lnTo>
                    <a:pt x="771975" y="4123775"/>
                  </a:lnTo>
                  <a:lnTo>
                    <a:pt x="769207" y="4132624"/>
                  </a:lnTo>
                  <a:lnTo>
                    <a:pt x="766600" y="4141474"/>
                  </a:lnTo>
                  <a:lnTo>
                    <a:pt x="764102" y="4150323"/>
                  </a:lnTo>
                  <a:lnTo>
                    <a:pt x="761702" y="4159172"/>
                  </a:lnTo>
                  <a:lnTo>
                    <a:pt x="759426" y="4168022"/>
                  </a:lnTo>
                  <a:lnTo>
                    <a:pt x="757278" y="4176871"/>
                  </a:lnTo>
                  <a:lnTo>
                    <a:pt x="755221" y="4185720"/>
                  </a:lnTo>
                  <a:lnTo>
                    <a:pt x="753253" y="4194569"/>
                  </a:lnTo>
                  <a:lnTo>
                    <a:pt x="751429" y="4203419"/>
                  </a:lnTo>
                  <a:lnTo>
                    <a:pt x="749687" y="4212268"/>
                  </a:lnTo>
                  <a:lnTo>
                    <a:pt x="748024" y="4221117"/>
                  </a:lnTo>
                  <a:lnTo>
                    <a:pt x="746473" y="4229967"/>
                  </a:lnTo>
                  <a:lnTo>
                    <a:pt x="745016" y="4238816"/>
                  </a:lnTo>
                  <a:lnTo>
                    <a:pt x="743630" y="4247665"/>
                  </a:lnTo>
                  <a:lnTo>
                    <a:pt x="742324" y="4256515"/>
                  </a:lnTo>
                  <a:lnTo>
                    <a:pt x="741121" y="4265364"/>
                  </a:lnTo>
                  <a:lnTo>
                    <a:pt x="739980" y="4274213"/>
                  </a:lnTo>
                  <a:lnTo>
                    <a:pt x="738901" y="4283063"/>
                  </a:lnTo>
                  <a:lnTo>
                    <a:pt x="737912" y="4291912"/>
                  </a:lnTo>
                  <a:lnTo>
                    <a:pt x="736985" y="4300761"/>
                  </a:lnTo>
                  <a:lnTo>
                    <a:pt x="736111" y="4309610"/>
                  </a:lnTo>
                  <a:lnTo>
                    <a:pt x="735300" y="4318460"/>
                  </a:lnTo>
                  <a:lnTo>
                    <a:pt x="734558" y="4327309"/>
                  </a:lnTo>
                  <a:lnTo>
                    <a:pt x="733859" y="4336158"/>
                  </a:lnTo>
                  <a:lnTo>
                    <a:pt x="733204" y="4345008"/>
                  </a:lnTo>
                  <a:lnTo>
                    <a:pt x="732615" y="4353857"/>
                  </a:lnTo>
                  <a:lnTo>
                    <a:pt x="732064" y="4362706"/>
                  </a:lnTo>
                  <a:lnTo>
                    <a:pt x="731549" y="4371556"/>
                  </a:lnTo>
                  <a:lnTo>
                    <a:pt x="731080" y="4380405"/>
                  </a:lnTo>
                  <a:lnTo>
                    <a:pt x="730652" y="4389254"/>
                  </a:lnTo>
                  <a:lnTo>
                    <a:pt x="730252" y="4398103"/>
                  </a:lnTo>
                  <a:lnTo>
                    <a:pt x="729883" y="4406953"/>
                  </a:lnTo>
                  <a:lnTo>
                    <a:pt x="729554" y="4415802"/>
                  </a:lnTo>
                  <a:lnTo>
                    <a:pt x="729249" y="4424651"/>
                  </a:lnTo>
                  <a:lnTo>
                    <a:pt x="728965" y="4433501"/>
                  </a:lnTo>
                  <a:lnTo>
                    <a:pt x="728713" y="4442350"/>
                  </a:lnTo>
                  <a:lnTo>
                    <a:pt x="728482" y="4451199"/>
                  </a:lnTo>
                  <a:lnTo>
                    <a:pt x="728269" y="4460049"/>
                  </a:lnTo>
                  <a:lnTo>
                    <a:pt x="728076" y="4468898"/>
                  </a:lnTo>
                  <a:lnTo>
                    <a:pt x="727904" y="4477747"/>
                  </a:lnTo>
                  <a:lnTo>
                    <a:pt x="727746" y="4486597"/>
                  </a:lnTo>
                  <a:lnTo>
                    <a:pt x="727601" y="4495446"/>
                  </a:lnTo>
                  <a:lnTo>
                    <a:pt x="727474" y="4504295"/>
                  </a:lnTo>
                  <a:lnTo>
                    <a:pt x="727358" y="4513144"/>
                  </a:lnTo>
                  <a:lnTo>
                    <a:pt x="727252" y="4521994"/>
                  </a:lnTo>
                  <a:close/>
                </a:path>
              </a:pathLst>
            </a:cu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512268" y="270761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12268" y="252082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2268" y="2744051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12268" y="264532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512268" y="2609164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37094" y="2842857"/>
              <a:ext cx="0" cy="1034150"/>
            </a:xfrm>
            <a:custGeom>
              <a:avLst/>
              <a:pathLst>
                <a:path w="0" h="1034150">
                  <a:moveTo>
                    <a:pt x="0" y="10341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37094" y="4595562"/>
              <a:ext cx="0" cy="621210"/>
            </a:xfrm>
            <a:custGeom>
              <a:avLst/>
              <a:pathLst>
                <a:path w="0" h="621210">
                  <a:moveTo>
                    <a:pt x="0" y="0"/>
                  </a:moveTo>
                  <a:lnTo>
                    <a:pt x="0" y="62121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448590" y="3877007"/>
              <a:ext cx="177007" cy="718555"/>
            </a:xfrm>
            <a:custGeom>
              <a:avLst/>
              <a:pathLst>
                <a:path w="177007" h="718555">
                  <a:moveTo>
                    <a:pt x="0" y="0"/>
                  </a:moveTo>
                  <a:lnTo>
                    <a:pt x="0" y="718555"/>
                  </a:lnTo>
                  <a:lnTo>
                    <a:pt x="177007" y="718555"/>
                  </a:lnTo>
                  <a:lnTo>
                    <a:pt x="1770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48590" y="4250663"/>
              <a:ext cx="177007" cy="0"/>
            </a:xfrm>
            <a:custGeom>
              <a:avLst/>
              <a:pathLst>
                <a:path w="177007" h="0">
                  <a:moveTo>
                    <a:pt x="0" y="0"/>
                  </a:moveTo>
                  <a:lnTo>
                    <a:pt x="1770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282339" y="189410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307164" y="2890460"/>
              <a:ext cx="0" cy="884002"/>
            </a:xfrm>
            <a:custGeom>
              <a:avLst/>
              <a:pathLst>
                <a:path w="0" h="884002">
                  <a:moveTo>
                    <a:pt x="0" y="88400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07164" y="4484382"/>
              <a:ext cx="0" cy="551513"/>
            </a:xfrm>
            <a:custGeom>
              <a:avLst/>
              <a:pathLst>
                <a:path w="0" h="551513">
                  <a:moveTo>
                    <a:pt x="0" y="0"/>
                  </a:moveTo>
                  <a:lnTo>
                    <a:pt x="0" y="5515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4218661" y="3774462"/>
              <a:ext cx="177007" cy="709919"/>
            </a:xfrm>
            <a:custGeom>
              <a:avLst/>
              <a:pathLst>
                <a:path w="177007" h="709919">
                  <a:moveTo>
                    <a:pt x="0" y="0"/>
                  </a:moveTo>
                  <a:lnTo>
                    <a:pt x="0" y="709919"/>
                  </a:lnTo>
                  <a:lnTo>
                    <a:pt x="177007" y="709919"/>
                  </a:lnTo>
                  <a:lnTo>
                    <a:pt x="17700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218661" y="4141210"/>
              <a:ext cx="177007" cy="0"/>
            </a:xfrm>
            <a:custGeom>
              <a:avLst/>
              <a:pathLst>
                <a:path w="177007" h="0">
                  <a:moveTo>
                    <a:pt x="0" y="0"/>
                  </a:moveTo>
                  <a:lnTo>
                    <a:pt x="17700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3348091" y="1392357"/>
              <a:ext cx="148076" cy="759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ns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2537094" y="1518089"/>
              <a:ext cx="0" cy="98935"/>
            </a:xfrm>
            <a:custGeom>
              <a:avLst/>
              <a:pathLst>
                <a:path w="0" h="98935">
                  <a:moveTo>
                    <a:pt x="0" y="98935"/>
                  </a:moveTo>
                  <a:lnTo>
                    <a:pt x="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37094" y="1518089"/>
              <a:ext cx="1770070" cy="0"/>
            </a:xfrm>
            <a:custGeom>
              <a:avLst/>
              <a:pathLst>
                <a:path w="1770070" h="0">
                  <a:moveTo>
                    <a:pt x="0" y="0"/>
                  </a:moveTo>
                  <a:lnTo>
                    <a:pt x="1770070" y="0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307164" y="1518089"/>
              <a:ext cx="0" cy="98935"/>
            </a:xfrm>
            <a:custGeom>
              <a:avLst/>
              <a:pathLst>
                <a:path w="0" h="98935">
                  <a:moveTo>
                    <a:pt x="0" y="0"/>
                  </a:moveTo>
                  <a:lnTo>
                    <a:pt x="0" y="98935"/>
                  </a:lnTo>
                </a:path>
              </a:pathLst>
            </a:custGeom>
            <a:ln w="813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75051" y="990315"/>
              <a:ext cx="0" cy="4974193"/>
            </a:xfrm>
            <a:custGeom>
              <a:avLst/>
              <a:pathLst>
                <a:path w="0" h="4974193">
                  <a:moveTo>
                    <a:pt x="0" y="4974193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1237242" y="583220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237242" y="4652471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2.5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237242" y="3472736"/>
              <a:ext cx="169485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5.0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237242" y="2294490"/>
              <a:ext cx="169485" cy="876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7.5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169436" y="1113267"/>
              <a:ext cx="237291" cy="891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10.0</a:t>
              </a:r>
            </a:p>
          </p:txBody>
        </p:sp>
        <p:sp>
          <p:nvSpPr>
            <p:cNvPr id="33" name="pl32"/>
            <p:cNvSpPr/>
            <p:nvPr/>
          </p:nvSpPr>
          <p:spPr>
            <a:xfrm>
              <a:off x="1437094" y="587768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37094" y="46979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37094" y="3518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37094" y="23384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37094" y="115874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75051" y="5964508"/>
              <a:ext cx="3894155" cy="0"/>
            </a:xfrm>
            <a:custGeom>
              <a:avLst/>
              <a:pathLst>
                <a:path w="3894155" h="0">
                  <a:moveTo>
                    <a:pt x="0" y="0"/>
                  </a:moveTo>
                  <a:lnTo>
                    <a:pt x="3894155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37094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307164" y="5964508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2499857" y="6032832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256384" y="6032832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615305" y="3421006"/>
              <a:ext cx="85538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DAS28-CRP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5521038" y="3073501"/>
              <a:ext cx="803846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5596953" y="3161732"/>
              <a:ext cx="652016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GENDER</a:t>
              </a:r>
            </a:p>
          </p:txBody>
        </p:sp>
        <p:sp>
          <p:nvSpPr>
            <p:cNvPr id="46" name="rc45"/>
            <p:cNvSpPr/>
            <p:nvPr/>
          </p:nvSpPr>
          <p:spPr>
            <a:xfrm>
              <a:off x="5605953" y="3375495"/>
              <a:ext cx="201456" cy="201456"/>
            </a:xfrm>
            <a:prstGeom prst="rect">
              <a:avLst/>
            </a:prstGeom>
            <a:solidFill>
              <a:srgbClr val="A1B8E1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" name="rc46"/>
            <p:cNvSpPr/>
            <p:nvPr/>
          </p:nvSpPr>
          <p:spPr>
            <a:xfrm>
              <a:off x="5605953" y="3594951"/>
              <a:ext cx="201456" cy="201455"/>
            </a:xfrm>
            <a:prstGeom prst="rect">
              <a:avLst/>
            </a:prstGeom>
            <a:solidFill>
              <a:srgbClr val="DF7F7F">
                <a:alpha val="8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892324" y="3432587"/>
              <a:ext cx="74473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5892324" y="3652043"/>
              <a:ext cx="101560" cy="8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6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2024-09-14T17:41:28Z</dcterms:modified>
  <cp:category/>
</cp:coreProperties>
</file>