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5486400"/>
            <a:chOff x="914400" y="914400"/>
            <a:chExt cx="5486400" cy="54864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5486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5486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253192" y="983989"/>
              <a:ext cx="5078018" cy="504981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7" name="pt6"/>
            <p:cNvSpPr/>
            <p:nvPr/>
          </p:nvSpPr>
          <p:spPr>
            <a:xfrm>
              <a:off x="5120246" y="5180936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t7"/>
            <p:cNvSpPr/>
            <p:nvPr/>
          </p:nvSpPr>
          <p:spPr>
            <a:xfrm>
              <a:off x="5367159" y="3391219"/>
              <a:ext cx="90303" cy="90303"/>
            </a:xfrm>
            <a:prstGeom prst="ellipse">
              <a:avLst/>
            </a:prstGeom>
            <a:solidFill>
              <a:srgbClr val="DE3024">
                <a:alpha val="100000"/>
              </a:srgbClr>
            </a:solidFill>
            <a:ln w="9000" cap="rnd">
              <a:solidFill>
                <a:srgbClr val="DE302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t8"/>
            <p:cNvSpPr/>
            <p:nvPr/>
          </p:nvSpPr>
          <p:spPr>
            <a:xfrm>
              <a:off x="4946212" y="5392472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t9"/>
            <p:cNvSpPr/>
            <p:nvPr/>
          </p:nvSpPr>
          <p:spPr>
            <a:xfrm>
              <a:off x="4932090" y="5447795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t10"/>
            <p:cNvSpPr/>
            <p:nvPr/>
          </p:nvSpPr>
          <p:spPr>
            <a:xfrm>
              <a:off x="5250055" y="4740487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t11"/>
            <p:cNvSpPr/>
            <p:nvPr/>
          </p:nvSpPr>
          <p:spPr>
            <a:xfrm>
              <a:off x="4688001" y="5633141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t12"/>
            <p:cNvSpPr/>
            <p:nvPr/>
          </p:nvSpPr>
          <p:spPr>
            <a:xfrm>
              <a:off x="5139170" y="5113275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t13"/>
            <p:cNvSpPr/>
            <p:nvPr/>
          </p:nvSpPr>
          <p:spPr>
            <a:xfrm>
              <a:off x="4726091" y="5500453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t14"/>
            <p:cNvSpPr/>
            <p:nvPr/>
          </p:nvSpPr>
          <p:spPr>
            <a:xfrm>
              <a:off x="4621575" y="5128558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t15"/>
            <p:cNvSpPr/>
            <p:nvPr/>
          </p:nvSpPr>
          <p:spPr>
            <a:xfrm>
              <a:off x="5117977" y="5287408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t16"/>
            <p:cNvSpPr/>
            <p:nvPr/>
          </p:nvSpPr>
          <p:spPr>
            <a:xfrm>
              <a:off x="5132037" y="5066571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t17"/>
            <p:cNvSpPr/>
            <p:nvPr/>
          </p:nvSpPr>
          <p:spPr>
            <a:xfrm>
              <a:off x="5734393" y="5217296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t18"/>
            <p:cNvSpPr/>
            <p:nvPr/>
          </p:nvSpPr>
          <p:spPr>
            <a:xfrm>
              <a:off x="6055240" y="4825499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t19"/>
            <p:cNvSpPr/>
            <p:nvPr/>
          </p:nvSpPr>
          <p:spPr>
            <a:xfrm>
              <a:off x="4587268" y="5143699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20"/>
            <p:cNvSpPr/>
            <p:nvPr/>
          </p:nvSpPr>
          <p:spPr>
            <a:xfrm>
              <a:off x="5141008" y="5500453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1"/>
            <p:cNvSpPr/>
            <p:nvPr/>
          </p:nvSpPr>
          <p:spPr>
            <a:xfrm>
              <a:off x="4634366" y="5483193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2"/>
            <p:cNvSpPr/>
            <p:nvPr/>
          </p:nvSpPr>
          <p:spPr>
            <a:xfrm>
              <a:off x="5047547" y="5404997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3"/>
            <p:cNvSpPr/>
            <p:nvPr/>
          </p:nvSpPr>
          <p:spPr>
            <a:xfrm>
              <a:off x="2827067" y="3487125"/>
              <a:ext cx="90303" cy="90303"/>
            </a:xfrm>
            <a:prstGeom prst="ellipse">
              <a:avLst/>
            </a:prstGeom>
            <a:solidFill>
              <a:srgbClr val="009ACD">
                <a:alpha val="100000"/>
              </a:srgbClr>
            </a:solidFill>
            <a:ln w="9000" cap="rnd">
              <a:solidFill>
                <a:srgbClr val="009AC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4"/>
            <p:cNvSpPr/>
            <p:nvPr/>
          </p:nvSpPr>
          <p:spPr>
            <a:xfrm>
              <a:off x="4764413" y="5523014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5"/>
            <p:cNvSpPr/>
            <p:nvPr/>
          </p:nvSpPr>
          <p:spPr>
            <a:xfrm>
              <a:off x="4944399" y="5703503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6"/>
            <p:cNvSpPr/>
            <p:nvPr/>
          </p:nvSpPr>
          <p:spPr>
            <a:xfrm>
              <a:off x="4209615" y="5195585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7"/>
            <p:cNvSpPr/>
            <p:nvPr/>
          </p:nvSpPr>
          <p:spPr>
            <a:xfrm>
              <a:off x="5438524" y="5322251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8"/>
            <p:cNvSpPr/>
            <p:nvPr/>
          </p:nvSpPr>
          <p:spPr>
            <a:xfrm>
              <a:off x="5166681" y="5447795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29"/>
            <p:cNvSpPr/>
            <p:nvPr/>
          </p:nvSpPr>
          <p:spPr>
            <a:xfrm>
              <a:off x="5010446" y="5738304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0"/>
            <p:cNvSpPr/>
            <p:nvPr/>
          </p:nvSpPr>
          <p:spPr>
            <a:xfrm>
              <a:off x="4912770" y="5582423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1"/>
            <p:cNvSpPr/>
            <p:nvPr/>
          </p:nvSpPr>
          <p:spPr>
            <a:xfrm>
              <a:off x="4844605" y="5587634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2"/>
            <p:cNvSpPr/>
            <p:nvPr/>
          </p:nvSpPr>
          <p:spPr>
            <a:xfrm>
              <a:off x="4940307" y="5294229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3"/>
            <p:cNvSpPr/>
            <p:nvPr/>
          </p:nvSpPr>
          <p:spPr>
            <a:xfrm>
              <a:off x="4484617" y="5195585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4"/>
            <p:cNvSpPr/>
            <p:nvPr/>
          </p:nvSpPr>
          <p:spPr>
            <a:xfrm>
              <a:off x="4133182" y="5136146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5"/>
            <p:cNvSpPr/>
            <p:nvPr/>
          </p:nvSpPr>
          <p:spPr>
            <a:xfrm>
              <a:off x="3517716" y="3193475"/>
              <a:ext cx="90303" cy="90303"/>
            </a:xfrm>
            <a:prstGeom prst="ellipse">
              <a:avLst/>
            </a:prstGeom>
            <a:solidFill>
              <a:srgbClr val="009ACD">
                <a:alpha val="100000"/>
              </a:srgbClr>
            </a:solidFill>
            <a:ln w="9000" cap="rnd">
              <a:solidFill>
                <a:srgbClr val="009AC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6"/>
            <p:cNvSpPr/>
            <p:nvPr/>
          </p:nvSpPr>
          <p:spPr>
            <a:xfrm>
              <a:off x="5215679" y="5417391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7"/>
            <p:cNvSpPr/>
            <p:nvPr/>
          </p:nvSpPr>
          <p:spPr>
            <a:xfrm>
              <a:off x="4775292" y="5166147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8"/>
            <p:cNvSpPr/>
            <p:nvPr/>
          </p:nvSpPr>
          <p:spPr>
            <a:xfrm>
              <a:off x="5217126" y="5097849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39"/>
            <p:cNvSpPr/>
            <p:nvPr/>
          </p:nvSpPr>
          <p:spPr>
            <a:xfrm>
              <a:off x="5214237" y="5180936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5235863" y="5082282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5445760" y="4866780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5335464" y="5266737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5862225" y="3500665"/>
              <a:ext cx="90303" cy="90303"/>
            </a:xfrm>
            <a:prstGeom prst="ellipse">
              <a:avLst/>
            </a:prstGeom>
            <a:solidFill>
              <a:srgbClr val="DE3024">
                <a:alpha val="100000"/>
              </a:srgbClr>
            </a:solidFill>
            <a:ln w="9000" cap="rnd">
              <a:solidFill>
                <a:srgbClr val="DE302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4904642" y="5742523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4778829" y="5742523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5124251" y="5042719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4943999" y="5676168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5049520" y="5561263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5238061" y="5195585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5217892" y="4626421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5065497" y="5331129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5581507" y="4328191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5469768" y="4206670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5539840" y="5637891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6024209" y="4237717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5172032" y="5245756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5319622" y="4532252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5254649" y="4918693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4210779" y="4645807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4694050" y="5694510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5119965" y="5042737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5176317" y="5082282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5763341" y="4912291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5511919" y="5130584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4928198" y="5666818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4411085" y="5618249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5394706" y="4989713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4843775" y="5742456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5222012" y="4712477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5493705" y="4284569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5031214" y="5158700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5043464" y="5266737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5730093" y="4672418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4505024" y="5426494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5350025" y="5561263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4174545" y="4758974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4973856" y="5292142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5943383" y="4453357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4868865" y="5623244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5502079" y="5505806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5138389" y="5441780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4322969" y="5628639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4880051" y="5738304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5475001" y="5380698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5269733" y="4567354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5701835" y="5104601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5097590" y="5066571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4141376" y="5609169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4632688" y="5407890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4916339" y="5550494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4767310" y="5699022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5024878" y="5539597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5240158" y="4557377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5254347" y="4506923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5418514" y="3997585"/>
              <a:ext cx="90303" cy="90303"/>
            </a:xfrm>
            <a:prstGeom prst="ellipse">
              <a:avLst/>
            </a:prstGeom>
            <a:solidFill>
              <a:srgbClr val="DE3024">
                <a:alpha val="100000"/>
              </a:srgbClr>
            </a:solidFill>
            <a:ln w="9000" cap="rnd">
              <a:solidFill>
                <a:srgbClr val="DE302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4938362" y="4858000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5291339" y="4080403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5317595" y="4240288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5077782" y="4626421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5371300" y="4749749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4457997" y="4557377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4579697" y="5202857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4777493" y="5638043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5045973" y="5327824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5165536" y="5245756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4045493" y="4892901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5493382" y="2255436"/>
              <a:ext cx="90303" cy="90303"/>
            </a:xfrm>
            <a:prstGeom prst="ellipse">
              <a:avLst/>
            </a:prstGeom>
            <a:solidFill>
              <a:srgbClr val="DE3024">
                <a:alpha val="100000"/>
              </a:srgbClr>
            </a:solidFill>
            <a:ln w="9000" cap="rnd">
              <a:solidFill>
                <a:srgbClr val="DE302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5117508" y="5097849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4563844" y="5571906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4662901" y="5566600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5287479" y="4021444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5139721" y="4994097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5552925" y="5699022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4813691" y="5759115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5"/>
            <p:cNvSpPr/>
            <p:nvPr/>
          </p:nvSpPr>
          <p:spPr>
            <a:xfrm>
              <a:off x="4415280" y="5453776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6"/>
            <p:cNvSpPr/>
            <p:nvPr/>
          </p:nvSpPr>
          <p:spPr>
            <a:xfrm>
              <a:off x="4420089" y="5592815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7"/>
            <p:cNvSpPr/>
            <p:nvPr/>
          </p:nvSpPr>
          <p:spPr>
            <a:xfrm>
              <a:off x="5011132" y="4977595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8"/>
            <p:cNvSpPr/>
            <p:nvPr/>
          </p:nvSpPr>
          <p:spPr>
            <a:xfrm>
              <a:off x="4815035" y="5585028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9"/>
            <p:cNvSpPr/>
            <p:nvPr/>
          </p:nvSpPr>
          <p:spPr>
            <a:xfrm>
              <a:off x="4610496" y="5158700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0"/>
            <p:cNvSpPr/>
            <p:nvPr/>
          </p:nvSpPr>
          <p:spPr>
            <a:xfrm>
              <a:off x="4099116" y="4068690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1"/>
            <p:cNvSpPr/>
            <p:nvPr/>
          </p:nvSpPr>
          <p:spPr>
            <a:xfrm>
              <a:off x="4398134" y="4866780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2"/>
            <p:cNvSpPr/>
            <p:nvPr/>
          </p:nvSpPr>
          <p:spPr>
            <a:xfrm>
              <a:off x="4605788" y="5676168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3"/>
            <p:cNvSpPr/>
            <p:nvPr/>
          </p:nvSpPr>
          <p:spPr>
            <a:xfrm>
              <a:off x="4612734" y="5447795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4"/>
            <p:cNvSpPr/>
            <p:nvPr/>
          </p:nvSpPr>
          <p:spPr>
            <a:xfrm>
              <a:off x="4730113" y="5441780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5"/>
            <p:cNvSpPr/>
            <p:nvPr/>
          </p:nvSpPr>
          <p:spPr>
            <a:xfrm>
              <a:off x="1815327" y="3400837"/>
              <a:ext cx="90303" cy="90303"/>
            </a:xfrm>
            <a:prstGeom prst="ellipse">
              <a:avLst/>
            </a:prstGeom>
            <a:solidFill>
              <a:srgbClr val="009ACD">
                <a:alpha val="100000"/>
              </a:srgbClr>
            </a:solidFill>
            <a:ln w="9000" cap="rnd">
              <a:solidFill>
                <a:srgbClr val="009AC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6"/>
            <p:cNvSpPr/>
            <p:nvPr/>
          </p:nvSpPr>
          <p:spPr>
            <a:xfrm>
              <a:off x="4258477" y="2851332"/>
              <a:ext cx="90303" cy="90303"/>
            </a:xfrm>
            <a:prstGeom prst="ellipse">
              <a:avLst/>
            </a:prstGeom>
            <a:solidFill>
              <a:srgbClr val="009ACD">
                <a:alpha val="100000"/>
              </a:srgbClr>
            </a:solidFill>
            <a:ln w="9000" cap="rnd">
              <a:solidFill>
                <a:srgbClr val="009AC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7"/>
            <p:cNvSpPr/>
            <p:nvPr/>
          </p:nvSpPr>
          <p:spPr>
            <a:xfrm>
              <a:off x="5491175" y="5703503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8"/>
            <p:cNvSpPr/>
            <p:nvPr/>
          </p:nvSpPr>
          <p:spPr>
            <a:xfrm>
              <a:off x="4056570" y="4703065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9"/>
            <p:cNvSpPr/>
            <p:nvPr/>
          </p:nvSpPr>
          <p:spPr>
            <a:xfrm>
              <a:off x="5047744" y="5742523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0"/>
            <p:cNvSpPr/>
            <p:nvPr/>
          </p:nvSpPr>
          <p:spPr>
            <a:xfrm>
              <a:off x="3390147" y="4527219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4102529" y="5544973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2"/>
            <p:cNvSpPr/>
            <p:nvPr/>
          </p:nvSpPr>
          <p:spPr>
            <a:xfrm>
              <a:off x="4640686" y="5721137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3"/>
            <p:cNvSpPr/>
            <p:nvPr/>
          </p:nvSpPr>
          <p:spPr>
            <a:xfrm>
              <a:off x="4634610" y="5699022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1438859" y="3863696"/>
              <a:ext cx="90303" cy="90303"/>
            </a:xfrm>
            <a:prstGeom prst="ellipse">
              <a:avLst/>
            </a:prstGeom>
            <a:solidFill>
              <a:srgbClr val="009ACD">
                <a:alpha val="100000"/>
              </a:srgbClr>
            </a:solidFill>
            <a:ln w="9000" cap="rnd">
              <a:solidFill>
                <a:srgbClr val="009AC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5"/>
            <p:cNvSpPr/>
            <p:nvPr/>
          </p:nvSpPr>
          <p:spPr>
            <a:xfrm>
              <a:off x="4550068" y="5676168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6"/>
            <p:cNvSpPr/>
            <p:nvPr/>
          </p:nvSpPr>
          <p:spPr>
            <a:xfrm>
              <a:off x="4525417" y="5224463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7"/>
            <p:cNvSpPr/>
            <p:nvPr/>
          </p:nvSpPr>
          <p:spPr>
            <a:xfrm>
              <a:off x="4745271" y="5287408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8"/>
            <p:cNvSpPr/>
            <p:nvPr/>
          </p:nvSpPr>
          <p:spPr>
            <a:xfrm>
              <a:off x="4781994" y="5417391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39"/>
            <p:cNvSpPr/>
            <p:nvPr/>
          </p:nvSpPr>
          <p:spPr>
            <a:xfrm>
              <a:off x="5016400" y="5638041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0"/>
            <p:cNvSpPr/>
            <p:nvPr/>
          </p:nvSpPr>
          <p:spPr>
            <a:xfrm>
              <a:off x="4025341" y="5435732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4829406" y="5195585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2"/>
            <p:cNvSpPr/>
            <p:nvPr/>
          </p:nvSpPr>
          <p:spPr>
            <a:xfrm>
              <a:off x="5152481" y="5582423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3"/>
            <p:cNvSpPr/>
            <p:nvPr/>
          </p:nvSpPr>
          <p:spPr>
            <a:xfrm>
              <a:off x="4387800" y="2820560"/>
              <a:ext cx="90303" cy="90303"/>
            </a:xfrm>
            <a:prstGeom prst="ellipse">
              <a:avLst/>
            </a:prstGeom>
            <a:solidFill>
              <a:srgbClr val="009ACD">
                <a:alpha val="100000"/>
              </a:srgbClr>
            </a:solidFill>
            <a:ln w="9000" cap="rnd">
              <a:solidFill>
                <a:srgbClr val="009AC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4"/>
            <p:cNvSpPr/>
            <p:nvPr/>
          </p:nvSpPr>
          <p:spPr>
            <a:xfrm>
              <a:off x="5131837" y="3002739"/>
              <a:ext cx="90303" cy="90303"/>
            </a:xfrm>
            <a:prstGeom prst="ellipse">
              <a:avLst/>
            </a:prstGeom>
            <a:solidFill>
              <a:srgbClr val="DE3024">
                <a:alpha val="100000"/>
              </a:srgbClr>
            </a:solidFill>
            <a:ln w="9000" cap="rnd">
              <a:solidFill>
                <a:srgbClr val="DE302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5"/>
            <p:cNvSpPr/>
            <p:nvPr/>
          </p:nvSpPr>
          <p:spPr>
            <a:xfrm>
              <a:off x="4507418" y="5180936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6"/>
            <p:cNvSpPr/>
            <p:nvPr/>
          </p:nvSpPr>
          <p:spPr>
            <a:xfrm>
              <a:off x="4704514" y="5555894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7"/>
            <p:cNvSpPr/>
            <p:nvPr/>
          </p:nvSpPr>
          <p:spPr>
            <a:xfrm>
              <a:off x="4929980" y="5471525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8"/>
            <p:cNvSpPr/>
            <p:nvPr/>
          </p:nvSpPr>
          <p:spPr>
            <a:xfrm>
              <a:off x="4757704" y="5026668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49"/>
            <p:cNvSpPr/>
            <p:nvPr/>
          </p:nvSpPr>
          <p:spPr>
            <a:xfrm>
              <a:off x="4524018" y="5634754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0"/>
            <p:cNvSpPr/>
            <p:nvPr/>
          </p:nvSpPr>
          <p:spPr>
            <a:xfrm>
              <a:off x="4647222" y="5151217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1"/>
            <p:cNvSpPr/>
            <p:nvPr/>
          </p:nvSpPr>
          <p:spPr>
            <a:xfrm>
              <a:off x="3409299" y="5331910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2"/>
            <p:cNvSpPr/>
            <p:nvPr/>
          </p:nvSpPr>
          <p:spPr>
            <a:xfrm>
              <a:off x="4669904" y="5725472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3"/>
            <p:cNvSpPr/>
            <p:nvPr/>
          </p:nvSpPr>
          <p:spPr>
            <a:xfrm>
              <a:off x="4213871" y="4229121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4"/>
            <p:cNvSpPr/>
            <p:nvPr/>
          </p:nvSpPr>
          <p:spPr>
            <a:xfrm>
              <a:off x="4147680" y="2835966"/>
              <a:ext cx="90303" cy="90303"/>
            </a:xfrm>
            <a:prstGeom prst="ellipse">
              <a:avLst/>
            </a:prstGeom>
            <a:solidFill>
              <a:srgbClr val="009ACD">
                <a:alpha val="100000"/>
              </a:srgbClr>
            </a:solidFill>
            <a:ln w="9000" cap="rnd">
              <a:solidFill>
                <a:srgbClr val="009AC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5"/>
            <p:cNvSpPr/>
            <p:nvPr/>
          </p:nvSpPr>
          <p:spPr>
            <a:xfrm>
              <a:off x="4517563" y="4517090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6"/>
            <p:cNvSpPr/>
            <p:nvPr/>
          </p:nvSpPr>
          <p:spPr>
            <a:xfrm>
              <a:off x="5122371" y="5042379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7"/>
            <p:cNvSpPr/>
            <p:nvPr/>
          </p:nvSpPr>
          <p:spPr>
            <a:xfrm>
              <a:off x="5486679" y="5435732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8"/>
            <p:cNvSpPr/>
            <p:nvPr/>
          </p:nvSpPr>
          <p:spPr>
            <a:xfrm>
              <a:off x="3323182" y="5170389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59"/>
            <p:cNvSpPr/>
            <p:nvPr/>
          </p:nvSpPr>
          <p:spPr>
            <a:xfrm>
              <a:off x="4568818" y="5210094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0"/>
            <p:cNvSpPr/>
            <p:nvPr/>
          </p:nvSpPr>
          <p:spPr>
            <a:xfrm>
              <a:off x="4567591" y="4557377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1"/>
            <p:cNvSpPr/>
            <p:nvPr/>
          </p:nvSpPr>
          <p:spPr>
            <a:xfrm>
              <a:off x="4139229" y="4952569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2"/>
            <p:cNvSpPr/>
            <p:nvPr/>
          </p:nvSpPr>
          <p:spPr>
            <a:xfrm>
              <a:off x="4771557" y="5280552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3"/>
            <p:cNvSpPr/>
            <p:nvPr/>
          </p:nvSpPr>
          <p:spPr>
            <a:xfrm>
              <a:off x="4675131" y="5571906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4"/>
            <p:cNvSpPr/>
            <p:nvPr/>
          </p:nvSpPr>
          <p:spPr>
            <a:xfrm>
              <a:off x="3557856" y="4826312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5"/>
            <p:cNvSpPr/>
            <p:nvPr/>
          </p:nvSpPr>
          <p:spPr>
            <a:xfrm>
              <a:off x="4625765" y="5259778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6"/>
            <p:cNvSpPr/>
            <p:nvPr/>
          </p:nvSpPr>
          <p:spPr>
            <a:xfrm>
              <a:off x="4888640" y="5517422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7"/>
            <p:cNvSpPr/>
            <p:nvPr/>
          </p:nvSpPr>
          <p:spPr>
            <a:xfrm>
              <a:off x="5848265" y="5224463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8"/>
            <p:cNvSpPr/>
            <p:nvPr/>
          </p:nvSpPr>
          <p:spPr>
            <a:xfrm>
              <a:off x="4591369" y="4884231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69"/>
            <p:cNvSpPr/>
            <p:nvPr/>
          </p:nvSpPr>
          <p:spPr>
            <a:xfrm>
              <a:off x="3781952" y="1168374"/>
              <a:ext cx="90303" cy="90303"/>
            </a:xfrm>
            <a:prstGeom prst="ellipse">
              <a:avLst/>
            </a:prstGeom>
            <a:solidFill>
              <a:srgbClr val="009ACD">
                <a:alpha val="100000"/>
              </a:srgbClr>
            </a:solidFill>
            <a:ln w="9000" cap="rnd">
              <a:solidFill>
                <a:srgbClr val="009AC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0"/>
            <p:cNvSpPr/>
            <p:nvPr/>
          </p:nvSpPr>
          <p:spPr>
            <a:xfrm>
              <a:off x="4428792" y="3875928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1"/>
            <p:cNvSpPr/>
            <p:nvPr/>
          </p:nvSpPr>
          <p:spPr>
            <a:xfrm>
              <a:off x="5119738" y="5561993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2"/>
            <p:cNvSpPr/>
            <p:nvPr/>
          </p:nvSpPr>
          <p:spPr>
            <a:xfrm>
              <a:off x="4465117" y="5325907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3"/>
            <p:cNvSpPr/>
            <p:nvPr/>
          </p:nvSpPr>
          <p:spPr>
            <a:xfrm>
              <a:off x="4421311" y="5685399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4"/>
            <p:cNvSpPr/>
            <p:nvPr/>
          </p:nvSpPr>
          <p:spPr>
            <a:xfrm>
              <a:off x="4663030" y="5488979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5"/>
            <p:cNvSpPr/>
            <p:nvPr/>
          </p:nvSpPr>
          <p:spPr>
            <a:xfrm>
              <a:off x="5242350" y="5478676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t176"/>
            <p:cNvSpPr/>
            <p:nvPr/>
          </p:nvSpPr>
          <p:spPr>
            <a:xfrm>
              <a:off x="4740593" y="4557377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t177"/>
            <p:cNvSpPr/>
            <p:nvPr/>
          </p:nvSpPr>
          <p:spPr>
            <a:xfrm>
              <a:off x="2871717" y="4440222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t178"/>
            <p:cNvSpPr/>
            <p:nvPr/>
          </p:nvSpPr>
          <p:spPr>
            <a:xfrm>
              <a:off x="3347291" y="4434686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t179"/>
            <p:cNvSpPr/>
            <p:nvPr/>
          </p:nvSpPr>
          <p:spPr>
            <a:xfrm>
              <a:off x="4848334" y="5750873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t180"/>
            <p:cNvSpPr/>
            <p:nvPr/>
          </p:nvSpPr>
          <p:spPr>
            <a:xfrm>
              <a:off x="2199639" y="4748537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t181"/>
            <p:cNvSpPr/>
            <p:nvPr/>
          </p:nvSpPr>
          <p:spPr>
            <a:xfrm>
              <a:off x="3823940" y="5417319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t182"/>
            <p:cNvSpPr/>
            <p:nvPr/>
          </p:nvSpPr>
          <p:spPr>
            <a:xfrm>
              <a:off x="5060334" y="3265008"/>
              <a:ext cx="90303" cy="90303"/>
            </a:xfrm>
            <a:prstGeom prst="ellipse">
              <a:avLst/>
            </a:prstGeom>
            <a:solidFill>
              <a:srgbClr val="DE3024">
                <a:alpha val="100000"/>
              </a:srgbClr>
            </a:solidFill>
            <a:ln w="9000" cap="rnd">
              <a:solidFill>
                <a:srgbClr val="DE302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t183"/>
            <p:cNvSpPr/>
            <p:nvPr/>
          </p:nvSpPr>
          <p:spPr>
            <a:xfrm>
              <a:off x="5071533" y="3949396"/>
              <a:ext cx="90303" cy="90303"/>
            </a:xfrm>
            <a:prstGeom prst="ellipse">
              <a:avLst/>
            </a:prstGeom>
            <a:solidFill>
              <a:srgbClr val="DE3024">
                <a:alpha val="100000"/>
              </a:srgbClr>
            </a:solidFill>
            <a:ln w="9000" cap="rnd">
              <a:solidFill>
                <a:srgbClr val="DE302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t184"/>
            <p:cNvSpPr/>
            <p:nvPr/>
          </p:nvSpPr>
          <p:spPr>
            <a:xfrm>
              <a:off x="4670479" y="5550494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t185"/>
            <p:cNvSpPr/>
            <p:nvPr/>
          </p:nvSpPr>
          <p:spPr>
            <a:xfrm>
              <a:off x="5013173" y="5090083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t186"/>
            <p:cNvSpPr/>
            <p:nvPr/>
          </p:nvSpPr>
          <p:spPr>
            <a:xfrm>
              <a:off x="4559242" y="5759115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t187"/>
            <p:cNvSpPr/>
            <p:nvPr/>
          </p:nvSpPr>
          <p:spPr>
            <a:xfrm>
              <a:off x="4016577" y="3541044"/>
              <a:ext cx="90303" cy="90303"/>
            </a:xfrm>
            <a:prstGeom prst="ellipse">
              <a:avLst/>
            </a:prstGeom>
            <a:solidFill>
              <a:srgbClr val="009ACD">
                <a:alpha val="100000"/>
              </a:srgbClr>
            </a:solidFill>
            <a:ln w="9000" cap="rnd">
              <a:solidFill>
                <a:srgbClr val="009AC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t188"/>
            <p:cNvSpPr/>
            <p:nvPr/>
          </p:nvSpPr>
          <p:spPr>
            <a:xfrm>
              <a:off x="4473504" y="2355902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t189"/>
            <p:cNvSpPr/>
            <p:nvPr/>
          </p:nvSpPr>
          <p:spPr>
            <a:xfrm>
              <a:off x="4573990" y="5301017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t190"/>
            <p:cNvSpPr/>
            <p:nvPr/>
          </p:nvSpPr>
          <p:spPr>
            <a:xfrm>
              <a:off x="5928373" y="5160264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t191"/>
            <p:cNvSpPr/>
            <p:nvPr/>
          </p:nvSpPr>
          <p:spPr>
            <a:xfrm>
              <a:off x="4573217" y="5511798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t192"/>
            <p:cNvSpPr/>
            <p:nvPr/>
          </p:nvSpPr>
          <p:spPr>
            <a:xfrm>
              <a:off x="5383520" y="5554538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t193"/>
            <p:cNvSpPr/>
            <p:nvPr/>
          </p:nvSpPr>
          <p:spPr>
            <a:xfrm>
              <a:off x="3980352" y="4964569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l194"/>
            <p:cNvSpPr/>
            <p:nvPr/>
          </p:nvSpPr>
          <p:spPr>
            <a:xfrm>
              <a:off x="4942336" y="983989"/>
              <a:ext cx="0" cy="5049815"/>
            </a:xfrm>
            <a:custGeom>
              <a:avLst/>
              <a:pathLst>
                <a:path w="0" h="5049815">
                  <a:moveTo>
                    <a:pt x="0" y="50498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96" name="pl195"/>
            <p:cNvSpPr/>
            <p:nvPr/>
          </p:nvSpPr>
          <p:spPr>
            <a:xfrm>
              <a:off x="4471916" y="983989"/>
              <a:ext cx="0" cy="5049815"/>
            </a:xfrm>
            <a:custGeom>
              <a:avLst/>
              <a:pathLst>
                <a:path w="0" h="5049815">
                  <a:moveTo>
                    <a:pt x="0" y="50498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97" name="pl196"/>
            <p:cNvSpPr/>
            <p:nvPr/>
          </p:nvSpPr>
          <p:spPr>
            <a:xfrm>
              <a:off x="1253192" y="4049933"/>
              <a:ext cx="5078018" cy="0"/>
            </a:xfrm>
            <a:custGeom>
              <a:avLst/>
              <a:pathLst>
                <a:path w="5078018" h="0">
                  <a:moveTo>
                    <a:pt x="0" y="0"/>
                  </a:moveTo>
                  <a:lnTo>
                    <a:pt x="5078018" y="0"/>
                  </a:lnTo>
                  <a:lnTo>
                    <a:pt x="5078018" y="0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98" name="tx197"/>
            <p:cNvSpPr/>
            <p:nvPr/>
          </p:nvSpPr>
          <p:spPr>
            <a:xfrm>
              <a:off x="3455460" y="1301064"/>
              <a:ext cx="514217" cy="525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Indolelactic acid</a:t>
              </a:r>
            </a:p>
          </p:txBody>
        </p:sp>
        <p:sp>
          <p:nvSpPr>
            <p:cNvPr id="199" name="tx198"/>
            <p:cNvSpPr/>
            <p:nvPr/>
          </p:nvSpPr>
          <p:spPr>
            <a:xfrm>
              <a:off x="5238183" y="2371611"/>
              <a:ext cx="373524" cy="678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Geranyl-PP</a:t>
              </a:r>
            </a:p>
          </p:txBody>
        </p:sp>
        <p:sp>
          <p:nvSpPr>
            <p:cNvPr id="200" name="tx199"/>
            <p:cNvSpPr/>
            <p:nvPr/>
          </p:nvSpPr>
          <p:spPr>
            <a:xfrm>
              <a:off x="4007163" y="2245391"/>
              <a:ext cx="1084508" cy="669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4-Trimethylammoniobutanoic acid</a:t>
              </a:r>
            </a:p>
          </p:txBody>
        </p:sp>
        <p:sp>
          <p:nvSpPr>
            <p:cNvPr id="201" name="tx200"/>
            <p:cNvSpPr/>
            <p:nvPr/>
          </p:nvSpPr>
          <p:spPr>
            <a:xfrm>
              <a:off x="4369709" y="2724972"/>
              <a:ext cx="389686" cy="525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L-Isoleucine</a:t>
              </a:r>
            </a:p>
          </p:txBody>
        </p:sp>
        <p:sp>
          <p:nvSpPr>
            <p:cNvPr id="202" name="tx201"/>
            <p:cNvSpPr/>
            <p:nvPr/>
          </p:nvSpPr>
          <p:spPr>
            <a:xfrm>
              <a:off x="3772860" y="2740219"/>
              <a:ext cx="449852" cy="534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DL-Glutamate</a:t>
              </a:r>
            </a:p>
          </p:txBody>
        </p:sp>
        <p:sp>
          <p:nvSpPr>
            <p:cNvPr id="203" name="tx202"/>
            <p:cNvSpPr/>
            <p:nvPr/>
          </p:nvSpPr>
          <p:spPr>
            <a:xfrm>
              <a:off x="4253722" y="2982599"/>
              <a:ext cx="329414" cy="534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Creatinine</a:t>
              </a:r>
            </a:p>
          </p:txBody>
        </p:sp>
        <p:sp>
          <p:nvSpPr>
            <p:cNvPr id="204" name="tx203"/>
            <p:cNvSpPr/>
            <p:nvPr/>
          </p:nvSpPr>
          <p:spPr>
            <a:xfrm>
              <a:off x="5131322" y="2908047"/>
              <a:ext cx="317416" cy="525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L-Leucine</a:t>
              </a:r>
            </a:p>
          </p:txBody>
        </p:sp>
        <p:sp>
          <p:nvSpPr>
            <p:cNvPr id="205" name="tx204"/>
            <p:cNvSpPr/>
            <p:nvPr/>
          </p:nvSpPr>
          <p:spPr>
            <a:xfrm>
              <a:off x="2948207" y="3311176"/>
              <a:ext cx="1000311" cy="678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D-Glyceraldehyde 3-phosphate</a:t>
              </a:r>
            </a:p>
          </p:txBody>
        </p:sp>
        <p:sp>
          <p:nvSpPr>
            <p:cNvPr id="206" name="tx205"/>
            <p:cNvSpPr/>
            <p:nvPr/>
          </p:nvSpPr>
          <p:spPr>
            <a:xfrm>
              <a:off x="4707199" y="3157002"/>
              <a:ext cx="570467" cy="660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Alpha-Tocopherol</a:t>
              </a:r>
            </a:p>
          </p:txBody>
        </p:sp>
        <p:sp>
          <p:nvSpPr>
            <p:cNvPr id="207" name="tx206"/>
            <p:cNvSpPr/>
            <p:nvPr/>
          </p:nvSpPr>
          <p:spPr>
            <a:xfrm>
              <a:off x="5178410" y="3522377"/>
              <a:ext cx="694998" cy="528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3-Aminobutanoic acid</a:t>
              </a:r>
            </a:p>
          </p:txBody>
        </p:sp>
        <p:sp>
          <p:nvSpPr>
            <p:cNvPr id="208" name="pl207"/>
            <p:cNvSpPr/>
            <p:nvPr/>
          </p:nvSpPr>
          <p:spPr>
            <a:xfrm>
              <a:off x="1253192" y="983989"/>
              <a:ext cx="0" cy="5049815"/>
            </a:xfrm>
            <a:custGeom>
              <a:avLst/>
              <a:pathLst>
                <a:path w="0" h="5049815">
                  <a:moveTo>
                    <a:pt x="0" y="504981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tx208"/>
            <p:cNvSpPr/>
            <p:nvPr/>
          </p:nvSpPr>
          <p:spPr>
            <a:xfrm>
              <a:off x="1148183" y="5777883"/>
              <a:ext cx="42378" cy="556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10" name="tx209"/>
            <p:cNvSpPr/>
            <p:nvPr/>
          </p:nvSpPr>
          <p:spPr>
            <a:xfrm>
              <a:off x="1148183" y="4428824"/>
              <a:ext cx="42378" cy="54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211" name="tx210"/>
            <p:cNvSpPr/>
            <p:nvPr/>
          </p:nvSpPr>
          <p:spPr>
            <a:xfrm>
              <a:off x="1148183" y="3078835"/>
              <a:ext cx="42378" cy="54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212" name="tx211"/>
            <p:cNvSpPr/>
            <p:nvPr/>
          </p:nvSpPr>
          <p:spPr>
            <a:xfrm>
              <a:off x="1148183" y="1727878"/>
              <a:ext cx="42378" cy="557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213" name="pl212"/>
            <p:cNvSpPr/>
            <p:nvPr/>
          </p:nvSpPr>
          <p:spPr>
            <a:xfrm>
              <a:off x="1218397" y="580630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l213"/>
            <p:cNvSpPr/>
            <p:nvPr/>
          </p:nvSpPr>
          <p:spPr>
            <a:xfrm>
              <a:off x="1218397" y="445632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l214"/>
            <p:cNvSpPr/>
            <p:nvPr/>
          </p:nvSpPr>
          <p:spPr>
            <a:xfrm>
              <a:off x="1218397" y="310633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l215"/>
            <p:cNvSpPr/>
            <p:nvPr/>
          </p:nvSpPr>
          <p:spPr>
            <a:xfrm>
              <a:off x="1218397" y="175634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l216"/>
            <p:cNvSpPr/>
            <p:nvPr/>
          </p:nvSpPr>
          <p:spPr>
            <a:xfrm>
              <a:off x="1253192" y="6033804"/>
              <a:ext cx="5078018" cy="0"/>
            </a:xfrm>
            <a:custGeom>
              <a:avLst/>
              <a:pathLst>
                <a:path w="5078018" h="0">
                  <a:moveTo>
                    <a:pt x="0" y="0"/>
                  </a:moveTo>
                  <a:lnTo>
                    <a:pt x="5078018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l217"/>
            <p:cNvSpPr/>
            <p:nvPr/>
          </p:nvSpPr>
          <p:spPr>
            <a:xfrm>
              <a:off x="1736597" y="603380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l218"/>
            <p:cNvSpPr/>
            <p:nvPr/>
          </p:nvSpPr>
          <p:spPr>
            <a:xfrm>
              <a:off x="3221862" y="603380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l219"/>
            <p:cNvSpPr/>
            <p:nvPr/>
          </p:nvSpPr>
          <p:spPr>
            <a:xfrm>
              <a:off x="4707126" y="603380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l220"/>
            <p:cNvSpPr/>
            <p:nvPr/>
          </p:nvSpPr>
          <p:spPr>
            <a:xfrm>
              <a:off x="6192390" y="603380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tx221"/>
            <p:cNvSpPr/>
            <p:nvPr/>
          </p:nvSpPr>
          <p:spPr>
            <a:xfrm>
              <a:off x="1670945" y="6095281"/>
              <a:ext cx="131303" cy="556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-1.0</a:t>
              </a:r>
            </a:p>
          </p:txBody>
        </p:sp>
        <p:sp>
          <p:nvSpPr>
            <p:cNvPr id="223" name="tx222"/>
            <p:cNvSpPr/>
            <p:nvPr/>
          </p:nvSpPr>
          <p:spPr>
            <a:xfrm>
              <a:off x="3156210" y="6095281"/>
              <a:ext cx="131303" cy="556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-0.5</a:t>
              </a:r>
            </a:p>
          </p:txBody>
        </p:sp>
        <p:sp>
          <p:nvSpPr>
            <p:cNvPr id="224" name="tx223"/>
            <p:cNvSpPr/>
            <p:nvPr/>
          </p:nvSpPr>
          <p:spPr>
            <a:xfrm>
              <a:off x="4654162" y="6095281"/>
              <a:ext cx="105928" cy="556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225" name="tx224"/>
            <p:cNvSpPr/>
            <p:nvPr/>
          </p:nvSpPr>
          <p:spPr>
            <a:xfrm>
              <a:off x="6139426" y="6095281"/>
              <a:ext cx="105928" cy="556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0.5</a:t>
              </a:r>
            </a:p>
          </p:txBody>
        </p:sp>
        <p:sp>
          <p:nvSpPr>
            <p:cNvPr id="226" name="tx225"/>
            <p:cNvSpPr/>
            <p:nvPr/>
          </p:nvSpPr>
          <p:spPr>
            <a:xfrm>
              <a:off x="3213585" y="6170706"/>
              <a:ext cx="1157231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log10(fold.change)</a:t>
              </a:r>
            </a:p>
          </p:txBody>
        </p:sp>
        <p:sp>
          <p:nvSpPr>
            <p:cNvPr id="227" name="tx226"/>
            <p:cNvSpPr/>
            <p:nvPr/>
          </p:nvSpPr>
          <p:spPr>
            <a:xfrm rot="-5400000">
              <a:off x="552508" y="3443344"/>
              <a:ext cx="931856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-log10(p.value)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2024-12-11T10:15:30Z</dcterms:modified>
  <cp:category/>
</cp:coreProperties>
</file>