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253192" y="983989"/>
              <a:ext cx="5078018" cy="504981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497062" y="54610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535624" y="43459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485278" y="48944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426225" y="48492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049842" y="56662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964424" y="54569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263413" y="53656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1716810" y="234384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1909780" y="1548036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873787" y="56946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358532" y="50544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503539" y="52620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893027" y="57306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1834543" y="1168374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582168" y="56946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904839" y="49151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40046" y="55723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30404" y="50976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802597" y="57022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692480" y="54047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010129" y="56334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386287" y="51763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265188" y="57364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660653" y="3879278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759225" y="54132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865795" y="5759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47971" y="46320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478671" y="42014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243800" y="57113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084728" y="49122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823035" y="52834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63248" y="51002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884375" y="5682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174329" y="56614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197736" y="52810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876218" y="55796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38266" y="50072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871359" y="55522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973189" y="56899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04308" y="53545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694032" y="56614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467954" y="53612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39752" y="49240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433661" y="57022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68624" y="57563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519389" y="52021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979870" y="52560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759932" y="50379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418811" y="4885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560663" y="57521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18618" y="57349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02257" y="48855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34114" y="56565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834718" y="310072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66311" y="44230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063220" y="56598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41655" y="49846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5161" y="5722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6055240" y="4276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616680" y="54004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6063" y="57232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7288" y="48550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5340" y="48038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229142" y="57218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153400" y="56008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873229" y="56930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263394" y="51240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436768" y="52425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73763" y="42745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179698" y="41975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490250" y="52572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4304" y="54175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25953" y="56774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8227" y="53410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608983" y="3862183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192594" y="52692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00260" y="53234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303049" y="5295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8484" y="56084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914826" y="47142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974648" y="56837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207937" y="3673665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511" y="55004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26575" y="55280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88413" y="57053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84498" y="54771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73172" y="54280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67087" y="54529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643614" y="55760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13650" y="50949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479765" y="3917457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101642" y="57247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13747" y="53612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871599" y="57421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96749" y="56434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90618" y="327500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70921" y="44874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323852" y="47686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64540" y="56078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733198" y="52763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331273" y="57493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339430" y="53612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92878" y="52403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082515" y="57203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5247423" y="52083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023121" y="56790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50025" y="55009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38826" y="54196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413090" y="56043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17395" y="45915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78444" y="56198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2322" y="45778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438859" y="3235688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22122" y="55467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5007" y="48309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52908" y="44230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790995" y="46118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340550" y="213363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094072" y="56868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442755" y="47811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482074" y="371829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73942" y="53567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604296" y="360583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031661" y="49903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707315" y="53044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38244" y="56045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081572" y="57549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55951" y="57521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87590" y="55427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24554" y="49210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718267" y="52108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55259" y="56317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04931" y="42783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762653" y="47796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83040" y="45295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750075" y="47969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441883" y="55202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728832" y="47843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614606" y="53897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546053" y="41661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775489" y="55669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183069" y="54259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735151" y="56043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57491" y="50292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65852" y="3462226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359427" y="53835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50039" y="45050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896001" y="55485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862504" y="42208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904100" y="50072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418432" y="53250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18981" y="54529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168563" y="56990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835966" y="55467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70948" y="57493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896694" y="57378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00671" y="55221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811074" y="406230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85952" y="56483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76915" y="56317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540141" y="4050110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523818" y="46353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958051" y="56598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167966" y="3343053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855110" y="51984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47131" y="56830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30828" y="55312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91360" y="50922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657352" y="43939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114328" y="56578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96968" y="54891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535218" y="52854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804033" y="44625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829268" y="54830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542602" y="3113939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501063" y="57225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900485" y="54196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231517" y="49516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941447" y="55578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387385" y="55991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1963731" y="2814819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467906" y="41818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2621060" y="3946887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161537" y="53297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21915" y="57328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2842407" y="44374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36915" y="57574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740440" y="51704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857323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961353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253192" y="4114152"/>
              <a:ext cx="5078018" cy="0"/>
            </a:xfrm>
            <a:custGeom>
              <a:avLst/>
              <a:pathLst>
                <a:path w="5078018" h="0">
                  <a:moveTo>
                    <a:pt x="0" y="0"/>
                  </a:moveTo>
                  <a:lnTo>
                    <a:pt x="5078018" y="0"/>
                  </a:lnTo>
                  <a:lnTo>
                    <a:pt x="5078018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1621172" y="1059644"/>
              <a:ext cx="74306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Hydroxyisocaproic acid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448475" y="1666331"/>
              <a:ext cx="78318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3-Hydroxyisovaleric acid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246736" y="2252052"/>
              <a:ext cx="50606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Dimethylglycine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340965" y="2247227"/>
              <a:ext cx="61468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Guanidoacetic acid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740463" y="2718559"/>
              <a:ext cx="30937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Serotonin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764687" y="3005499"/>
              <a:ext cx="36163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272591" y="3004375"/>
              <a:ext cx="88798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Guanosine monophosphate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435999" y="3365954"/>
              <a:ext cx="3213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Sarcosine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519518" y="3231646"/>
              <a:ext cx="62255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Methylsuccinic acid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905569" y="3474674"/>
              <a:ext cx="5142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Indolelactic acid</a:t>
              </a:r>
            </a:p>
          </p:txBody>
        </p:sp>
        <p:sp>
          <p:nvSpPr>
            <p:cNvPr id="208" name="pl207"/>
            <p:cNvSpPr/>
            <p:nvPr/>
          </p:nvSpPr>
          <p:spPr>
            <a:xfrm>
              <a:off x="1253192" y="983989"/>
              <a:ext cx="0" cy="5049815"/>
            </a:xfrm>
            <a:custGeom>
              <a:avLst/>
              <a:pathLst>
                <a:path w="0" h="5049815">
                  <a:moveTo>
                    <a:pt x="0" y="5049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1148183" y="5779306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148183" y="4478514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148183" y="3176791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148183" y="1874102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3" name="pl212"/>
            <p:cNvSpPr/>
            <p:nvPr/>
          </p:nvSpPr>
          <p:spPr>
            <a:xfrm>
              <a:off x="1218397" y="58077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218397" y="4506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218397" y="3204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218397" y="19025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253192" y="6033804"/>
              <a:ext cx="5078018" cy="0"/>
            </a:xfrm>
            <a:custGeom>
              <a:avLst/>
              <a:pathLst>
                <a:path w="5078018" h="0">
                  <a:moveTo>
                    <a:pt x="0" y="0"/>
                  </a:moveTo>
                  <a:lnTo>
                    <a:pt x="507801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46252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277795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409338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540881" y="6033804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tx221"/>
            <p:cNvSpPr/>
            <p:nvPr/>
          </p:nvSpPr>
          <p:spPr>
            <a:xfrm>
              <a:off x="2080600" y="6095281"/>
              <a:ext cx="131303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3212143" y="6095281"/>
              <a:ext cx="131303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4356374" y="6095281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5487917" y="6095281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3213585" y="6170706"/>
              <a:ext cx="115723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log10(fold.change)</a:t>
              </a:r>
            </a:p>
          </p:txBody>
        </p:sp>
        <p:sp>
          <p:nvSpPr>
            <p:cNvPr id="227" name="tx226"/>
            <p:cNvSpPr/>
            <p:nvPr/>
          </p:nvSpPr>
          <p:spPr>
            <a:xfrm rot="-5400000">
              <a:off x="552508" y="3443344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-log10(p.value)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2024-09-15T13:55:00Z</dcterms:modified>
  <cp:category/>
</cp:coreProperties>
</file>