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1348857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4DBBD5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196130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00A08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2272494" y="3134084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solidFill>
              <a:srgbClr val="91D1C2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1348857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96130" y="1410555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2272494" y="3134084"/>
              <a:ext cx="2770211" cy="2770560"/>
            </a:xfrm>
            <a:custGeom>
              <a:avLst/>
              <a:pathLst>
                <a:path w="2770211" h="2770560">
                  <a:moveTo>
                    <a:pt x="2770211" y="1385280"/>
                  </a:moveTo>
                  <a:lnTo>
                    <a:pt x="2767422" y="1297409"/>
                  </a:lnTo>
                  <a:lnTo>
                    <a:pt x="2759065" y="1209892"/>
                  </a:lnTo>
                  <a:lnTo>
                    <a:pt x="2745174" y="1123081"/>
                  </a:lnTo>
                  <a:lnTo>
                    <a:pt x="2725805" y="1037326"/>
                  </a:lnTo>
                  <a:lnTo>
                    <a:pt x="2701037" y="952971"/>
                  </a:lnTo>
                  <a:lnTo>
                    <a:pt x="2670968" y="870358"/>
                  </a:lnTo>
                  <a:lnTo>
                    <a:pt x="2635720" y="789818"/>
                  </a:lnTo>
                  <a:lnTo>
                    <a:pt x="2595435" y="711676"/>
                  </a:lnTo>
                  <a:lnTo>
                    <a:pt x="2550275" y="636246"/>
                  </a:lnTo>
                  <a:lnTo>
                    <a:pt x="2500422" y="563833"/>
                  </a:lnTo>
                  <a:lnTo>
                    <a:pt x="2446076" y="494727"/>
                  </a:lnTo>
                  <a:lnTo>
                    <a:pt x="2387457" y="429207"/>
                  </a:lnTo>
                  <a:lnTo>
                    <a:pt x="2324800" y="367536"/>
                  </a:lnTo>
                  <a:lnTo>
                    <a:pt x="2258359" y="309964"/>
                  </a:lnTo>
                  <a:lnTo>
                    <a:pt x="2188399" y="256722"/>
                  </a:lnTo>
                  <a:lnTo>
                    <a:pt x="2115203" y="208024"/>
                  </a:lnTo>
                  <a:lnTo>
                    <a:pt x="2039067" y="164066"/>
                  </a:lnTo>
                  <a:lnTo>
                    <a:pt x="1960295" y="125026"/>
                  </a:lnTo>
                  <a:lnTo>
                    <a:pt x="1879206" y="91060"/>
                  </a:lnTo>
                  <a:lnTo>
                    <a:pt x="1796126" y="62306"/>
                  </a:lnTo>
                  <a:lnTo>
                    <a:pt x="1711390" y="38879"/>
                  </a:lnTo>
                  <a:lnTo>
                    <a:pt x="1625338" y="20873"/>
                  </a:lnTo>
                  <a:lnTo>
                    <a:pt x="1538318" y="8362"/>
                  </a:lnTo>
                  <a:lnTo>
                    <a:pt x="1450679" y="1394"/>
                  </a:lnTo>
                  <a:lnTo>
                    <a:pt x="1362775" y="0"/>
                  </a:lnTo>
                  <a:lnTo>
                    <a:pt x="1274959" y="4183"/>
                  </a:lnTo>
                  <a:lnTo>
                    <a:pt x="1187586" y="13927"/>
                  </a:lnTo>
                  <a:lnTo>
                    <a:pt x="1101006" y="29193"/>
                  </a:lnTo>
                  <a:lnTo>
                    <a:pt x="1015569" y="49920"/>
                  </a:lnTo>
                  <a:lnTo>
                    <a:pt x="931619" y="76024"/>
                  </a:lnTo>
                  <a:lnTo>
                    <a:pt x="849493" y="107400"/>
                  </a:lnTo>
                  <a:lnTo>
                    <a:pt x="769522" y="143921"/>
                  </a:lnTo>
                  <a:lnTo>
                    <a:pt x="692029" y="185441"/>
                  </a:lnTo>
                  <a:lnTo>
                    <a:pt x="617325" y="231792"/>
                  </a:lnTo>
                  <a:lnTo>
                    <a:pt x="545712" y="282788"/>
                  </a:lnTo>
                  <a:lnTo>
                    <a:pt x="477477" y="338223"/>
                  </a:lnTo>
                  <a:lnTo>
                    <a:pt x="412895" y="397874"/>
                  </a:lnTo>
                  <a:lnTo>
                    <a:pt x="352227" y="461502"/>
                  </a:lnTo>
                  <a:lnTo>
                    <a:pt x="295716" y="528848"/>
                  </a:lnTo>
                  <a:lnTo>
                    <a:pt x="243590" y="599644"/>
                  </a:lnTo>
                  <a:lnTo>
                    <a:pt x="196060" y="673603"/>
                  </a:lnTo>
                  <a:lnTo>
                    <a:pt x="153315" y="750428"/>
                  </a:lnTo>
                  <a:lnTo>
                    <a:pt x="115530" y="829809"/>
                  </a:lnTo>
                  <a:lnTo>
                    <a:pt x="82855" y="911426"/>
                  </a:lnTo>
                  <a:lnTo>
                    <a:pt x="55423" y="994952"/>
                  </a:lnTo>
                  <a:lnTo>
                    <a:pt x="33343" y="1080049"/>
                  </a:lnTo>
                  <a:lnTo>
                    <a:pt x="16705" y="1166376"/>
                  </a:lnTo>
                  <a:lnTo>
                    <a:pt x="5575" y="1253584"/>
                  </a:lnTo>
                  <a:lnTo>
                    <a:pt x="0" y="1341322"/>
                  </a:lnTo>
                  <a:lnTo>
                    <a:pt x="0" y="1429237"/>
                  </a:lnTo>
                  <a:lnTo>
                    <a:pt x="5575" y="1516975"/>
                  </a:lnTo>
                  <a:lnTo>
                    <a:pt x="16705" y="1604183"/>
                  </a:lnTo>
                  <a:lnTo>
                    <a:pt x="33343" y="1690510"/>
                  </a:lnTo>
                  <a:lnTo>
                    <a:pt x="55423" y="1775607"/>
                  </a:lnTo>
                  <a:lnTo>
                    <a:pt x="82855" y="1859133"/>
                  </a:lnTo>
                  <a:lnTo>
                    <a:pt x="115530" y="1940751"/>
                  </a:lnTo>
                  <a:lnTo>
                    <a:pt x="153315" y="2020132"/>
                  </a:lnTo>
                  <a:lnTo>
                    <a:pt x="196060" y="2096956"/>
                  </a:lnTo>
                  <a:lnTo>
                    <a:pt x="243590" y="2170915"/>
                  </a:lnTo>
                  <a:lnTo>
                    <a:pt x="295716" y="2241711"/>
                  </a:lnTo>
                  <a:lnTo>
                    <a:pt x="352227" y="2309058"/>
                  </a:lnTo>
                  <a:lnTo>
                    <a:pt x="412895" y="2372685"/>
                  </a:lnTo>
                  <a:lnTo>
                    <a:pt x="477477" y="2432336"/>
                  </a:lnTo>
                  <a:lnTo>
                    <a:pt x="545712" y="2487772"/>
                  </a:lnTo>
                  <a:lnTo>
                    <a:pt x="617325" y="2538767"/>
                  </a:lnTo>
                  <a:lnTo>
                    <a:pt x="692029" y="2585118"/>
                  </a:lnTo>
                  <a:lnTo>
                    <a:pt x="769522" y="2626638"/>
                  </a:lnTo>
                  <a:lnTo>
                    <a:pt x="849493" y="2663160"/>
                  </a:lnTo>
                  <a:lnTo>
                    <a:pt x="931619" y="2694535"/>
                  </a:lnTo>
                  <a:lnTo>
                    <a:pt x="1015569" y="2720639"/>
                  </a:lnTo>
                  <a:lnTo>
                    <a:pt x="1101006" y="2741366"/>
                  </a:lnTo>
                  <a:lnTo>
                    <a:pt x="1187586" y="2756632"/>
                  </a:lnTo>
                  <a:lnTo>
                    <a:pt x="1274959" y="2766377"/>
                  </a:lnTo>
                  <a:lnTo>
                    <a:pt x="1362775" y="2770560"/>
                  </a:lnTo>
                  <a:lnTo>
                    <a:pt x="1450679" y="2769165"/>
                  </a:lnTo>
                  <a:lnTo>
                    <a:pt x="1538318" y="2762198"/>
                  </a:lnTo>
                  <a:lnTo>
                    <a:pt x="1625338" y="2749686"/>
                  </a:lnTo>
                  <a:lnTo>
                    <a:pt x="1711390" y="2731680"/>
                  </a:lnTo>
                  <a:lnTo>
                    <a:pt x="1796126" y="2708253"/>
                  </a:lnTo>
                  <a:lnTo>
                    <a:pt x="1879206" y="2679499"/>
                  </a:lnTo>
                  <a:lnTo>
                    <a:pt x="1960295" y="2645533"/>
                  </a:lnTo>
                  <a:lnTo>
                    <a:pt x="2039067" y="2606493"/>
                  </a:lnTo>
                  <a:lnTo>
                    <a:pt x="2115203" y="2562536"/>
                  </a:lnTo>
                  <a:lnTo>
                    <a:pt x="2188399" y="2513838"/>
                  </a:lnTo>
                  <a:lnTo>
                    <a:pt x="2258359" y="2460595"/>
                  </a:lnTo>
                  <a:lnTo>
                    <a:pt x="2324800" y="2403023"/>
                  </a:lnTo>
                  <a:lnTo>
                    <a:pt x="2387457" y="2341353"/>
                  </a:lnTo>
                  <a:lnTo>
                    <a:pt x="2446076" y="2275833"/>
                  </a:lnTo>
                  <a:lnTo>
                    <a:pt x="2500422" y="2206727"/>
                  </a:lnTo>
                  <a:lnTo>
                    <a:pt x="2550275" y="2134313"/>
                  </a:lnTo>
                  <a:lnTo>
                    <a:pt x="2595435" y="2058883"/>
                  </a:lnTo>
                  <a:lnTo>
                    <a:pt x="2635720" y="1980741"/>
                  </a:lnTo>
                  <a:lnTo>
                    <a:pt x="2670968" y="1900201"/>
                  </a:lnTo>
                  <a:lnTo>
                    <a:pt x="2701037" y="1817588"/>
                  </a:lnTo>
                  <a:lnTo>
                    <a:pt x="2725805" y="1733234"/>
                  </a:lnTo>
                  <a:lnTo>
                    <a:pt x="2745174" y="1647479"/>
                  </a:lnTo>
                  <a:lnTo>
                    <a:pt x="2759065" y="1560668"/>
                  </a:lnTo>
                  <a:lnTo>
                    <a:pt x="2767422" y="1473151"/>
                  </a:lnTo>
                  <a:close/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2398295" y="1008584"/>
              <a:ext cx="301183" cy="15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994393" y="1006044"/>
              <a:ext cx="1542442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 risk individual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343893" y="6148877"/>
              <a:ext cx="62671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Health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68501" y="2744697"/>
              <a:ext cx="160772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725421" y="2744697"/>
              <a:ext cx="8038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617058" y="4462591"/>
              <a:ext cx="80386" cy="1057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617058" y="2497080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24330" y="3603679"/>
              <a:ext cx="80386" cy="1056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309785" y="3605867"/>
              <a:ext cx="80386" cy="1034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17058" y="3328353"/>
              <a:ext cx="80386" cy="1038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2024-12-11T11:54:53Z</dcterms:modified>
  <cp:category/>
</cp:coreProperties>
</file>