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4"/>
            <p:cNvSpPr/>
            <p:nvPr/>
          </p:nvSpPr>
          <p:spPr>
            <a:xfrm>
              <a:off x="4335866" y="4484562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3958947" y="4818975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5089702" y="3736317"/>
              <a:ext cx="63202" cy="63202"/>
            </a:xfrm>
            <a:prstGeom prst="ellipse">
              <a:avLst/>
            </a:prstGeom>
            <a:solidFill>
              <a:srgbClr val="154599">
                <a:alpha val="100000"/>
              </a:srgbClr>
            </a:solidFill>
            <a:ln w="9000" cap="rnd">
              <a:solidFill>
                <a:srgbClr val="1545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3582029" y="4572472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5240469" y="5017988"/>
              <a:ext cx="63202" cy="63202"/>
            </a:xfrm>
            <a:prstGeom prst="ellipse">
              <a:avLst/>
            </a:prstGeom>
            <a:solidFill>
              <a:srgbClr val="154599">
                <a:alpha val="100000"/>
              </a:srgbClr>
            </a:solidFill>
            <a:ln w="9000" cap="rnd">
              <a:solidFill>
                <a:srgbClr val="1545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4185098" y="3126086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4788167" y="5131164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4260482" y="3632867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3883564" y="4752548"/>
              <a:ext cx="63202" cy="63202"/>
            </a:xfrm>
            <a:prstGeom prst="ellipse">
              <a:avLst/>
            </a:prstGeom>
            <a:solidFill>
              <a:srgbClr val="154599">
                <a:alpha val="100000"/>
              </a:srgbClr>
            </a:solidFill>
            <a:ln w="9000" cap="rnd">
              <a:solidFill>
                <a:srgbClr val="1545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4260482" y="3154460"/>
              <a:ext cx="63202" cy="63202"/>
            </a:xfrm>
            <a:prstGeom prst="ellipse">
              <a:avLst/>
            </a:prstGeom>
            <a:solidFill>
              <a:srgbClr val="154599">
                <a:alpha val="100000"/>
              </a:srgbClr>
            </a:solidFill>
            <a:ln w="9000" cap="rnd">
              <a:solidFill>
                <a:srgbClr val="1545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3582029" y="4676814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4109715" y="4673408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4185098" y="4848215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4335866" y="3125504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4109715" y="3236167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4562016" y="4183056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4411249" y="4482334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5315853" y="4204346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4260482" y="3402760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3205111" y="4410502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3431262" y="4874534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3732796" y="4436436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4034331" y="4101902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3732796" y="5741225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4109715" y="3894685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3506646" y="4720158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4109715" y="4093324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4712784" y="4434221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863551" y="2305487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5014318" y="3006902"/>
              <a:ext cx="63202" cy="63202"/>
            </a:xfrm>
            <a:prstGeom prst="ellipse">
              <a:avLst/>
            </a:prstGeom>
            <a:solidFill>
              <a:srgbClr val="154599">
                <a:alpha val="100000"/>
              </a:srgbClr>
            </a:solidFill>
            <a:ln w="9000" cap="rnd">
              <a:solidFill>
                <a:srgbClr val="1545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4260482" y="4794750"/>
              <a:ext cx="63202" cy="63202"/>
            </a:xfrm>
            <a:prstGeom prst="ellipse">
              <a:avLst/>
            </a:prstGeom>
            <a:solidFill>
              <a:srgbClr val="154599">
                <a:alpha val="100000"/>
              </a:srgbClr>
            </a:solidFill>
            <a:ln w="9000" cap="rnd">
              <a:solidFill>
                <a:srgbClr val="1545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5542004" y="4734281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3129727" y="2652972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5240469" y="5149326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4712784" y="4969301"/>
              <a:ext cx="63202" cy="63202"/>
            </a:xfrm>
            <a:prstGeom prst="ellipse">
              <a:avLst/>
            </a:prstGeom>
            <a:solidFill>
              <a:srgbClr val="154599">
                <a:alpha val="100000"/>
              </a:srgbClr>
            </a:solidFill>
            <a:ln w="9000" cap="rnd">
              <a:solidFill>
                <a:srgbClr val="1545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5240469" y="4222707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752809" y="3348227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3582029" y="4201329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4260482" y="3962369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506646" y="4399761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6069689" y="3344227"/>
              <a:ext cx="63202" cy="63202"/>
            </a:xfrm>
            <a:prstGeom prst="ellipse">
              <a:avLst/>
            </a:prstGeom>
            <a:solidFill>
              <a:srgbClr val="154599">
                <a:alpha val="100000"/>
              </a:srgbClr>
            </a:solidFill>
            <a:ln w="9000" cap="rnd">
              <a:solidFill>
                <a:srgbClr val="1545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4034331" y="4923337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582029" y="4271375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732796" y="5591521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034331" y="5348398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109715" y="4086102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863551" y="4694645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260482" y="5152369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5089702" y="4610803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034331" y="5284761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165086" y="3841100"/>
              <a:ext cx="63202" cy="63202"/>
            </a:xfrm>
            <a:prstGeom prst="ellipse">
              <a:avLst/>
            </a:prstGeom>
            <a:solidFill>
              <a:srgbClr val="154599">
                <a:alpha val="100000"/>
              </a:srgbClr>
            </a:solidFill>
            <a:ln w="9000" cap="rnd">
              <a:solidFill>
                <a:srgbClr val="1545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089702" y="3839697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863551" y="3765335"/>
              <a:ext cx="63202" cy="63202"/>
            </a:xfrm>
            <a:prstGeom prst="ellipse">
              <a:avLst/>
            </a:prstGeom>
            <a:solidFill>
              <a:srgbClr val="154599">
                <a:alpha val="100000"/>
              </a:srgbClr>
            </a:solidFill>
            <a:ln w="9000" cap="rnd">
              <a:solidFill>
                <a:srgbClr val="1545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3431262" y="2047156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788167" y="4575967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034331" y="4150802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883564" y="2970208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657413" y="4831380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506646" y="3764342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5014318" y="5541824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526658" y="3164573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260482" y="4220602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506646" y="5041021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677426" y="3969354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5466620" y="3756808"/>
              <a:ext cx="63202" cy="63202"/>
            </a:xfrm>
            <a:prstGeom prst="ellipse">
              <a:avLst/>
            </a:prstGeom>
            <a:solidFill>
              <a:srgbClr val="154599">
                <a:alpha val="100000"/>
              </a:srgbClr>
            </a:solidFill>
            <a:ln w="9000" cap="rnd">
              <a:solidFill>
                <a:srgbClr val="1545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808180" y="5436093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4260482" y="4051409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883564" y="4412530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280495" y="4697434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938935" y="5407529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431262" y="4749021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582029" y="4901889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034331" y="3441167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677426" y="4833162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657413" y="3583316"/>
              <a:ext cx="63202" cy="63202"/>
            </a:xfrm>
            <a:prstGeom prst="ellipse">
              <a:avLst/>
            </a:prstGeom>
            <a:solidFill>
              <a:srgbClr val="154599">
                <a:alpha val="100000"/>
              </a:srgbClr>
            </a:solidFill>
            <a:ln w="9000" cap="rnd">
              <a:solidFill>
                <a:srgbClr val="1545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5391236" y="4907916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355878" y="3954758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411249" y="2894668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788167" y="3045807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5014318" y="4364228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5466620" y="3913141"/>
              <a:ext cx="63202" cy="63202"/>
            </a:xfrm>
            <a:prstGeom prst="ellipse">
              <a:avLst/>
            </a:prstGeom>
            <a:solidFill>
              <a:srgbClr val="154599">
                <a:alpha val="100000"/>
              </a:srgbClr>
            </a:solidFill>
            <a:ln w="9000" cap="rnd">
              <a:solidFill>
                <a:srgbClr val="1545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958947" y="3089307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034331" y="4574118"/>
              <a:ext cx="63202" cy="63202"/>
            </a:xfrm>
            <a:prstGeom prst="ellipse">
              <a:avLst/>
            </a:prstGeom>
            <a:solidFill>
              <a:srgbClr val="154599">
                <a:alpha val="100000"/>
              </a:srgbClr>
            </a:solidFill>
            <a:ln w="9000" cap="rnd">
              <a:solidFill>
                <a:srgbClr val="1545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732796" y="4889734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863551" y="5046636"/>
              <a:ext cx="63202" cy="63202"/>
            </a:xfrm>
            <a:prstGeom prst="ellipse">
              <a:avLst/>
            </a:prstGeom>
            <a:solidFill>
              <a:srgbClr val="154599">
                <a:alpha val="100000"/>
              </a:srgbClr>
            </a:solidFill>
            <a:ln w="9000" cap="rnd">
              <a:solidFill>
                <a:srgbClr val="1545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582029" y="4743373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788167" y="4055387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5315853" y="3530766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657413" y="5005523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808180" y="4271547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637400" y="2682150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014318" y="3969312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657413" y="4035139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918922" y="3849979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240469" y="3983601"/>
              <a:ext cx="63202" cy="63202"/>
            </a:xfrm>
            <a:prstGeom prst="ellipse">
              <a:avLst/>
            </a:prstGeom>
            <a:solidFill>
              <a:srgbClr val="154599">
                <a:alpha val="100000"/>
              </a:srgbClr>
            </a:solidFill>
            <a:ln w="9000" cap="rnd">
              <a:solidFill>
                <a:srgbClr val="1545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4109715" y="4808338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00507" y="4703110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4109715" y="2611157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4260482" y="4192261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808180" y="5374183"/>
              <a:ext cx="63202" cy="63202"/>
            </a:xfrm>
            <a:prstGeom prst="ellipse">
              <a:avLst/>
            </a:prstGeom>
            <a:solidFill>
              <a:srgbClr val="154599">
                <a:alpha val="100000"/>
              </a:srgbClr>
            </a:solidFill>
            <a:ln w="9000" cap="rnd">
              <a:solidFill>
                <a:srgbClr val="1545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657413" y="5500428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4185098" y="5144912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4712784" y="3852045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4486633" y="3943741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4034331" y="4209553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5843538" y="4801862"/>
              <a:ext cx="63202" cy="63202"/>
            </a:xfrm>
            <a:prstGeom prst="ellipse">
              <a:avLst/>
            </a:prstGeom>
            <a:solidFill>
              <a:srgbClr val="154599">
                <a:alpha val="100000"/>
              </a:srgbClr>
            </a:solidFill>
            <a:ln w="9000" cap="rnd">
              <a:solidFill>
                <a:srgbClr val="1545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5165086" y="5320268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883564" y="4884641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808180" y="3547492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657413" y="5111674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677426" y="4948926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375891" y="4579504"/>
              <a:ext cx="63202" cy="63202"/>
            </a:xfrm>
            <a:prstGeom prst="ellipse">
              <a:avLst/>
            </a:prstGeom>
            <a:solidFill>
              <a:srgbClr val="154599">
                <a:alpha val="100000"/>
              </a:srgbClr>
            </a:solidFill>
            <a:ln w="9000" cap="rnd">
              <a:solidFill>
                <a:srgbClr val="1545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1697438" y="4721482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109715" y="4899632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86633" y="3534175"/>
              <a:ext cx="63202" cy="63202"/>
            </a:xfrm>
            <a:prstGeom prst="ellipse">
              <a:avLst/>
            </a:prstGeom>
            <a:solidFill>
              <a:srgbClr val="154599">
                <a:alpha val="100000"/>
              </a:srgbClr>
            </a:solidFill>
            <a:ln w="9000" cap="rnd">
              <a:solidFill>
                <a:srgbClr val="1545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863551" y="2355875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808180" y="4055650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5014318" y="1180427"/>
              <a:ext cx="63202" cy="63202"/>
            </a:xfrm>
            <a:prstGeom prst="ellipse">
              <a:avLst/>
            </a:prstGeom>
            <a:solidFill>
              <a:srgbClr val="154599">
                <a:alpha val="100000"/>
              </a:srgbClr>
            </a:solidFill>
            <a:ln w="9000" cap="rnd">
              <a:solidFill>
                <a:srgbClr val="1545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732796" y="4425198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732796" y="4065984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732796" y="3718789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808180" y="3045536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4788167" y="3775356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335866" y="5517393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054344" y="4333169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185098" y="4280211"/>
              <a:ext cx="63202" cy="63202"/>
            </a:xfrm>
            <a:prstGeom prst="ellipse">
              <a:avLst/>
            </a:prstGeom>
            <a:solidFill>
              <a:srgbClr val="154599">
                <a:alpha val="100000"/>
              </a:srgbClr>
            </a:solidFill>
            <a:ln w="9000" cap="rnd">
              <a:solidFill>
                <a:srgbClr val="1545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5089702" y="5335101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5918922" y="4135416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808180" y="4302964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185098" y="3257977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863551" y="2458187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034331" y="4231004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2978960" y="4421403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185098" y="3729291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808180" y="4581301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2828193" y="4798276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486633" y="4559731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3732796" y="4222862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3506646" y="3001703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5843538" y="4023409"/>
              <a:ext cx="63202" cy="63202"/>
            </a:xfrm>
            <a:prstGeom prst="ellipse">
              <a:avLst/>
            </a:prstGeom>
            <a:solidFill>
              <a:srgbClr val="154599">
                <a:alpha val="100000"/>
              </a:srgbClr>
            </a:solidFill>
            <a:ln w="9000" cap="rnd">
              <a:solidFill>
                <a:srgbClr val="1545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2828193" y="5012410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3657413" y="4929153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3355878" y="4400998"/>
              <a:ext cx="63202" cy="63202"/>
            </a:xfrm>
            <a:prstGeom prst="ellipse">
              <a:avLst/>
            </a:prstGeom>
            <a:solidFill>
              <a:srgbClr val="154599">
                <a:alpha val="100000"/>
              </a:srgbClr>
            </a:solidFill>
            <a:ln w="9000" cap="rnd">
              <a:solidFill>
                <a:srgbClr val="1545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5391236" y="3865917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109715" y="4087986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3355878" y="4989495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65086" y="4644957"/>
              <a:ext cx="63202" cy="63202"/>
            </a:xfrm>
            <a:prstGeom prst="ellipse">
              <a:avLst/>
            </a:prstGeom>
            <a:solidFill>
              <a:srgbClr val="154599">
                <a:alpha val="100000"/>
              </a:srgbClr>
            </a:solidFill>
            <a:ln w="9000" cap="rnd">
              <a:solidFill>
                <a:srgbClr val="1545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260482" y="4477502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637400" y="5716814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3883564" y="3603025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109715" y="3649225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185098" y="4440627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3732796" y="2219340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637400" y="2524020"/>
              <a:ext cx="63202" cy="63202"/>
            </a:xfrm>
            <a:prstGeom prst="ellipse">
              <a:avLst/>
            </a:prstGeom>
            <a:solidFill>
              <a:srgbClr val="154599">
                <a:alpha val="100000"/>
              </a:srgbClr>
            </a:solidFill>
            <a:ln w="9000" cap="rnd">
              <a:solidFill>
                <a:srgbClr val="1545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5466620" y="4358700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863551" y="4004838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5843538" y="4499912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3657413" y="4491692"/>
              <a:ext cx="63202" cy="63202"/>
            </a:xfrm>
            <a:prstGeom prst="ellipse">
              <a:avLst/>
            </a:prstGeom>
            <a:solidFill>
              <a:srgbClr val="154599">
                <a:alpha val="100000"/>
              </a:srgbClr>
            </a:solidFill>
            <a:ln w="9000" cap="rnd">
              <a:solidFill>
                <a:srgbClr val="1545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185098" y="5075534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3808180" y="4991174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1471287" y="5028836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486633" y="5547672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034331" y="4251967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3657413" y="4908601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637400" y="4592915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3506646" y="4253761"/>
              <a:ext cx="63202" cy="63202"/>
            </a:xfrm>
            <a:prstGeom prst="ellipse">
              <a:avLst/>
            </a:prstGeom>
            <a:solidFill>
              <a:srgbClr val="154599">
                <a:alpha val="100000"/>
              </a:srgbClr>
            </a:solidFill>
            <a:ln w="9000" cap="rnd">
              <a:solidFill>
                <a:srgbClr val="1545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3582029" y="5211851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5089702" y="3886276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637400" y="4963507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5240469" y="5150563"/>
              <a:ext cx="63202" cy="63202"/>
            </a:xfrm>
            <a:prstGeom prst="ellipse">
              <a:avLst/>
            </a:prstGeom>
            <a:solidFill>
              <a:srgbClr val="154599">
                <a:alpha val="100000"/>
              </a:srgbClr>
            </a:solidFill>
            <a:ln w="9000" cap="rnd">
              <a:solidFill>
                <a:srgbClr val="1545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3883564" y="5511071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335866" y="4592244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3883564" y="3464147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3355878" y="3804257"/>
              <a:ext cx="63202" cy="63202"/>
            </a:xfrm>
            <a:prstGeom prst="ellipse">
              <a:avLst/>
            </a:prstGeom>
            <a:solidFill>
              <a:srgbClr val="154599">
                <a:alpha val="100000"/>
              </a:srgbClr>
            </a:solidFill>
            <a:ln w="9000" cap="rnd">
              <a:solidFill>
                <a:srgbClr val="1545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2149740" y="3311068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4335866" y="4812365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4185098" y="5260751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5014318" y="4566540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4863551" y="4867799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5994305" y="4286682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4034331" y="5187047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4335866" y="2975314"/>
              <a:ext cx="63202" cy="63202"/>
            </a:xfrm>
            <a:prstGeom prst="ellipse">
              <a:avLst/>
            </a:prstGeom>
            <a:solidFill>
              <a:srgbClr val="154599">
                <a:alpha val="100000"/>
              </a:srgbClr>
            </a:solidFill>
            <a:ln w="9000" cap="rnd">
              <a:solidFill>
                <a:srgbClr val="1545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4788167" y="4156224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4788167" y="5491078"/>
              <a:ext cx="63202" cy="63202"/>
            </a:xfrm>
            <a:prstGeom prst="ellipse">
              <a:avLst/>
            </a:prstGeom>
            <a:solidFill>
              <a:srgbClr val="154599">
                <a:alpha val="100000"/>
              </a:srgbClr>
            </a:solidFill>
            <a:ln w="9000" cap="rnd">
              <a:solidFill>
                <a:srgbClr val="1545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3883564" y="4425121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3054344" y="4295824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2375891" y="5104182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3808180" y="3915702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4185098" y="4687722"/>
              <a:ext cx="63202" cy="63202"/>
            </a:xfrm>
            <a:prstGeom prst="ellipse">
              <a:avLst/>
            </a:prstGeom>
            <a:solidFill>
              <a:srgbClr val="154599">
                <a:alpha val="100000"/>
              </a:srgbClr>
            </a:solidFill>
            <a:ln w="9000" cap="rnd">
              <a:solidFill>
                <a:srgbClr val="1545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2149740" y="4663084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185098" y="4964549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3732796" y="2649767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2828193" y="3480696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2451275" y="4063078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4109715" y="4552550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5165086" y="5419855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3657413" y="5300853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4788167" y="3722834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3657413" y="4255697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692771" y="4367453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4260482" y="3051561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1471287" y="5296447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2752809" y="4120358"/>
              <a:ext cx="63202" cy="63202"/>
            </a:xfrm>
            <a:prstGeom prst="ellipse">
              <a:avLst/>
            </a:prstGeom>
            <a:solidFill>
              <a:srgbClr val="154599">
                <a:alpha val="100000"/>
              </a:srgbClr>
            </a:solidFill>
            <a:ln w="9000" cap="rnd">
              <a:solidFill>
                <a:srgbClr val="1545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2074357" y="3946094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5617387" y="4704163"/>
              <a:ext cx="63202" cy="63202"/>
            </a:xfrm>
            <a:prstGeom prst="ellipse">
              <a:avLst/>
            </a:prstGeom>
            <a:solidFill>
              <a:srgbClr val="154599">
                <a:alpha val="100000"/>
              </a:srgbClr>
            </a:solidFill>
            <a:ln w="9000" cap="rnd">
              <a:solidFill>
                <a:srgbClr val="1545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3355878" y="3534742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4260482" y="4801829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2828193" y="2169331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4712784" y="4609594"/>
              <a:ext cx="63202" cy="63202"/>
            </a:xfrm>
            <a:prstGeom prst="ellipse">
              <a:avLst/>
            </a:prstGeom>
            <a:solidFill>
              <a:srgbClr val="8B0000">
                <a:alpha val="100000"/>
              </a:srgbClr>
            </a:solidFill>
            <a:ln w="9000" cap="rnd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g213"/>
            <p:cNvSpPr/>
            <p:nvPr/>
          </p:nvSpPr>
          <p:spPr>
            <a:xfrm>
              <a:off x="1502889" y="3973477"/>
              <a:ext cx="4523018" cy="767390"/>
            </a:xfrm>
            <a:custGeom>
              <a:avLst/>
              <a:pathLst>
                <a:path w="4523018" h="767390">
                  <a:moveTo>
                    <a:pt x="0" y="0"/>
                  </a:moveTo>
                  <a:lnTo>
                    <a:pt x="57253" y="7040"/>
                  </a:lnTo>
                  <a:lnTo>
                    <a:pt x="114506" y="14062"/>
                  </a:lnTo>
                  <a:lnTo>
                    <a:pt x="171760" y="21065"/>
                  </a:lnTo>
                  <a:lnTo>
                    <a:pt x="229013" y="28048"/>
                  </a:lnTo>
                  <a:lnTo>
                    <a:pt x="286266" y="35009"/>
                  </a:lnTo>
                  <a:lnTo>
                    <a:pt x="343520" y="41948"/>
                  </a:lnTo>
                  <a:lnTo>
                    <a:pt x="400773" y="48862"/>
                  </a:lnTo>
                  <a:lnTo>
                    <a:pt x="458027" y="55749"/>
                  </a:lnTo>
                  <a:lnTo>
                    <a:pt x="515280" y="62608"/>
                  </a:lnTo>
                  <a:lnTo>
                    <a:pt x="572533" y="69437"/>
                  </a:lnTo>
                  <a:lnTo>
                    <a:pt x="629787" y="76233"/>
                  </a:lnTo>
                  <a:lnTo>
                    <a:pt x="687040" y="82994"/>
                  </a:lnTo>
                  <a:lnTo>
                    <a:pt x="744294" y="89717"/>
                  </a:lnTo>
                  <a:lnTo>
                    <a:pt x="801547" y="96399"/>
                  </a:lnTo>
                  <a:lnTo>
                    <a:pt x="858800" y="103036"/>
                  </a:lnTo>
                  <a:lnTo>
                    <a:pt x="916054" y="109626"/>
                  </a:lnTo>
                  <a:lnTo>
                    <a:pt x="973307" y="116163"/>
                  </a:lnTo>
                  <a:lnTo>
                    <a:pt x="1030561" y="122644"/>
                  </a:lnTo>
                  <a:lnTo>
                    <a:pt x="1087814" y="129063"/>
                  </a:lnTo>
                  <a:lnTo>
                    <a:pt x="1145067" y="135415"/>
                  </a:lnTo>
                  <a:lnTo>
                    <a:pt x="1202321" y="141693"/>
                  </a:lnTo>
                  <a:lnTo>
                    <a:pt x="1259574" y="147890"/>
                  </a:lnTo>
                  <a:lnTo>
                    <a:pt x="1316828" y="153999"/>
                  </a:lnTo>
                  <a:lnTo>
                    <a:pt x="1374081" y="160011"/>
                  </a:lnTo>
                  <a:lnTo>
                    <a:pt x="1431334" y="165916"/>
                  </a:lnTo>
                  <a:lnTo>
                    <a:pt x="1488588" y="171703"/>
                  </a:lnTo>
                  <a:lnTo>
                    <a:pt x="1545841" y="177360"/>
                  </a:lnTo>
                  <a:lnTo>
                    <a:pt x="1603094" y="182873"/>
                  </a:lnTo>
                  <a:lnTo>
                    <a:pt x="1660348" y="188227"/>
                  </a:lnTo>
                  <a:lnTo>
                    <a:pt x="1717601" y="193406"/>
                  </a:lnTo>
                  <a:lnTo>
                    <a:pt x="1774855" y="198389"/>
                  </a:lnTo>
                  <a:lnTo>
                    <a:pt x="1832108" y="203156"/>
                  </a:lnTo>
                  <a:lnTo>
                    <a:pt x="1889361" y="207684"/>
                  </a:lnTo>
                  <a:lnTo>
                    <a:pt x="1946615" y="211948"/>
                  </a:lnTo>
                  <a:lnTo>
                    <a:pt x="2003868" y="215920"/>
                  </a:lnTo>
                  <a:lnTo>
                    <a:pt x="2061122" y="219571"/>
                  </a:lnTo>
                  <a:lnTo>
                    <a:pt x="2118375" y="222869"/>
                  </a:lnTo>
                  <a:lnTo>
                    <a:pt x="2175628" y="225783"/>
                  </a:lnTo>
                  <a:lnTo>
                    <a:pt x="2232882" y="228280"/>
                  </a:lnTo>
                  <a:lnTo>
                    <a:pt x="2290135" y="230328"/>
                  </a:lnTo>
                  <a:lnTo>
                    <a:pt x="2347389" y="231898"/>
                  </a:lnTo>
                  <a:lnTo>
                    <a:pt x="2404642" y="232963"/>
                  </a:lnTo>
                  <a:lnTo>
                    <a:pt x="2461895" y="233499"/>
                  </a:lnTo>
                  <a:lnTo>
                    <a:pt x="2519149" y="233492"/>
                  </a:lnTo>
                  <a:lnTo>
                    <a:pt x="2576402" y="232932"/>
                  </a:lnTo>
                  <a:lnTo>
                    <a:pt x="2633656" y="231816"/>
                  </a:lnTo>
                  <a:lnTo>
                    <a:pt x="2690909" y="230151"/>
                  </a:lnTo>
                  <a:lnTo>
                    <a:pt x="2748162" y="227949"/>
                  </a:lnTo>
                  <a:lnTo>
                    <a:pt x="2805416" y="225231"/>
                  </a:lnTo>
                  <a:lnTo>
                    <a:pt x="2862669" y="222020"/>
                  </a:lnTo>
                  <a:lnTo>
                    <a:pt x="2919923" y="218346"/>
                  </a:lnTo>
                  <a:lnTo>
                    <a:pt x="2977176" y="214239"/>
                  </a:lnTo>
                  <a:lnTo>
                    <a:pt x="3034429" y="209732"/>
                  </a:lnTo>
                  <a:lnTo>
                    <a:pt x="3091683" y="204857"/>
                  </a:lnTo>
                  <a:lnTo>
                    <a:pt x="3148936" y="199646"/>
                  </a:lnTo>
                  <a:lnTo>
                    <a:pt x="3206189" y="194129"/>
                  </a:lnTo>
                  <a:lnTo>
                    <a:pt x="3263443" y="188335"/>
                  </a:lnTo>
                  <a:lnTo>
                    <a:pt x="3320696" y="182289"/>
                  </a:lnTo>
                  <a:lnTo>
                    <a:pt x="3377950" y="176016"/>
                  </a:lnTo>
                  <a:lnTo>
                    <a:pt x="3435203" y="169538"/>
                  </a:lnTo>
                  <a:lnTo>
                    <a:pt x="3492456" y="162876"/>
                  </a:lnTo>
                  <a:lnTo>
                    <a:pt x="3549710" y="156046"/>
                  </a:lnTo>
                  <a:lnTo>
                    <a:pt x="3606963" y="149065"/>
                  </a:lnTo>
                  <a:lnTo>
                    <a:pt x="3664217" y="141947"/>
                  </a:lnTo>
                  <a:lnTo>
                    <a:pt x="3721470" y="134706"/>
                  </a:lnTo>
                  <a:lnTo>
                    <a:pt x="3778723" y="127353"/>
                  </a:lnTo>
                  <a:lnTo>
                    <a:pt x="3835977" y="119899"/>
                  </a:lnTo>
                  <a:lnTo>
                    <a:pt x="3893230" y="112351"/>
                  </a:lnTo>
                  <a:lnTo>
                    <a:pt x="3950484" y="104719"/>
                  </a:lnTo>
                  <a:lnTo>
                    <a:pt x="4007737" y="97011"/>
                  </a:lnTo>
                  <a:lnTo>
                    <a:pt x="4064990" y="89232"/>
                  </a:lnTo>
                  <a:lnTo>
                    <a:pt x="4122244" y="81388"/>
                  </a:lnTo>
                  <a:lnTo>
                    <a:pt x="4179497" y="73485"/>
                  </a:lnTo>
                  <a:lnTo>
                    <a:pt x="4236751" y="65529"/>
                  </a:lnTo>
                  <a:lnTo>
                    <a:pt x="4294004" y="57522"/>
                  </a:lnTo>
                  <a:lnTo>
                    <a:pt x="4351257" y="49469"/>
                  </a:lnTo>
                  <a:lnTo>
                    <a:pt x="4408511" y="41373"/>
                  </a:lnTo>
                  <a:lnTo>
                    <a:pt x="4465764" y="33238"/>
                  </a:lnTo>
                  <a:lnTo>
                    <a:pt x="4523018" y="25067"/>
                  </a:lnTo>
                  <a:lnTo>
                    <a:pt x="4523018" y="632342"/>
                  </a:lnTo>
                  <a:lnTo>
                    <a:pt x="4465764" y="625563"/>
                  </a:lnTo>
                  <a:lnTo>
                    <a:pt x="4408511" y="618820"/>
                  </a:lnTo>
                  <a:lnTo>
                    <a:pt x="4351257" y="612117"/>
                  </a:lnTo>
                  <a:lnTo>
                    <a:pt x="4294004" y="605456"/>
                  </a:lnTo>
                  <a:lnTo>
                    <a:pt x="4236751" y="598841"/>
                  </a:lnTo>
                  <a:lnTo>
                    <a:pt x="4179497" y="592276"/>
                  </a:lnTo>
                  <a:lnTo>
                    <a:pt x="4122244" y="585766"/>
                  </a:lnTo>
                  <a:lnTo>
                    <a:pt x="4064990" y="579315"/>
                  </a:lnTo>
                  <a:lnTo>
                    <a:pt x="4007737" y="572928"/>
                  </a:lnTo>
                  <a:lnTo>
                    <a:pt x="3950484" y="566611"/>
                  </a:lnTo>
                  <a:lnTo>
                    <a:pt x="3893230" y="560372"/>
                  </a:lnTo>
                  <a:lnTo>
                    <a:pt x="3835977" y="554216"/>
                  </a:lnTo>
                  <a:lnTo>
                    <a:pt x="3778723" y="548154"/>
                  </a:lnTo>
                  <a:lnTo>
                    <a:pt x="3721470" y="542193"/>
                  </a:lnTo>
                  <a:lnTo>
                    <a:pt x="3664217" y="536344"/>
                  </a:lnTo>
                  <a:lnTo>
                    <a:pt x="3606963" y="530619"/>
                  </a:lnTo>
                  <a:lnTo>
                    <a:pt x="3549710" y="525030"/>
                  </a:lnTo>
                  <a:lnTo>
                    <a:pt x="3492456" y="519592"/>
                  </a:lnTo>
                  <a:lnTo>
                    <a:pt x="3435203" y="514322"/>
                  </a:lnTo>
                  <a:lnTo>
                    <a:pt x="3377950" y="509236"/>
                  </a:lnTo>
                  <a:lnTo>
                    <a:pt x="3320696" y="504356"/>
                  </a:lnTo>
                  <a:lnTo>
                    <a:pt x="3263443" y="499702"/>
                  </a:lnTo>
                  <a:lnTo>
                    <a:pt x="3206189" y="495300"/>
                  </a:lnTo>
                  <a:lnTo>
                    <a:pt x="3148936" y="491175"/>
                  </a:lnTo>
                  <a:lnTo>
                    <a:pt x="3091683" y="487356"/>
                  </a:lnTo>
                  <a:lnTo>
                    <a:pt x="3034429" y="483873"/>
                  </a:lnTo>
                  <a:lnTo>
                    <a:pt x="2977176" y="480758"/>
                  </a:lnTo>
                  <a:lnTo>
                    <a:pt x="2919923" y="478044"/>
                  </a:lnTo>
                  <a:lnTo>
                    <a:pt x="2862669" y="475762"/>
                  </a:lnTo>
                  <a:lnTo>
                    <a:pt x="2805416" y="473943"/>
                  </a:lnTo>
                  <a:lnTo>
                    <a:pt x="2748162" y="472617"/>
                  </a:lnTo>
                  <a:lnTo>
                    <a:pt x="2690909" y="471807"/>
                  </a:lnTo>
                  <a:lnTo>
                    <a:pt x="2633656" y="471534"/>
                  </a:lnTo>
                  <a:lnTo>
                    <a:pt x="2576402" y="471811"/>
                  </a:lnTo>
                  <a:lnTo>
                    <a:pt x="2519149" y="472642"/>
                  </a:lnTo>
                  <a:lnTo>
                    <a:pt x="2461895" y="474027"/>
                  </a:lnTo>
                  <a:lnTo>
                    <a:pt x="2404642" y="475956"/>
                  </a:lnTo>
                  <a:lnTo>
                    <a:pt x="2347389" y="478413"/>
                  </a:lnTo>
                  <a:lnTo>
                    <a:pt x="2290135" y="481375"/>
                  </a:lnTo>
                  <a:lnTo>
                    <a:pt x="2232882" y="484816"/>
                  </a:lnTo>
                  <a:lnTo>
                    <a:pt x="2175628" y="488705"/>
                  </a:lnTo>
                  <a:lnTo>
                    <a:pt x="2118375" y="493011"/>
                  </a:lnTo>
                  <a:lnTo>
                    <a:pt x="2061122" y="497701"/>
                  </a:lnTo>
                  <a:lnTo>
                    <a:pt x="2003868" y="502744"/>
                  </a:lnTo>
                  <a:lnTo>
                    <a:pt x="1946615" y="508108"/>
                  </a:lnTo>
                  <a:lnTo>
                    <a:pt x="1889361" y="513764"/>
                  </a:lnTo>
                  <a:lnTo>
                    <a:pt x="1832108" y="519684"/>
                  </a:lnTo>
                  <a:lnTo>
                    <a:pt x="1774855" y="525844"/>
                  </a:lnTo>
                  <a:lnTo>
                    <a:pt x="1717601" y="532219"/>
                  </a:lnTo>
                  <a:lnTo>
                    <a:pt x="1660348" y="538790"/>
                  </a:lnTo>
                  <a:lnTo>
                    <a:pt x="1603094" y="545536"/>
                  </a:lnTo>
                  <a:lnTo>
                    <a:pt x="1545841" y="552442"/>
                  </a:lnTo>
                  <a:lnTo>
                    <a:pt x="1488588" y="559491"/>
                  </a:lnTo>
                  <a:lnTo>
                    <a:pt x="1431334" y="566670"/>
                  </a:lnTo>
                  <a:lnTo>
                    <a:pt x="1374081" y="573967"/>
                  </a:lnTo>
                  <a:lnTo>
                    <a:pt x="1316828" y="581371"/>
                  </a:lnTo>
                  <a:lnTo>
                    <a:pt x="1259574" y="588872"/>
                  </a:lnTo>
                  <a:lnTo>
                    <a:pt x="1202321" y="596462"/>
                  </a:lnTo>
                  <a:lnTo>
                    <a:pt x="1145067" y="604132"/>
                  </a:lnTo>
                  <a:lnTo>
                    <a:pt x="1087814" y="611876"/>
                  </a:lnTo>
                  <a:lnTo>
                    <a:pt x="1030561" y="619687"/>
                  </a:lnTo>
                  <a:lnTo>
                    <a:pt x="973307" y="627560"/>
                  </a:lnTo>
                  <a:lnTo>
                    <a:pt x="916054" y="635489"/>
                  </a:lnTo>
                  <a:lnTo>
                    <a:pt x="858800" y="643471"/>
                  </a:lnTo>
                  <a:lnTo>
                    <a:pt x="801547" y="651501"/>
                  </a:lnTo>
                  <a:lnTo>
                    <a:pt x="744294" y="659575"/>
                  </a:lnTo>
                  <a:lnTo>
                    <a:pt x="687040" y="667690"/>
                  </a:lnTo>
                  <a:lnTo>
                    <a:pt x="629787" y="675843"/>
                  </a:lnTo>
                  <a:lnTo>
                    <a:pt x="572533" y="684032"/>
                  </a:lnTo>
                  <a:lnTo>
                    <a:pt x="515280" y="692252"/>
                  </a:lnTo>
                  <a:lnTo>
                    <a:pt x="458027" y="700504"/>
                  </a:lnTo>
                  <a:lnTo>
                    <a:pt x="400773" y="708783"/>
                  </a:lnTo>
                  <a:lnTo>
                    <a:pt x="343520" y="717089"/>
                  </a:lnTo>
                  <a:lnTo>
                    <a:pt x="286266" y="725420"/>
                  </a:lnTo>
                  <a:lnTo>
                    <a:pt x="229013" y="733773"/>
                  </a:lnTo>
                  <a:lnTo>
                    <a:pt x="171760" y="742149"/>
                  </a:lnTo>
                  <a:lnTo>
                    <a:pt x="114506" y="750544"/>
                  </a:lnTo>
                  <a:lnTo>
                    <a:pt x="57253" y="758958"/>
                  </a:lnTo>
                  <a:lnTo>
                    <a:pt x="0" y="767390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1502889" y="3973477"/>
              <a:ext cx="4523018" cy="233499"/>
            </a:xfrm>
            <a:custGeom>
              <a:avLst/>
              <a:pathLst>
                <a:path w="4523018" h="233499">
                  <a:moveTo>
                    <a:pt x="0" y="0"/>
                  </a:moveTo>
                  <a:lnTo>
                    <a:pt x="57253" y="7040"/>
                  </a:lnTo>
                  <a:lnTo>
                    <a:pt x="114506" y="14062"/>
                  </a:lnTo>
                  <a:lnTo>
                    <a:pt x="171760" y="21065"/>
                  </a:lnTo>
                  <a:lnTo>
                    <a:pt x="229013" y="28048"/>
                  </a:lnTo>
                  <a:lnTo>
                    <a:pt x="286266" y="35009"/>
                  </a:lnTo>
                  <a:lnTo>
                    <a:pt x="343520" y="41948"/>
                  </a:lnTo>
                  <a:lnTo>
                    <a:pt x="400773" y="48862"/>
                  </a:lnTo>
                  <a:lnTo>
                    <a:pt x="458027" y="55749"/>
                  </a:lnTo>
                  <a:lnTo>
                    <a:pt x="515280" y="62608"/>
                  </a:lnTo>
                  <a:lnTo>
                    <a:pt x="572533" y="69437"/>
                  </a:lnTo>
                  <a:lnTo>
                    <a:pt x="629787" y="76233"/>
                  </a:lnTo>
                  <a:lnTo>
                    <a:pt x="687040" y="82994"/>
                  </a:lnTo>
                  <a:lnTo>
                    <a:pt x="744294" y="89717"/>
                  </a:lnTo>
                  <a:lnTo>
                    <a:pt x="801547" y="96399"/>
                  </a:lnTo>
                  <a:lnTo>
                    <a:pt x="858800" y="103036"/>
                  </a:lnTo>
                  <a:lnTo>
                    <a:pt x="916054" y="109626"/>
                  </a:lnTo>
                  <a:lnTo>
                    <a:pt x="973307" y="116163"/>
                  </a:lnTo>
                  <a:lnTo>
                    <a:pt x="1030561" y="122644"/>
                  </a:lnTo>
                  <a:lnTo>
                    <a:pt x="1087814" y="129063"/>
                  </a:lnTo>
                  <a:lnTo>
                    <a:pt x="1145067" y="135415"/>
                  </a:lnTo>
                  <a:lnTo>
                    <a:pt x="1202321" y="141693"/>
                  </a:lnTo>
                  <a:lnTo>
                    <a:pt x="1259574" y="147890"/>
                  </a:lnTo>
                  <a:lnTo>
                    <a:pt x="1316828" y="153999"/>
                  </a:lnTo>
                  <a:lnTo>
                    <a:pt x="1374081" y="160011"/>
                  </a:lnTo>
                  <a:lnTo>
                    <a:pt x="1431334" y="165916"/>
                  </a:lnTo>
                  <a:lnTo>
                    <a:pt x="1488588" y="171703"/>
                  </a:lnTo>
                  <a:lnTo>
                    <a:pt x="1545841" y="177360"/>
                  </a:lnTo>
                  <a:lnTo>
                    <a:pt x="1603094" y="182873"/>
                  </a:lnTo>
                  <a:lnTo>
                    <a:pt x="1660348" y="188227"/>
                  </a:lnTo>
                  <a:lnTo>
                    <a:pt x="1717601" y="193406"/>
                  </a:lnTo>
                  <a:lnTo>
                    <a:pt x="1774855" y="198389"/>
                  </a:lnTo>
                  <a:lnTo>
                    <a:pt x="1832108" y="203156"/>
                  </a:lnTo>
                  <a:lnTo>
                    <a:pt x="1889361" y="207684"/>
                  </a:lnTo>
                  <a:lnTo>
                    <a:pt x="1946615" y="211948"/>
                  </a:lnTo>
                  <a:lnTo>
                    <a:pt x="2003868" y="215920"/>
                  </a:lnTo>
                  <a:lnTo>
                    <a:pt x="2061122" y="219571"/>
                  </a:lnTo>
                  <a:lnTo>
                    <a:pt x="2118375" y="222869"/>
                  </a:lnTo>
                  <a:lnTo>
                    <a:pt x="2175628" y="225783"/>
                  </a:lnTo>
                  <a:lnTo>
                    <a:pt x="2232882" y="228280"/>
                  </a:lnTo>
                  <a:lnTo>
                    <a:pt x="2290135" y="230328"/>
                  </a:lnTo>
                  <a:lnTo>
                    <a:pt x="2347389" y="231898"/>
                  </a:lnTo>
                  <a:lnTo>
                    <a:pt x="2404642" y="232963"/>
                  </a:lnTo>
                  <a:lnTo>
                    <a:pt x="2461895" y="233499"/>
                  </a:lnTo>
                  <a:lnTo>
                    <a:pt x="2519149" y="233492"/>
                  </a:lnTo>
                  <a:lnTo>
                    <a:pt x="2576402" y="232932"/>
                  </a:lnTo>
                  <a:lnTo>
                    <a:pt x="2633656" y="231816"/>
                  </a:lnTo>
                  <a:lnTo>
                    <a:pt x="2690909" y="230151"/>
                  </a:lnTo>
                  <a:lnTo>
                    <a:pt x="2748162" y="227949"/>
                  </a:lnTo>
                  <a:lnTo>
                    <a:pt x="2805416" y="225231"/>
                  </a:lnTo>
                  <a:lnTo>
                    <a:pt x="2862669" y="222020"/>
                  </a:lnTo>
                  <a:lnTo>
                    <a:pt x="2919923" y="218346"/>
                  </a:lnTo>
                  <a:lnTo>
                    <a:pt x="2977176" y="214239"/>
                  </a:lnTo>
                  <a:lnTo>
                    <a:pt x="3034429" y="209732"/>
                  </a:lnTo>
                  <a:lnTo>
                    <a:pt x="3091683" y="204857"/>
                  </a:lnTo>
                  <a:lnTo>
                    <a:pt x="3148936" y="199646"/>
                  </a:lnTo>
                  <a:lnTo>
                    <a:pt x="3206189" y="194129"/>
                  </a:lnTo>
                  <a:lnTo>
                    <a:pt x="3263443" y="188335"/>
                  </a:lnTo>
                  <a:lnTo>
                    <a:pt x="3320696" y="182289"/>
                  </a:lnTo>
                  <a:lnTo>
                    <a:pt x="3377950" y="176016"/>
                  </a:lnTo>
                  <a:lnTo>
                    <a:pt x="3435203" y="169538"/>
                  </a:lnTo>
                  <a:lnTo>
                    <a:pt x="3492456" y="162876"/>
                  </a:lnTo>
                  <a:lnTo>
                    <a:pt x="3549710" y="156046"/>
                  </a:lnTo>
                  <a:lnTo>
                    <a:pt x="3606963" y="149065"/>
                  </a:lnTo>
                  <a:lnTo>
                    <a:pt x="3664217" y="141947"/>
                  </a:lnTo>
                  <a:lnTo>
                    <a:pt x="3721470" y="134706"/>
                  </a:lnTo>
                  <a:lnTo>
                    <a:pt x="3778723" y="127353"/>
                  </a:lnTo>
                  <a:lnTo>
                    <a:pt x="3835977" y="119899"/>
                  </a:lnTo>
                  <a:lnTo>
                    <a:pt x="3893230" y="112351"/>
                  </a:lnTo>
                  <a:lnTo>
                    <a:pt x="3950484" y="104719"/>
                  </a:lnTo>
                  <a:lnTo>
                    <a:pt x="4007737" y="97011"/>
                  </a:lnTo>
                  <a:lnTo>
                    <a:pt x="4064990" y="89232"/>
                  </a:lnTo>
                  <a:lnTo>
                    <a:pt x="4122244" y="81388"/>
                  </a:lnTo>
                  <a:lnTo>
                    <a:pt x="4179497" y="73485"/>
                  </a:lnTo>
                  <a:lnTo>
                    <a:pt x="4236751" y="65529"/>
                  </a:lnTo>
                  <a:lnTo>
                    <a:pt x="4294004" y="57522"/>
                  </a:lnTo>
                  <a:lnTo>
                    <a:pt x="4351257" y="49469"/>
                  </a:lnTo>
                  <a:lnTo>
                    <a:pt x="4408511" y="41373"/>
                  </a:lnTo>
                  <a:lnTo>
                    <a:pt x="4465764" y="33238"/>
                  </a:lnTo>
                  <a:lnTo>
                    <a:pt x="4523018" y="2506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1502889" y="4445012"/>
              <a:ext cx="4523018" cy="295856"/>
            </a:xfrm>
            <a:custGeom>
              <a:avLst/>
              <a:pathLst>
                <a:path w="4523018" h="295856">
                  <a:moveTo>
                    <a:pt x="4523018" y="160807"/>
                  </a:moveTo>
                  <a:lnTo>
                    <a:pt x="4465764" y="154028"/>
                  </a:lnTo>
                  <a:lnTo>
                    <a:pt x="4408511" y="147285"/>
                  </a:lnTo>
                  <a:lnTo>
                    <a:pt x="4351257" y="140582"/>
                  </a:lnTo>
                  <a:lnTo>
                    <a:pt x="4294004" y="133921"/>
                  </a:lnTo>
                  <a:lnTo>
                    <a:pt x="4236751" y="127306"/>
                  </a:lnTo>
                  <a:lnTo>
                    <a:pt x="4179497" y="120742"/>
                  </a:lnTo>
                  <a:lnTo>
                    <a:pt x="4122244" y="114231"/>
                  </a:lnTo>
                  <a:lnTo>
                    <a:pt x="4064990" y="107780"/>
                  </a:lnTo>
                  <a:lnTo>
                    <a:pt x="4007737" y="101393"/>
                  </a:lnTo>
                  <a:lnTo>
                    <a:pt x="3950484" y="95076"/>
                  </a:lnTo>
                  <a:lnTo>
                    <a:pt x="3893230" y="88837"/>
                  </a:lnTo>
                  <a:lnTo>
                    <a:pt x="3835977" y="82681"/>
                  </a:lnTo>
                  <a:lnTo>
                    <a:pt x="3778723" y="76619"/>
                  </a:lnTo>
                  <a:lnTo>
                    <a:pt x="3721470" y="70658"/>
                  </a:lnTo>
                  <a:lnTo>
                    <a:pt x="3664217" y="64809"/>
                  </a:lnTo>
                  <a:lnTo>
                    <a:pt x="3606963" y="59084"/>
                  </a:lnTo>
                  <a:lnTo>
                    <a:pt x="3549710" y="53495"/>
                  </a:lnTo>
                  <a:lnTo>
                    <a:pt x="3492456" y="48057"/>
                  </a:lnTo>
                  <a:lnTo>
                    <a:pt x="3435203" y="42787"/>
                  </a:lnTo>
                  <a:lnTo>
                    <a:pt x="3377950" y="37701"/>
                  </a:lnTo>
                  <a:lnTo>
                    <a:pt x="3320696" y="32821"/>
                  </a:lnTo>
                  <a:lnTo>
                    <a:pt x="3263443" y="28167"/>
                  </a:lnTo>
                  <a:lnTo>
                    <a:pt x="3206189" y="23765"/>
                  </a:lnTo>
                  <a:lnTo>
                    <a:pt x="3148936" y="19640"/>
                  </a:lnTo>
                  <a:lnTo>
                    <a:pt x="3091683" y="15821"/>
                  </a:lnTo>
                  <a:lnTo>
                    <a:pt x="3034429" y="12338"/>
                  </a:lnTo>
                  <a:lnTo>
                    <a:pt x="2977176" y="9223"/>
                  </a:lnTo>
                  <a:lnTo>
                    <a:pt x="2919923" y="6509"/>
                  </a:lnTo>
                  <a:lnTo>
                    <a:pt x="2862669" y="4227"/>
                  </a:lnTo>
                  <a:lnTo>
                    <a:pt x="2805416" y="2408"/>
                  </a:lnTo>
                  <a:lnTo>
                    <a:pt x="2748162" y="1082"/>
                  </a:lnTo>
                  <a:lnTo>
                    <a:pt x="2690909" y="273"/>
                  </a:lnTo>
                  <a:lnTo>
                    <a:pt x="2633656" y="0"/>
                  </a:lnTo>
                  <a:lnTo>
                    <a:pt x="2576402" y="276"/>
                  </a:lnTo>
                  <a:lnTo>
                    <a:pt x="2519149" y="1108"/>
                  </a:lnTo>
                  <a:lnTo>
                    <a:pt x="2461895" y="2493"/>
                  </a:lnTo>
                  <a:lnTo>
                    <a:pt x="2404642" y="4422"/>
                  </a:lnTo>
                  <a:lnTo>
                    <a:pt x="2347389" y="6878"/>
                  </a:lnTo>
                  <a:lnTo>
                    <a:pt x="2290135" y="9840"/>
                  </a:lnTo>
                  <a:lnTo>
                    <a:pt x="2232882" y="13281"/>
                  </a:lnTo>
                  <a:lnTo>
                    <a:pt x="2175628" y="17170"/>
                  </a:lnTo>
                  <a:lnTo>
                    <a:pt x="2118375" y="21476"/>
                  </a:lnTo>
                  <a:lnTo>
                    <a:pt x="2061122" y="26167"/>
                  </a:lnTo>
                  <a:lnTo>
                    <a:pt x="2003868" y="31209"/>
                  </a:lnTo>
                  <a:lnTo>
                    <a:pt x="1946615" y="36573"/>
                  </a:lnTo>
                  <a:lnTo>
                    <a:pt x="1889361" y="42229"/>
                  </a:lnTo>
                  <a:lnTo>
                    <a:pt x="1832108" y="48150"/>
                  </a:lnTo>
                  <a:lnTo>
                    <a:pt x="1774855" y="54309"/>
                  </a:lnTo>
                  <a:lnTo>
                    <a:pt x="1717601" y="60684"/>
                  </a:lnTo>
                  <a:lnTo>
                    <a:pt x="1660348" y="67255"/>
                  </a:lnTo>
                  <a:lnTo>
                    <a:pt x="1603094" y="74001"/>
                  </a:lnTo>
                  <a:lnTo>
                    <a:pt x="1545841" y="80907"/>
                  </a:lnTo>
                  <a:lnTo>
                    <a:pt x="1488588" y="87956"/>
                  </a:lnTo>
                  <a:lnTo>
                    <a:pt x="1431334" y="95135"/>
                  </a:lnTo>
                  <a:lnTo>
                    <a:pt x="1374081" y="102432"/>
                  </a:lnTo>
                  <a:lnTo>
                    <a:pt x="1316828" y="109836"/>
                  </a:lnTo>
                  <a:lnTo>
                    <a:pt x="1259574" y="117337"/>
                  </a:lnTo>
                  <a:lnTo>
                    <a:pt x="1202321" y="124927"/>
                  </a:lnTo>
                  <a:lnTo>
                    <a:pt x="1145067" y="132597"/>
                  </a:lnTo>
                  <a:lnTo>
                    <a:pt x="1087814" y="140341"/>
                  </a:lnTo>
                  <a:lnTo>
                    <a:pt x="1030561" y="148152"/>
                  </a:lnTo>
                  <a:lnTo>
                    <a:pt x="973307" y="156025"/>
                  </a:lnTo>
                  <a:lnTo>
                    <a:pt x="916054" y="163955"/>
                  </a:lnTo>
                  <a:lnTo>
                    <a:pt x="858800" y="171936"/>
                  </a:lnTo>
                  <a:lnTo>
                    <a:pt x="801547" y="179966"/>
                  </a:lnTo>
                  <a:lnTo>
                    <a:pt x="744294" y="188040"/>
                  </a:lnTo>
                  <a:lnTo>
                    <a:pt x="687040" y="196155"/>
                  </a:lnTo>
                  <a:lnTo>
                    <a:pt x="629787" y="204309"/>
                  </a:lnTo>
                  <a:lnTo>
                    <a:pt x="572533" y="212497"/>
                  </a:lnTo>
                  <a:lnTo>
                    <a:pt x="515280" y="220718"/>
                  </a:lnTo>
                  <a:lnTo>
                    <a:pt x="458027" y="228969"/>
                  </a:lnTo>
                  <a:lnTo>
                    <a:pt x="400773" y="237248"/>
                  </a:lnTo>
                  <a:lnTo>
                    <a:pt x="343520" y="245554"/>
                  </a:lnTo>
                  <a:lnTo>
                    <a:pt x="286266" y="253885"/>
                  </a:lnTo>
                  <a:lnTo>
                    <a:pt x="229013" y="262239"/>
                  </a:lnTo>
                  <a:lnTo>
                    <a:pt x="171760" y="270614"/>
                  </a:lnTo>
                  <a:lnTo>
                    <a:pt x="114506" y="279009"/>
                  </a:lnTo>
                  <a:lnTo>
                    <a:pt x="57253" y="287423"/>
                  </a:lnTo>
                  <a:lnTo>
                    <a:pt x="0" y="29585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1502889" y="4302182"/>
              <a:ext cx="4523018" cy="54990"/>
            </a:xfrm>
            <a:custGeom>
              <a:avLst/>
              <a:pathLst>
                <a:path w="4523018" h="54990">
                  <a:moveTo>
                    <a:pt x="0" y="54990"/>
                  </a:moveTo>
                  <a:lnTo>
                    <a:pt x="57253" y="54294"/>
                  </a:lnTo>
                  <a:lnTo>
                    <a:pt x="114506" y="53598"/>
                  </a:lnTo>
                  <a:lnTo>
                    <a:pt x="171760" y="52902"/>
                  </a:lnTo>
                  <a:lnTo>
                    <a:pt x="229013" y="52206"/>
                  </a:lnTo>
                  <a:lnTo>
                    <a:pt x="286266" y="51510"/>
                  </a:lnTo>
                  <a:lnTo>
                    <a:pt x="343520" y="50814"/>
                  </a:lnTo>
                  <a:lnTo>
                    <a:pt x="400773" y="50117"/>
                  </a:lnTo>
                  <a:lnTo>
                    <a:pt x="458027" y="49421"/>
                  </a:lnTo>
                  <a:lnTo>
                    <a:pt x="515280" y="48725"/>
                  </a:lnTo>
                  <a:lnTo>
                    <a:pt x="572533" y="48029"/>
                  </a:lnTo>
                  <a:lnTo>
                    <a:pt x="629787" y="47333"/>
                  </a:lnTo>
                  <a:lnTo>
                    <a:pt x="687040" y="46637"/>
                  </a:lnTo>
                  <a:lnTo>
                    <a:pt x="744294" y="45941"/>
                  </a:lnTo>
                  <a:lnTo>
                    <a:pt x="801547" y="45245"/>
                  </a:lnTo>
                  <a:lnTo>
                    <a:pt x="858800" y="44549"/>
                  </a:lnTo>
                  <a:lnTo>
                    <a:pt x="916054" y="43853"/>
                  </a:lnTo>
                  <a:lnTo>
                    <a:pt x="973307" y="43157"/>
                  </a:lnTo>
                  <a:lnTo>
                    <a:pt x="1030561" y="42461"/>
                  </a:lnTo>
                  <a:lnTo>
                    <a:pt x="1087814" y="41764"/>
                  </a:lnTo>
                  <a:lnTo>
                    <a:pt x="1145067" y="41068"/>
                  </a:lnTo>
                  <a:lnTo>
                    <a:pt x="1202321" y="40372"/>
                  </a:lnTo>
                  <a:lnTo>
                    <a:pt x="1259574" y="39676"/>
                  </a:lnTo>
                  <a:lnTo>
                    <a:pt x="1316828" y="38980"/>
                  </a:lnTo>
                  <a:lnTo>
                    <a:pt x="1374081" y="38284"/>
                  </a:lnTo>
                  <a:lnTo>
                    <a:pt x="1431334" y="37588"/>
                  </a:lnTo>
                  <a:lnTo>
                    <a:pt x="1488588" y="36892"/>
                  </a:lnTo>
                  <a:lnTo>
                    <a:pt x="1545841" y="36196"/>
                  </a:lnTo>
                  <a:lnTo>
                    <a:pt x="1603094" y="35500"/>
                  </a:lnTo>
                  <a:lnTo>
                    <a:pt x="1660348" y="34804"/>
                  </a:lnTo>
                  <a:lnTo>
                    <a:pt x="1717601" y="34108"/>
                  </a:lnTo>
                  <a:lnTo>
                    <a:pt x="1774855" y="33411"/>
                  </a:lnTo>
                  <a:lnTo>
                    <a:pt x="1832108" y="32715"/>
                  </a:lnTo>
                  <a:lnTo>
                    <a:pt x="1889361" y="32019"/>
                  </a:lnTo>
                  <a:lnTo>
                    <a:pt x="1946615" y="31323"/>
                  </a:lnTo>
                  <a:lnTo>
                    <a:pt x="2003868" y="30627"/>
                  </a:lnTo>
                  <a:lnTo>
                    <a:pt x="2061122" y="29931"/>
                  </a:lnTo>
                  <a:lnTo>
                    <a:pt x="2118375" y="29235"/>
                  </a:lnTo>
                  <a:lnTo>
                    <a:pt x="2175628" y="28539"/>
                  </a:lnTo>
                  <a:lnTo>
                    <a:pt x="2232882" y="27843"/>
                  </a:lnTo>
                  <a:lnTo>
                    <a:pt x="2290135" y="27147"/>
                  </a:lnTo>
                  <a:lnTo>
                    <a:pt x="2347389" y="26451"/>
                  </a:lnTo>
                  <a:lnTo>
                    <a:pt x="2404642" y="25755"/>
                  </a:lnTo>
                  <a:lnTo>
                    <a:pt x="2461895" y="25058"/>
                  </a:lnTo>
                  <a:lnTo>
                    <a:pt x="2519149" y="24362"/>
                  </a:lnTo>
                  <a:lnTo>
                    <a:pt x="2576402" y="23666"/>
                  </a:lnTo>
                  <a:lnTo>
                    <a:pt x="2633656" y="22970"/>
                  </a:lnTo>
                  <a:lnTo>
                    <a:pt x="2690909" y="22274"/>
                  </a:lnTo>
                  <a:lnTo>
                    <a:pt x="2748162" y="21578"/>
                  </a:lnTo>
                  <a:lnTo>
                    <a:pt x="2805416" y="20882"/>
                  </a:lnTo>
                  <a:lnTo>
                    <a:pt x="2862669" y="20186"/>
                  </a:lnTo>
                  <a:lnTo>
                    <a:pt x="2919923" y="19490"/>
                  </a:lnTo>
                  <a:lnTo>
                    <a:pt x="2977176" y="18794"/>
                  </a:lnTo>
                  <a:lnTo>
                    <a:pt x="3034429" y="18098"/>
                  </a:lnTo>
                  <a:lnTo>
                    <a:pt x="3091683" y="17402"/>
                  </a:lnTo>
                  <a:lnTo>
                    <a:pt x="3148936" y="16705"/>
                  </a:lnTo>
                  <a:lnTo>
                    <a:pt x="3206189" y="16009"/>
                  </a:lnTo>
                  <a:lnTo>
                    <a:pt x="3263443" y="15313"/>
                  </a:lnTo>
                  <a:lnTo>
                    <a:pt x="3320696" y="14617"/>
                  </a:lnTo>
                  <a:lnTo>
                    <a:pt x="3377950" y="13921"/>
                  </a:lnTo>
                  <a:lnTo>
                    <a:pt x="3435203" y="13225"/>
                  </a:lnTo>
                  <a:lnTo>
                    <a:pt x="3492456" y="12529"/>
                  </a:lnTo>
                  <a:lnTo>
                    <a:pt x="3549710" y="11833"/>
                  </a:lnTo>
                  <a:lnTo>
                    <a:pt x="3606963" y="11137"/>
                  </a:lnTo>
                  <a:lnTo>
                    <a:pt x="3664217" y="10441"/>
                  </a:lnTo>
                  <a:lnTo>
                    <a:pt x="3721470" y="9745"/>
                  </a:lnTo>
                  <a:lnTo>
                    <a:pt x="3778723" y="9049"/>
                  </a:lnTo>
                  <a:lnTo>
                    <a:pt x="3835977" y="8352"/>
                  </a:lnTo>
                  <a:lnTo>
                    <a:pt x="3893230" y="7656"/>
                  </a:lnTo>
                  <a:lnTo>
                    <a:pt x="3950484" y="6960"/>
                  </a:lnTo>
                  <a:lnTo>
                    <a:pt x="4007737" y="6264"/>
                  </a:lnTo>
                  <a:lnTo>
                    <a:pt x="4064990" y="5568"/>
                  </a:lnTo>
                  <a:lnTo>
                    <a:pt x="4122244" y="4872"/>
                  </a:lnTo>
                  <a:lnTo>
                    <a:pt x="4179497" y="4176"/>
                  </a:lnTo>
                  <a:lnTo>
                    <a:pt x="4236751" y="3480"/>
                  </a:lnTo>
                  <a:lnTo>
                    <a:pt x="4294004" y="2784"/>
                  </a:lnTo>
                  <a:lnTo>
                    <a:pt x="4351257" y="2088"/>
                  </a:lnTo>
                  <a:lnTo>
                    <a:pt x="4408511" y="1392"/>
                  </a:lnTo>
                  <a:lnTo>
                    <a:pt x="4465764" y="696"/>
                  </a:lnTo>
                  <a:lnTo>
                    <a:pt x="4523018" y="0"/>
                  </a:lnTo>
                </a:path>
              </a:pathLst>
            </a:custGeom>
            <a:ln w="27101" cap="flat">
              <a:solidFill>
                <a:srgbClr val="8B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g217"/>
            <p:cNvSpPr/>
            <p:nvPr/>
          </p:nvSpPr>
          <p:spPr>
            <a:xfrm>
              <a:off x="2407492" y="3377291"/>
              <a:ext cx="3693798" cy="1834337"/>
            </a:xfrm>
            <a:custGeom>
              <a:avLst/>
              <a:pathLst>
                <a:path w="3693798" h="1834337">
                  <a:moveTo>
                    <a:pt x="0" y="196233"/>
                  </a:moveTo>
                  <a:lnTo>
                    <a:pt x="46756" y="206202"/>
                  </a:lnTo>
                  <a:lnTo>
                    <a:pt x="93513" y="216123"/>
                  </a:lnTo>
                  <a:lnTo>
                    <a:pt x="140270" y="225994"/>
                  </a:lnTo>
                  <a:lnTo>
                    <a:pt x="187027" y="235812"/>
                  </a:lnTo>
                  <a:lnTo>
                    <a:pt x="233784" y="245572"/>
                  </a:lnTo>
                  <a:lnTo>
                    <a:pt x="280541" y="255272"/>
                  </a:lnTo>
                  <a:lnTo>
                    <a:pt x="327298" y="264909"/>
                  </a:lnTo>
                  <a:lnTo>
                    <a:pt x="374055" y="274477"/>
                  </a:lnTo>
                  <a:lnTo>
                    <a:pt x="420812" y="283972"/>
                  </a:lnTo>
                  <a:lnTo>
                    <a:pt x="467569" y="293391"/>
                  </a:lnTo>
                  <a:lnTo>
                    <a:pt x="514326" y="302727"/>
                  </a:lnTo>
                  <a:lnTo>
                    <a:pt x="561083" y="311975"/>
                  </a:lnTo>
                  <a:lnTo>
                    <a:pt x="607840" y="321129"/>
                  </a:lnTo>
                  <a:lnTo>
                    <a:pt x="654597" y="330183"/>
                  </a:lnTo>
                  <a:lnTo>
                    <a:pt x="701354" y="339129"/>
                  </a:lnTo>
                  <a:lnTo>
                    <a:pt x="748110" y="347959"/>
                  </a:lnTo>
                  <a:lnTo>
                    <a:pt x="794867" y="356666"/>
                  </a:lnTo>
                  <a:lnTo>
                    <a:pt x="841624" y="365239"/>
                  </a:lnTo>
                  <a:lnTo>
                    <a:pt x="888381" y="373669"/>
                  </a:lnTo>
                  <a:lnTo>
                    <a:pt x="935138" y="381945"/>
                  </a:lnTo>
                  <a:lnTo>
                    <a:pt x="981895" y="390055"/>
                  </a:lnTo>
                  <a:lnTo>
                    <a:pt x="1028652" y="397986"/>
                  </a:lnTo>
                  <a:lnTo>
                    <a:pt x="1075409" y="405723"/>
                  </a:lnTo>
                  <a:lnTo>
                    <a:pt x="1122166" y="413251"/>
                  </a:lnTo>
                  <a:lnTo>
                    <a:pt x="1168923" y="420553"/>
                  </a:lnTo>
                  <a:lnTo>
                    <a:pt x="1215680" y="427610"/>
                  </a:lnTo>
                  <a:lnTo>
                    <a:pt x="1262437" y="434402"/>
                  </a:lnTo>
                  <a:lnTo>
                    <a:pt x="1309194" y="440907"/>
                  </a:lnTo>
                  <a:lnTo>
                    <a:pt x="1355951" y="447102"/>
                  </a:lnTo>
                  <a:lnTo>
                    <a:pt x="1402708" y="452959"/>
                  </a:lnTo>
                  <a:lnTo>
                    <a:pt x="1449465" y="458452"/>
                  </a:lnTo>
                  <a:lnTo>
                    <a:pt x="1496221" y="463551"/>
                  </a:lnTo>
                  <a:lnTo>
                    <a:pt x="1542978" y="468223"/>
                  </a:lnTo>
                  <a:lnTo>
                    <a:pt x="1589735" y="472434"/>
                  </a:lnTo>
                  <a:lnTo>
                    <a:pt x="1636492" y="476149"/>
                  </a:lnTo>
                  <a:lnTo>
                    <a:pt x="1683249" y="479329"/>
                  </a:lnTo>
                  <a:lnTo>
                    <a:pt x="1730006" y="481937"/>
                  </a:lnTo>
                  <a:lnTo>
                    <a:pt x="1776763" y="483932"/>
                  </a:lnTo>
                  <a:lnTo>
                    <a:pt x="1823520" y="485275"/>
                  </a:lnTo>
                  <a:lnTo>
                    <a:pt x="1870277" y="485927"/>
                  </a:lnTo>
                  <a:lnTo>
                    <a:pt x="1917034" y="485850"/>
                  </a:lnTo>
                  <a:lnTo>
                    <a:pt x="1963791" y="485009"/>
                  </a:lnTo>
                  <a:lnTo>
                    <a:pt x="2010548" y="483373"/>
                  </a:lnTo>
                  <a:lnTo>
                    <a:pt x="2057305" y="480914"/>
                  </a:lnTo>
                  <a:lnTo>
                    <a:pt x="2104062" y="477612"/>
                  </a:lnTo>
                  <a:lnTo>
                    <a:pt x="2150819" y="473450"/>
                  </a:lnTo>
                  <a:lnTo>
                    <a:pt x="2197576" y="468421"/>
                  </a:lnTo>
                  <a:lnTo>
                    <a:pt x="2244332" y="462524"/>
                  </a:lnTo>
                  <a:lnTo>
                    <a:pt x="2291089" y="455765"/>
                  </a:lnTo>
                  <a:lnTo>
                    <a:pt x="2337846" y="448158"/>
                  </a:lnTo>
                  <a:lnTo>
                    <a:pt x="2384603" y="439724"/>
                  </a:lnTo>
                  <a:lnTo>
                    <a:pt x="2431360" y="430487"/>
                  </a:lnTo>
                  <a:lnTo>
                    <a:pt x="2478117" y="420478"/>
                  </a:lnTo>
                  <a:lnTo>
                    <a:pt x="2524874" y="409732"/>
                  </a:lnTo>
                  <a:lnTo>
                    <a:pt x="2571631" y="398286"/>
                  </a:lnTo>
                  <a:lnTo>
                    <a:pt x="2618388" y="386179"/>
                  </a:lnTo>
                  <a:lnTo>
                    <a:pt x="2665145" y="373450"/>
                  </a:lnTo>
                  <a:lnTo>
                    <a:pt x="2711902" y="360139"/>
                  </a:lnTo>
                  <a:lnTo>
                    <a:pt x="2758659" y="346285"/>
                  </a:lnTo>
                  <a:lnTo>
                    <a:pt x="2805416" y="331925"/>
                  </a:lnTo>
                  <a:lnTo>
                    <a:pt x="2852173" y="317097"/>
                  </a:lnTo>
                  <a:lnTo>
                    <a:pt x="2898930" y="301834"/>
                  </a:lnTo>
                  <a:lnTo>
                    <a:pt x="2945687" y="286170"/>
                  </a:lnTo>
                  <a:lnTo>
                    <a:pt x="2992443" y="270134"/>
                  </a:lnTo>
                  <a:lnTo>
                    <a:pt x="3039200" y="253754"/>
                  </a:lnTo>
                  <a:lnTo>
                    <a:pt x="3085957" y="237059"/>
                  </a:lnTo>
                  <a:lnTo>
                    <a:pt x="3132714" y="220070"/>
                  </a:lnTo>
                  <a:lnTo>
                    <a:pt x="3179471" y="202812"/>
                  </a:lnTo>
                  <a:lnTo>
                    <a:pt x="3226228" y="185305"/>
                  </a:lnTo>
                  <a:lnTo>
                    <a:pt x="3272985" y="167567"/>
                  </a:lnTo>
                  <a:lnTo>
                    <a:pt x="3319742" y="149616"/>
                  </a:lnTo>
                  <a:lnTo>
                    <a:pt x="3366499" y="131469"/>
                  </a:lnTo>
                  <a:lnTo>
                    <a:pt x="3413256" y="113138"/>
                  </a:lnTo>
                  <a:lnTo>
                    <a:pt x="3460013" y="94639"/>
                  </a:lnTo>
                  <a:lnTo>
                    <a:pt x="3506770" y="75983"/>
                  </a:lnTo>
                  <a:lnTo>
                    <a:pt x="3553527" y="57181"/>
                  </a:lnTo>
                  <a:lnTo>
                    <a:pt x="3600284" y="38244"/>
                  </a:lnTo>
                  <a:lnTo>
                    <a:pt x="3647041" y="19180"/>
                  </a:lnTo>
                  <a:lnTo>
                    <a:pt x="3693798" y="0"/>
                  </a:lnTo>
                  <a:lnTo>
                    <a:pt x="3693798" y="1219946"/>
                  </a:lnTo>
                  <a:lnTo>
                    <a:pt x="3647041" y="1211027"/>
                  </a:lnTo>
                  <a:lnTo>
                    <a:pt x="3600284" y="1202224"/>
                  </a:lnTo>
                  <a:lnTo>
                    <a:pt x="3553527" y="1193548"/>
                  </a:lnTo>
                  <a:lnTo>
                    <a:pt x="3506770" y="1185007"/>
                  </a:lnTo>
                  <a:lnTo>
                    <a:pt x="3460013" y="1176612"/>
                  </a:lnTo>
                  <a:lnTo>
                    <a:pt x="3413256" y="1168374"/>
                  </a:lnTo>
                  <a:lnTo>
                    <a:pt x="3366499" y="1160305"/>
                  </a:lnTo>
                  <a:lnTo>
                    <a:pt x="3319742" y="1152418"/>
                  </a:lnTo>
                  <a:lnTo>
                    <a:pt x="3272985" y="1144728"/>
                  </a:lnTo>
                  <a:lnTo>
                    <a:pt x="3226228" y="1137252"/>
                  </a:lnTo>
                  <a:lnTo>
                    <a:pt x="3179471" y="1130005"/>
                  </a:lnTo>
                  <a:lnTo>
                    <a:pt x="3132714" y="1123008"/>
                  </a:lnTo>
                  <a:lnTo>
                    <a:pt x="3085957" y="1116281"/>
                  </a:lnTo>
                  <a:lnTo>
                    <a:pt x="3039200" y="1109846"/>
                  </a:lnTo>
                  <a:lnTo>
                    <a:pt x="2992443" y="1103728"/>
                  </a:lnTo>
                  <a:lnTo>
                    <a:pt x="2945687" y="1097953"/>
                  </a:lnTo>
                  <a:lnTo>
                    <a:pt x="2898930" y="1092550"/>
                  </a:lnTo>
                  <a:lnTo>
                    <a:pt x="2852173" y="1087548"/>
                  </a:lnTo>
                  <a:lnTo>
                    <a:pt x="2805416" y="1082981"/>
                  </a:lnTo>
                  <a:lnTo>
                    <a:pt x="2758659" y="1078882"/>
                  </a:lnTo>
                  <a:lnTo>
                    <a:pt x="2711902" y="1075289"/>
                  </a:lnTo>
                  <a:lnTo>
                    <a:pt x="2665145" y="1072239"/>
                  </a:lnTo>
                  <a:lnTo>
                    <a:pt x="2618388" y="1069771"/>
                  </a:lnTo>
                  <a:lnTo>
                    <a:pt x="2571631" y="1067925"/>
                  </a:lnTo>
                  <a:lnTo>
                    <a:pt x="2524874" y="1066740"/>
                  </a:lnTo>
                  <a:lnTo>
                    <a:pt x="2478117" y="1066255"/>
                  </a:lnTo>
                  <a:lnTo>
                    <a:pt x="2431360" y="1066508"/>
                  </a:lnTo>
                  <a:lnTo>
                    <a:pt x="2384603" y="1067532"/>
                  </a:lnTo>
                  <a:lnTo>
                    <a:pt x="2337846" y="1069358"/>
                  </a:lnTo>
                  <a:lnTo>
                    <a:pt x="2291089" y="1072012"/>
                  </a:lnTo>
                  <a:lnTo>
                    <a:pt x="2244332" y="1075515"/>
                  </a:lnTo>
                  <a:lnTo>
                    <a:pt x="2197576" y="1079879"/>
                  </a:lnTo>
                  <a:lnTo>
                    <a:pt x="2150819" y="1085111"/>
                  </a:lnTo>
                  <a:lnTo>
                    <a:pt x="2104062" y="1091210"/>
                  </a:lnTo>
                  <a:lnTo>
                    <a:pt x="2057305" y="1098169"/>
                  </a:lnTo>
                  <a:lnTo>
                    <a:pt x="2010548" y="1105971"/>
                  </a:lnTo>
                  <a:lnTo>
                    <a:pt x="1963791" y="1114596"/>
                  </a:lnTo>
                  <a:lnTo>
                    <a:pt x="1917034" y="1124016"/>
                  </a:lnTo>
                  <a:lnTo>
                    <a:pt x="1870277" y="1134200"/>
                  </a:lnTo>
                  <a:lnTo>
                    <a:pt x="1823520" y="1145113"/>
                  </a:lnTo>
                  <a:lnTo>
                    <a:pt x="1776763" y="1156717"/>
                  </a:lnTo>
                  <a:lnTo>
                    <a:pt x="1730006" y="1168974"/>
                  </a:lnTo>
                  <a:lnTo>
                    <a:pt x="1683249" y="1181842"/>
                  </a:lnTo>
                  <a:lnTo>
                    <a:pt x="1636492" y="1195284"/>
                  </a:lnTo>
                  <a:lnTo>
                    <a:pt x="1589735" y="1209259"/>
                  </a:lnTo>
                  <a:lnTo>
                    <a:pt x="1542978" y="1223732"/>
                  </a:lnTo>
                  <a:lnTo>
                    <a:pt x="1496221" y="1238665"/>
                  </a:lnTo>
                  <a:lnTo>
                    <a:pt x="1449465" y="1254024"/>
                  </a:lnTo>
                  <a:lnTo>
                    <a:pt x="1402708" y="1269778"/>
                  </a:lnTo>
                  <a:lnTo>
                    <a:pt x="1355951" y="1285897"/>
                  </a:lnTo>
                  <a:lnTo>
                    <a:pt x="1309194" y="1302353"/>
                  </a:lnTo>
                  <a:lnTo>
                    <a:pt x="1262437" y="1319119"/>
                  </a:lnTo>
                  <a:lnTo>
                    <a:pt x="1215680" y="1336172"/>
                  </a:lnTo>
                  <a:lnTo>
                    <a:pt x="1168923" y="1353490"/>
                  </a:lnTo>
                  <a:lnTo>
                    <a:pt x="1122166" y="1371053"/>
                  </a:lnTo>
                  <a:lnTo>
                    <a:pt x="1075409" y="1388842"/>
                  </a:lnTo>
                  <a:lnTo>
                    <a:pt x="1028652" y="1406840"/>
                  </a:lnTo>
                  <a:lnTo>
                    <a:pt x="981895" y="1425032"/>
                  </a:lnTo>
                  <a:lnTo>
                    <a:pt x="935138" y="1443403"/>
                  </a:lnTo>
                  <a:lnTo>
                    <a:pt x="888381" y="1461940"/>
                  </a:lnTo>
                  <a:lnTo>
                    <a:pt x="841624" y="1480631"/>
                  </a:lnTo>
                  <a:lnTo>
                    <a:pt x="794867" y="1499466"/>
                  </a:lnTo>
                  <a:lnTo>
                    <a:pt x="748110" y="1518434"/>
                  </a:lnTo>
                  <a:lnTo>
                    <a:pt x="701354" y="1537525"/>
                  </a:lnTo>
                  <a:lnTo>
                    <a:pt x="654597" y="1556732"/>
                  </a:lnTo>
                  <a:lnTo>
                    <a:pt x="607840" y="1576047"/>
                  </a:lnTo>
                  <a:lnTo>
                    <a:pt x="561083" y="1595462"/>
                  </a:lnTo>
                  <a:lnTo>
                    <a:pt x="514326" y="1614971"/>
                  </a:lnTo>
                  <a:lnTo>
                    <a:pt x="467569" y="1634568"/>
                  </a:lnTo>
                  <a:lnTo>
                    <a:pt x="420812" y="1654248"/>
                  </a:lnTo>
                  <a:lnTo>
                    <a:pt x="374055" y="1674004"/>
                  </a:lnTo>
                  <a:lnTo>
                    <a:pt x="327298" y="1693833"/>
                  </a:lnTo>
                  <a:lnTo>
                    <a:pt x="280541" y="1713731"/>
                  </a:lnTo>
                  <a:lnTo>
                    <a:pt x="233784" y="1733692"/>
                  </a:lnTo>
                  <a:lnTo>
                    <a:pt x="187027" y="1753714"/>
                  </a:lnTo>
                  <a:lnTo>
                    <a:pt x="140270" y="1773792"/>
                  </a:lnTo>
                  <a:lnTo>
                    <a:pt x="93513" y="1793924"/>
                  </a:lnTo>
                  <a:lnTo>
                    <a:pt x="46756" y="1814107"/>
                  </a:lnTo>
                  <a:lnTo>
                    <a:pt x="0" y="1834337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407492" y="3377291"/>
              <a:ext cx="3693798" cy="485927"/>
            </a:xfrm>
            <a:custGeom>
              <a:avLst/>
              <a:pathLst>
                <a:path w="3693798" h="485927">
                  <a:moveTo>
                    <a:pt x="0" y="196233"/>
                  </a:moveTo>
                  <a:lnTo>
                    <a:pt x="46756" y="206202"/>
                  </a:lnTo>
                  <a:lnTo>
                    <a:pt x="93513" y="216123"/>
                  </a:lnTo>
                  <a:lnTo>
                    <a:pt x="140270" y="225994"/>
                  </a:lnTo>
                  <a:lnTo>
                    <a:pt x="187027" y="235812"/>
                  </a:lnTo>
                  <a:lnTo>
                    <a:pt x="233784" y="245572"/>
                  </a:lnTo>
                  <a:lnTo>
                    <a:pt x="280541" y="255272"/>
                  </a:lnTo>
                  <a:lnTo>
                    <a:pt x="327298" y="264909"/>
                  </a:lnTo>
                  <a:lnTo>
                    <a:pt x="374055" y="274477"/>
                  </a:lnTo>
                  <a:lnTo>
                    <a:pt x="420812" y="283972"/>
                  </a:lnTo>
                  <a:lnTo>
                    <a:pt x="467569" y="293391"/>
                  </a:lnTo>
                  <a:lnTo>
                    <a:pt x="514326" y="302727"/>
                  </a:lnTo>
                  <a:lnTo>
                    <a:pt x="561083" y="311975"/>
                  </a:lnTo>
                  <a:lnTo>
                    <a:pt x="607840" y="321129"/>
                  </a:lnTo>
                  <a:lnTo>
                    <a:pt x="654597" y="330183"/>
                  </a:lnTo>
                  <a:lnTo>
                    <a:pt x="701354" y="339129"/>
                  </a:lnTo>
                  <a:lnTo>
                    <a:pt x="748110" y="347959"/>
                  </a:lnTo>
                  <a:lnTo>
                    <a:pt x="794867" y="356666"/>
                  </a:lnTo>
                  <a:lnTo>
                    <a:pt x="841624" y="365239"/>
                  </a:lnTo>
                  <a:lnTo>
                    <a:pt x="888381" y="373669"/>
                  </a:lnTo>
                  <a:lnTo>
                    <a:pt x="935138" y="381945"/>
                  </a:lnTo>
                  <a:lnTo>
                    <a:pt x="981895" y="390055"/>
                  </a:lnTo>
                  <a:lnTo>
                    <a:pt x="1028652" y="397986"/>
                  </a:lnTo>
                  <a:lnTo>
                    <a:pt x="1075409" y="405723"/>
                  </a:lnTo>
                  <a:lnTo>
                    <a:pt x="1122166" y="413251"/>
                  </a:lnTo>
                  <a:lnTo>
                    <a:pt x="1168923" y="420553"/>
                  </a:lnTo>
                  <a:lnTo>
                    <a:pt x="1215680" y="427610"/>
                  </a:lnTo>
                  <a:lnTo>
                    <a:pt x="1262437" y="434402"/>
                  </a:lnTo>
                  <a:lnTo>
                    <a:pt x="1309194" y="440907"/>
                  </a:lnTo>
                  <a:lnTo>
                    <a:pt x="1355951" y="447102"/>
                  </a:lnTo>
                  <a:lnTo>
                    <a:pt x="1402708" y="452959"/>
                  </a:lnTo>
                  <a:lnTo>
                    <a:pt x="1449465" y="458452"/>
                  </a:lnTo>
                  <a:lnTo>
                    <a:pt x="1496221" y="463551"/>
                  </a:lnTo>
                  <a:lnTo>
                    <a:pt x="1542978" y="468223"/>
                  </a:lnTo>
                  <a:lnTo>
                    <a:pt x="1589735" y="472434"/>
                  </a:lnTo>
                  <a:lnTo>
                    <a:pt x="1636492" y="476149"/>
                  </a:lnTo>
                  <a:lnTo>
                    <a:pt x="1683249" y="479329"/>
                  </a:lnTo>
                  <a:lnTo>
                    <a:pt x="1730006" y="481937"/>
                  </a:lnTo>
                  <a:lnTo>
                    <a:pt x="1776763" y="483932"/>
                  </a:lnTo>
                  <a:lnTo>
                    <a:pt x="1823520" y="485275"/>
                  </a:lnTo>
                  <a:lnTo>
                    <a:pt x="1870277" y="485927"/>
                  </a:lnTo>
                  <a:lnTo>
                    <a:pt x="1917034" y="485850"/>
                  </a:lnTo>
                  <a:lnTo>
                    <a:pt x="1963791" y="485009"/>
                  </a:lnTo>
                  <a:lnTo>
                    <a:pt x="2010548" y="483373"/>
                  </a:lnTo>
                  <a:lnTo>
                    <a:pt x="2057305" y="480914"/>
                  </a:lnTo>
                  <a:lnTo>
                    <a:pt x="2104062" y="477612"/>
                  </a:lnTo>
                  <a:lnTo>
                    <a:pt x="2150819" y="473450"/>
                  </a:lnTo>
                  <a:lnTo>
                    <a:pt x="2197576" y="468421"/>
                  </a:lnTo>
                  <a:lnTo>
                    <a:pt x="2244332" y="462524"/>
                  </a:lnTo>
                  <a:lnTo>
                    <a:pt x="2291089" y="455765"/>
                  </a:lnTo>
                  <a:lnTo>
                    <a:pt x="2337846" y="448158"/>
                  </a:lnTo>
                  <a:lnTo>
                    <a:pt x="2384603" y="439724"/>
                  </a:lnTo>
                  <a:lnTo>
                    <a:pt x="2431360" y="430487"/>
                  </a:lnTo>
                  <a:lnTo>
                    <a:pt x="2478117" y="420478"/>
                  </a:lnTo>
                  <a:lnTo>
                    <a:pt x="2524874" y="409732"/>
                  </a:lnTo>
                  <a:lnTo>
                    <a:pt x="2571631" y="398286"/>
                  </a:lnTo>
                  <a:lnTo>
                    <a:pt x="2618388" y="386179"/>
                  </a:lnTo>
                  <a:lnTo>
                    <a:pt x="2665145" y="373450"/>
                  </a:lnTo>
                  <a:lnTo>
                    <a:pt x="2711902" y="360139"/>
                  </a:lnTo>
                  <a:lnTo>
                    <a:pt x="2758659" y="346285"/>
                  </a:lnTo>
                  <a:lnTo>
                    <a:pt x="2805416" y="331925"/>
                  </a:lnTo>
                  <a:lnTo>
                    <a:pt x="2852173" y="317097"/>
                  </a:lnTo>
                  <a:lnTo>
                    <a:pt x="2898930" y="301834"/>
                  </a:lnTo>
                  <a:lnTo>
                    <a:pt x="2945687" y="286170"/>
                  </a:lnTo>
                  <a:lnTo>
                    <a:pt x="2992443" y="270134"/>
                  </a:lnTo>
                  <a:lnTo>
                    <a:pt x="3039200" y="253754"/>
                  </a:lnTo>
                  <a:lnTo>
                    <a:pt x="3085957" y="237059"/>
                  </a:lnTo>
                  <a:lnTo>
                    <a:pt x="3132714" y="220070"/>
                  </a:lnTo>
                  <a:lnTo>
                    <a:pt x="3179471" y="202812"/>
                  </a:lnTo>
                  <a:lnTo>
                    <a:pt x="3226228" y="185305"/>
                  </a:lnTo>
                  <a:lnTo>
                    <a:pt x="3272985" y="167567"/>
                  </a:lnTo>
                  <a:lnTo>
                    <a:pt x="3319742" y="149616"/>
                  </a:lnTo>
                  <a:lnTo>
                    <a:pt x="3366499" y="131469"/>
                  </a:lnTo>
                  <a:lnTo>
                    <a:pt x="3413256" y="113138"/>
                  </a:lnTo>
                  <a:lnTo>
                    <a:pt x="3460013" y="94639"/>
                  </a:lnTo>
                  <a:lnTo>
                    <a:pt x="3506770" y="75983"/>
                  </a:lnTo>
                  <a:lnTo>
                    <a:pt x="3553527" y="57181"/>
                  </a:lnTo>
                  <a:lnTo>
                    <a:pt x="3600284" y="38244"/>
                  </a:lnTo>
                  <a:lnTo>
                    <a:pt x="3647041" y="19180"/>
                  </a:lnTo>
                  <a:lnTo>
                    <a:pt x="369379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407492" y="4443547"/>
              <a:ext cx="3693798" cy="768081"/>
            </a:xfrm>
            <a:custGeom>
              <a:avLst/>
              <a:pathLst>
                <a:path w="3693798" h="768081">
                  <a:moveTo>
                    <a:pt x="3693798" y="153691"/>
                  </a:moveTo>
                  <a:lnTo>
                    <a:pt x="3647041" y="144771"/>
                  </a:lnTo>
                  <a:lnTo>
                    <a:pt x="3600284" y="135969"/>
                  </a:lnTo>
                  <a:lnTo>
                    <a:pt x="3553527" y="127292"/>
                  </a:lnTo>
                  <a:lnTo>
                    <a:pt x="3506770" y="118752"/>
                  </a:lnTo>
                  <a:lnTo>
                    <a:pt x="3460013" y="110356"/>
                  </a:lnTo>
                  <a:lnTo>
                    <a:pt x="3413256" y="102118"/>
                  </a:lnTo>
                  <a:lnTo>
                    <a:pt x="3366499" y="94049"/>
                  </a:lnTo>
                  <a:lnTo>
                    <a:pt x="3319742" y="86162"/>
                  </a:lnTo>
                  <a:lnTo>
                    <a:pt x="3272985" y="78472"/>
                  </a:lnTo>
                  <a:lnTo>
                    <a:pt x="3226228" y="70996"/>
                  </a:lnTo>
                  <a:lnTo>
                    <a:pt x="3179471" y="63749"/>
                  </a:lnTo>
                  <a:lnTo>
                    <a:pt x="3132714" y="56752"/>
                  </a:lnTo>
                  <a:lnTo>
                    <a:pt x="3085957" y="50025"/>
                  </a:lnTo>
                  <a:lnTo>
                    <a:pt x="3039200" y="43590"/>
                  </a:lnTo>
                  <a:lnTo>
                    <a:pt x="2992443" y="37472"/>
                  </a:lnTo>
                  <a:lnTo>
                    <a:pt x="2945687" y="31697"/>
                  </a:lnTo>
                  <a:lnTo>
                    <a:pt x="2898930" y="26294"/>
                  </a:lnTo>
                  <a:lnTo>
                    <a:pt x="2852173" y="21292"/>
                  </a:lnTo>
                  <a:lnTo>
                    <a:pt x="2805416" y="16725"/>
                  </a:lnTo>
                  <a:lnTo>
                    <a:pt x="2758659" y="12626"/>
                  </a:lnTo>
                  <a:lnTo>
                    <a:pt x="2711902" y="9033"/>
                  </a:lnTo>
                  <a:lnTo>
                    <a:pt x="2665145" y="5983"/>
                  </a:lnTo>
                  <a:lnTo>
                    <a:pt x="2618388" y="3515"/>
                  </a:lnTo>
                  <a:lnTo>
                    <a:pt x="2571631" y="1669"/>
                  </a:lnTo>
                  <a:lnTo>
                    <a:pt x="2524874" y="484"/>
                  </a:lnTo>
                  <a:lnTo>
                    <a:pt x="2478117" y="0"/>
                  </a:lnTo>
                  <a:lnTo>
                    <a:pt x="2431360" y="252"/>
                  </a:lnTo>
                  <a:lnTo>
                    <a:pt x="2384603" y="1276"/>
                  </a:lnTo>
                  <a:lnTo>
                    <a:pt x="2337846" y="3102"/>
                  </a:lnTo>
                  <a:lnTo>
                    <a:pt x="2291089" y="5757"/>
                  </a:lnTo>
                  <a:lnTo>
                    <a:pt x="2244332" y="9259"/>
                  </a:lnTo>
                  <a:lnTo>
                    <a:pt x="2197576" y="13623"/>
                  </a:lnTo>
                  <a:lnTo>
                    <a:pt x="2150819" y="18855"/>
                  </a:lnTo>
                  <a:lnTo>
                    <a:pt x="2104062" y="24954"/>
                  </a:lnTo>
                  <a:lnTo>
                    <a:pt x="2057305" y="31913"/>
                  </a:lnTo>
                  <a:lnTo>
                    <a:pt x="2010548" y="39715"/>
                  </a:lnTo>
                  <a:lnTo>
                    <a:pt x="1963791" y="48340"/>
                  </a:lnTo>
                  <a:lnTo>
                    <a:pt x="1917034" y="57760"/>
                  </a:lnTo>
                  <a:lnTo>
                    <a:pt x="1870277" y="67945"/>
                  </a:lnTo>
                  <a:lnTo>
                    <a:pt x="1823520" y="78858"/>
                  </a:lnTo>
                  <a:lnTo>
                    <a:pt x="1776763" y="90462"/>
                  </a:lnTo>
                  <a:lnTo>
                    <a:pt x="1730006" y="102718"/>
                  </a:lnTo>
                  <a:lnTo>
                    <a:pt x="1683249" y="115587"/>
                  </a:lnTo>
                  <a:lnTo>
                    <a:pt x="1636492" y="129028"/>
                  </a:lnTo>
                  <a:lnTo>
                    <a:pt x="1589735" y="143004"/>
                  </a:lnTo>
                  <a:lnTo>
                    <a:pt x="1542978" y="157476"/>
                  </a:lnTo>
                  <a:lnTo>
                    <a:pt x="1496221" y="172409"/>
                  </a:lnTo>
                  <a:lnTo>
                    <a:pt x="1449465" y="187768"/>
                  </a:lnTo>
                  <a:lnTo>
                    <a:pt x="1402708" y="203523"/>
                  </a:lnTo>
                  <a:lnTo>
                    <a:pt x="1355951" y="219641"/>
                  </a:lnTo>
                  <a:lnTo>
                    <a:pt x="1309194" y="236097"/>
                  </a:lnTo>
                  <a:lnTo>
                    <a:pt x="1262437" y="252863"/>
                  </a:lnTo>
                  <a:lnTo>
                    <a:pt x="1215680" y="269916"/>
                  </a:lnTo>
                  <a:lnTo>
                    <a:pt x="1168923" y="287234"/>
                  </a:lnTo>
                  <a:lnTo>
                    <a:pt x="1122166" y="304797"/>
                  </a:lnTo>
                  <a:lnTo>
                    <a:pt x="1075409" y="322586"/>
                  </a:lnTo>
                  <a:lnTo>
                    <a:pt x="1028652" y="340585"/>
                  </a:lnTo>
                  <a:lnTo>
                    <a:pt x="981895" y="358776"/>
                  </a:lnTo>
                  <a:lnTo>
                    <a:pt x="935138" y="377147"/>
                  </a:lnTo>
                  <a:lnTo>
                    <a:pt x="888381" y="395684"/>
                  </a:lnTo>
                  <a:lnTo>
                    <a:pt x="841624" y="414376"/>
                  </a:lnTo>
                  <a:lnTo>
                    <a:pt x="794867" y="433210"/>
                  </a:lnTo>
                  <a:lnTo>
                    <a:pt x="748110" y="452178"/>
                  </a:lnTo>
                  <a:lnTo>
                    <a:pt x="701354" y="471269"/>
                  </a:lnTo>
                  <a:lnTo>
                    <a:pt x="654597" y="490476"/>
                  </a:lnTo>
                  <a:lnTo>
                    <a:pt x="607840" y="509791"/>
                  </a:lnTo>
                  <a:lnTo>
                    <a:pt x="561083" y="529206"/>
                  </a:lnTo>
                  <a:lnTo>
                    <a:pt x="514326" y="548715"/>
                  </a:lnTo>
                  <a:lnTo>
                    <a:pt x="467569" y="568312"/>
                  </a:lnTo>
                  <a:lnTo>
                    <a:pt x="420812" y="587992"/>
                  </a:lnTo>
                  <a:lnTo>
                    <a:pt x="374055" y="607749"/>
                  </a:lnTo>
                  <a:lnTo>
                    <a:pt x="327298" y="627578"/>
                  </a:lnTo>
                  <a:lnTo>
                    <a:pt x="280541" y="647475"/>
                  </a:lnTo>
                  <a:lnTo>
                    <a:pt x="233784" y="667436"/>
                  </a:lnTo>
                  <a:lnTo>
                    <a:pt x="187027" y="687458"/>
                  </a:lnTo>
                  <a:lnTo>
                    <a:pt x="140270" y="707536"/>
                  </a:lnTo>
                  <a:lnTo>
                    <a:pt x="93513" y="727668"/>
                  </a:lnTo>
                  <a:lnTo>
                    <a:pt x="46756" y="747851"/>
                  </a:lnTo>
                  <a:lnTo>
                    <a:pt x="0" y="76808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407492" y="3987265"/>
              <a:ext cx="3693798" cy="405311"/>
            </a:xfrm>
            <a:custGeom>
              <a:avLst/>
              <a:pathLst>
                <a:path w="3693798" h="405311">
                  <a:moveTo>
                    <a:pt x="0" y="405311"/>
                  </a:moveTo>
                  <a:lnTo>
                    <a:pt x="46756" y="400181"/>
                  </a:lnTo>
                  <a:lnTo>
                    <a:pt x="93513" y="395050"/>
                  </a:lnTo>
                  <a:lnTo>
                    <a:pt x="140270" y="389920"/>
                  </a:lnTo>
                  <a:lnTo>
                    <a:pt x="187027" y="384789"/>
                  </a:lnTo>
                  <a:lnTo>
                    <a:pt x="233784" y="379659"/>
                  </a:lnTo>
                  <a:lnTo>
                    <a:pt x="280541" y="374528"/>
                  </a:lnTo>
                  <a:lnTo>
                    <a:pt x="327298" y="369398"/>
                  </a:lnTo>
                  <a:lnTo>
                    <a:pt x="374055" y="364267"/>
                  </a:lnTo>
                  <a:lnTo>
                    <a:pt x="420812" y="359136"/>
                  </a:lnTo>
                  <a:lnTo>
                    <a:pt x="467569" y="354006"/>
                  </a:lnTo>
                  <a:lnTo>
                    <a:pt x="514326" y="348875"/>
                  </a:lnTo>
                  <a:lnTo>
                    <a:pt x="561083" y="343745"/>
                  </a:lnTo>
                  <a:lnTo>
                    <a:pt x="607840" y="338614"/>
                  </a:lnTo>
                  <a:lnTo>
                    <a:pt x="654597" y="333484"/>
                  </a:lnTo>
                  <a:lnTo>
                    <a:pt x="701354" y="328353"/>
                  </a:lnTo>
                  <a:lnTo>
                    <a:pt x="748110" y="323223"/>
                  </a:lnTo>
                  <a:lnTo>
                    <a:pt x="794867" y="318092"/>
                  </a:lnTo>
                  <a:lnTo>
                    <a:pt x="841624" y="312962"/>
                  </a:lnTo>
                  <a:lnTo>
                    <a:pt x="888381" y="307831"/>
                  </a:lnTo>
                  <a:lnTo>
                    <a:pt x="935138" y="302701"/>
                  </a:lnTo>
                  <a:lnTo>
                    <a:pt x="981895" y="297570"/>
                  </a:lnTo>
                  <a:lnTo>
                    <a:pt x="1028652" y="292440"/>
                  </a:lnTo>
                  <a:lnTo>
                    <a:pt x="1075409" y="287309"/>
                  </a:lnTo>
                  <a:lnTo>
                    <a:pt x="1122166" y="282179"/>
                  </a:lnTo>
                  <a:lnTo>
                    <a:pt x="1168923" y="277048"/>
                  </a:lnTo>
                  <a:lnTo>
                    <a:pt x="1215680" y="271918"/>
                  </a:lnTo>
                  <a:lnTo>
                    <a:pt x="1262437" y="266787"/>
                  </a:lnTo>
                  <a:lnTo>
                    <a:pt x="1309194" y="261656"/>
                  </a:lnTo>
                  <a:lnTo>
                    <a:pt x="1355951" y="256526"/>
                  </a:lnTo>
                  <a:lnTo>
                    <a:pt x="1402708" y="251395"/>
                  </a:lnTo>
                  <a:lnTo>
                    <a:pt x="1449465" y="246265"/>
                  </a:lnTo>
                  <a:lnTo>
                    <a:pt x="1496221" y="241134"/>
                  </a:lnTo>
                  <a:lnTo>
                    <a:pt x="1542978" y="236004"/>
                  </a:lnTo>
                  <a:lnTo>
                    <a:pt x="1589735" y="230873"/>
                  </a:lnTo>
                  <a:lnTo>
                    <a:pt x="1636492" y="225743"/>
                  </a:lnTo>
                  <a:lnTo>
                    <a:pt x="1683249" y="220612"/>
                  </a:lnTo>
                  <a:lnTo>
                    <a:pt x="1730006" y="215482"/>
                  </a:lnTo>
                  <a:lnTo>
                    <a:pt x="1776763" y="210351"/>
                  </a:lnTo>
                  <a:lnTo>
                    <a:pt x="1823520" y="205221"/>
                  </a:lnTo>
                  <a:lnTo>
                    <a:pt x="1870277" y="200090"/>
                  </a:lnTo>
                  <a:lnTo>
                    <a:pt x="1917034" y="194960"/>
                  </a:lnTo>
                  <a:lnTo>
                    <a:pt x="1963791" y="189829"/>
                  </a:lnTo>
                  <a:lnTo>
                    <a:pt x="2010548" y="184699"/>
                  </a:lnTo>
                  <a:lnTo>
                    <a:pt x="2057305" y="179568"/>
                  </a:lnTo>
                  <a:lnTo>
                    <a:pt x="2104062" y="174437"/>
                  </a:lnTo>
                  <a:lnTo>
                    <a:pt x="2150819" y="169307"/>
                  </a:lnTo>
                  <a:lnTo>
                    <a:pt x="2197576" y="164176"/>
                  </a:lnTo>
                  <a:lnTo>
                    <a:pt x="2244332" y="159046"/>
                  </a:lnTo>
                  <a:lnTo>
                    <a:pt x="2291089" y="153915"/>
                  </a:lnTo>
                  <a:lnTo>
                    <a:pt x="2337846" y="148785"/>
                  </a:lnTo>
                  <a:lnTo>
                    <a:pt x="2384603" y="143654"/>
                  </a:lnTo>
                  <a:lnTo>
                    <a:pt x="2431360" y="138524"/>
                  </a:lnTo>
                  <a:lnTo>
                    <a:pt x="2478117" y="133393"/>
                  </a:lnTo>
                  <a:lnTo>
                    <a:pt x="2524874" y="128263"/>
                  </a:lnTo>
                  <a:lnTo>
                    <a:pt x="2571631" y="123132"/>
                  </a:lnTo>
                  <a:lnTo>
                    <a:pt x="2618388" y="118002"/>
                  </a:lnTo>
                  <a:lnTo>
                    <a:pt x="2665145" y="112871"/>
                  </a:lnTo>
                  <a:lnTo>
                    <a:pt x="2711902" y="107741"/>
                  </a:lnTo>
                  <a:lnTo>
                    <a:pt x="2758659" y="102610"/>
                  </a:lnTo>
                  <a:lnTo>
                    <a:pt x="2805416" y="97480"/>
                  </a:lnTo>
                  <a:lnTo>
                    <a:pt x="2852173" y="92349"/>
                  </a:lnTo>
                  <a:lnTo>
                    <a:pt x="2898930" y="87218"/>
                  </a:lnTo>
                  <a:lnTo>
                    <a:pt x="2945687" y="82088"/>
                  </a:lnTo>
                  <a:lnTo>
                    <a:pt x="2992443" y="76957"/>
                  </a:lnTo>
                  <a:lnTo>
                    <a:pt x="3039200" y="71827"/>
                  </a:lnTo>
                  <a:lnTo>
                    <a:pt x="3085957" y="66696"/>
                  </a:lnTo>
                  <a:lnTo>
                    <a:pt x="3132714" y="61566"/>
                  </a:lnTo>
                  <a:lnTo>
                    <a:pt x="3179471" y="56435"/>
                  </a:lnTo>
                  <a:lnTo>
                    <a:pt x="3226228" y="51305"/>
                  </a:lnTo>
                  <a:lnTo>
                    <a:pt x="3272985" y="46174"/>
                  </a:lnTo>
                  <a:lnTo>
                    <a:pt x="3319742" y="41044"/>
                  </a:lnTo>
                  <a:lnTo>
                    <a:pt x="3366499" y="35913"/>
                  </a:lnTo>
                  <a:lnTo>
                    <a:pt x="3413256" y="30783"/>
                  </a:lnTo>
                  <a:lnTo>
                    <a:pt x="3460013" y="25652"/>
                  </a:lnTo>
                  <a:lnTo>
                    <a:pt x="3506770" y="20522"/>
                  </a:lnTo>
                  <a:lnTo>
                    <a:pt x="3553527" y="15391"/>
                  </a:lnTo>
                  <a:lnTo>
                    <a:pt x="3600284" y="10261"/>
                  </a:lnTo>
                  <a:lnTo>
                    <a:pt x="3647041" y="5130"/>
                  </a:lnTo>
                  <a:lnTo>
                    <a:pt x="3693798" y="0"/>
                  </a:lnTo>
                </a:path>
              </a:pathLst>
            </a:custGeom>
            <a:ln w="27101" cap="flat">
              <a:solidFill>
                <a:srgbClr val="1545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1272969" y="983989"/>
              <a:ext cx="0" cy="5016877"/>
            </a:xfrm>
            <a:custGeom>
              <a:avLst/>
              <a:pathLst>
                <a:path w="0" h="5016877">
                  <a:moveTo>
                    <a:pt x="0" y="50168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tx222"/>
            <p:cNvSpPr/>
            <p:nvPr/>
          </p:nvSpPr>
          <p:spPr>
            <a:xfrm>
              <a:off x="1148183" y="5341296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24" name="tx223"/>
            <p:cNvSpPr/>
            <p:nvPr/>
          </p:nvSpPr>
          <p:spPr>
            <a:xfrm>
              <a:off x="1148183" y="4036400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25" name="tx224"/>
            <p:cNvSpPr/>
            <p:nvPr/>
          </p:nvSpPr>
          <p:spPr>
            <a:xfrm>
              <a:off x="1148183" y="272948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26" name="tx225"/>
            <p:cNvSpPr/>
            <p:nvPr/>
          </p:nvSpPr>
          <p:spPr>
            <a:xfrm>
              <a:off x="1148183" y="142426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227" name="pl226"/>
            <p:cNvSpPr/>
            <p:nvPr/>
          </p:nvSpPr>
          <p:spPr>
            <a:xfrm>
              <a:off x="1272969" y="6000866"/>
              <a:ext cx="5058241" cy="0"/>
            </a:xfrm>
            <a:custGeom>
              <a:avLst/>
              <a:pathLst>
                <a:path w="5058241" h="0">
                  <a:moveTo>
                    <a:pt x="0" y="0"/>
                  </a:moveTo>
                  <a:lnTo>
                    <a:pt x="505824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tx227"/>
            <p:cNvSpPr/>
            <p:nvPr/>
          </p:nvSpPr>
          <p:spPr>
            <a:xfrm>
              <a:off x="1742268" y="60618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29" name="tx228"/>
            <p:cNvSpPr/>
            <p:nvPr/>
          </p:nvSpPr>
          <p:spPr>
            <a:xfrm>
              <a:off x="3249940" y="60618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30" name="tx229"/>
            <p:cNvSpPr/>
            <p:nvPr/>
          </p:nvSpPr>
          <p:spPr>
            <a:xfrm>
              <a:off x="4757613" y="60618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31" name="tx230"/>
            <p:cNvSpPr/>
            <p:nvPr/>
          </p:nvSpPr>
          <p:spPr>
            <a:xfrm>
              <a:off x="6265286" y="60618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232" name="tx231"/>
            <p:cNvSpPr/>
            <p:nvPr/>
          </p:nvSpPr>
          <p:spPr>
            <a:xfrm>
              <a:off x="3685548" y="6198332"/>
              <a:ext cx="233083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</a:t>
              </a:r>
            </a:p>
          </p:txBody>
        </p:sp>
        <p:sp>
          <p:nvSpPr>
            <p:cNvPr id="233" name="tx232"/>
            <p:cNvSpPr/>
            <p:nvPr/>
          </p:nvSpPr>
          <p:spPr>
            <a:xfrm rot="-5400000">
              <a:off x="640230" y="3440722"/>
              <a:ext cx="784107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DAS28-CRP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2024-09-15T22:13:15Z</dcterms:modified>
  <cp:category/>
</cp:coreProperties>
</file>