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14400" y="914400"/>
            <a:ext cx="8698160" cy="4170784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46166" y="1224710"/>
              <a:ext cx="1029775" cy="47397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pg6"/>
            <p:cNvSpPr/>
            <p:nvPr/>
          </p:nvSpPr>
          <p:spPr>
            <a:xfrm>
              <a:off x="1416378" y="3706371"/>
              <a:ext cx="421271" cy="633909"/>
            </a:xfrm>
            <a:custGeom>
              <a:avLst/>
              <a:gdLst/>
              <a:ahLst/>
              <a:cxnLst/>
              <a:rect l="0" t="0" r="0" b="0"/>
              <a:pathLst>
                <a:path w="421271" h="633909">
                  <a:moveTo>
                    <a:pt x="183427" y="633909"/>
                  </a:moveTo>
                  <a:lnTo>
                    <a:pt x="183428" y="632669"/>
                  </a:lnTo>
                  <a:lnTo>
                    <a:pt x="183437" y="631428"/>
                  </a:lnTo>
                  <a:lnTo>
                    <a:pt x="183452" y="630188"/>
                  </a:lnTo>
                  <a:lnTo>
                    <a:pt x="183474" y="628947"/>
                  </a:lnTo>
                  <a:lnTo>
                    <a:pt x="183501" y="627706"/>
                  </a:lnTo>
                  <a:lnTo>
                    <a:pt x="183536" y="626466"/>
                  </a:lnTo>
                  <a:lnTo>
                    <a:pt x="183575" y="625225"/>
                  </a:lnTo>
                  <a:lnTo>
                    <a:pt x="183623" y="623985"/>
                  </a:lnTo>
                  <a:lnTo>
                    <a:pt x="183675" y="622744"/>
                  </a:lnTo>
                  <a:lnTo>
                    <a:pt x="183735" y="621504"/>
                  </a:lnTo>
                  <a:lnTo>
                    <a:pt x="183799" y="620263"/>
                  </a:lnTo>
                  <a:lnTo>
                    <a:pt x="183871" y="619023"/>
                  </a:lnTo>
                  <a:lnTo>
                    <a:pt x="183947" y="617782"/>
                  </a:lnTo>
                  <a:lnTo>
                    <a:pt x="184031" y="616542"/>
                  </a:lnTo>
                  <a:lnTo>
                    <a:pt x="184119" y="615301"/>
                  </a:lnTo>
                  <a:lnTo>
                    <a:pt x="184215" y="614061"/>
                  </a:lnTo>
                  <a:lnTo>
                    <a:pt x="184315" y="612820"/>
                  </a:lnTo>
                  <a:lnTo>
                    <a:pt x="184422" y="611580"/>
                  </a:lnTo>
                  <a:lnTo>
                    <a:pt x="184533" y="610339"/>
                  </a:lnTo>
                  <a:lnTo>
                    <a:pt x="184651" y="609099"/>
                  </a:lnTo>
                  <a:lnTo>
                    <a:pt x="184773" y="607858"/>
                  </a:lnTo>
                  <a:lnTo>
                    <a:pt x="184902" y="606618"/>
                  </a:lnTo>
                  <a:lnTo>
                    <a:pt x="185034" y="605377"/>
                  </a:lnTo>
                  <a:lnTo>
                    <a:pt x="185174" y="604136"/>
                  </a:lnTo>
                  <a:lnTo>
                    <a:pt x="185316" y="602896"/>
                  </a:lnTo>
                  <a:lnTo>
                    <a:pt x="185466" y="601655"/>
                  </a:lnTo>
                  <a:lnTo>
                    <a:pt x="185618" y="600415"/>
                  </a:lnTo>
                  <a:lnTo>
                    <a:pt x="185777" y="599174"/>
                  </a:lnTo>
                  <a:lnTo>
                    <a:pt x="185938" y="597934"/>
                  </a:lnTo>
                  <a:lnTo>
                    <a:pt x="186106" y="596693"/>
                  </a:lnTo>
                  <a:lnTo>
                    <a:pt x="186276" y="595453"/>
                  </a:lnTo>
                  <a:lnTo>
                    <a:pt x="186452" y="594212"/>
                  </a:lnTo>
                  <a:lnTo>
                    <a:pt x="186630" y="592972"/>
                  </a:lnTo>
                  <a:lnTo>
                    <a:pt x="186815" y="591731"/>
                  </a:lnTo>
                  <a:lnTo>
                    <a:pt x="187000" y="590491"/>
                  </a:lnTo>
                  <a:lnTo>
                    <a:pt x="187192" y="589250"/>
                  </a:lnTo>
                  <a:lnTo>
                    <a:pt x="187385" y="588010"/>
                  </a:lnTo>
                  <a:lnTo>
                    <a:pt x="187584" y="586769"/>
                  </a:lnTo>
                  <a:lnTo>
                    <a:pt x="187783" y="585529"/>
                  </a:lnTo>
                  <a:lnTo>
                    <a:pt x="187988" y="584288"/>
                  </a:lnTo>
                  <a:lnTo>
                    <a:pt x="188194" y="583047"/>
                  </a:lnTo>
                  <a:lnTo>
                    <a:pt x="188404" y="581807"/>
                  </a:lnTo>
                  <a:lnTo>
                    <a:pt x="188615" y="580566"/>
                  </a:lnTo>
                  <a:lnTo>
                    <a:pt x="188830" y="579326"/>
                  </a:lnTo>
                  <a:lnTo>
                    <a:pt x="189046" y="578085"/>
                  </a:lnTo>
                  <a:lnTo>
                    <a:pt x="189266" y="576845"/>
                  </a:lnTo>
                  <a:lnTo>
                    <a:pt x="189486" y="575604"/>
                  </a:lnTo>
                  <a:lnTo>
                    <a:pt x="189709" y="574364"/>
                  </a:lnTo>
                  <a:lnTo>
                    <a:pt x="189933" y="573123"/>
                  </a:lnTo>
                  <a:lnTo>
                    <a:pt x="190159" y="571883"/>
                  </a:lnTo>
                  <a:lnTo>
                    <a:pt x="190385" y="570642"/>
                  </a:lnTo>
                  <a:lnTo>
                    <a:pt x="190614" y="569402"/>
                  </a:lnTo>
                  <a:lnTo>
                    <a:pt x="190843" y="568161"/>
                  </a:lnTo>
                  <a:lnTo>
                    <a:pt x="191074" y="566921"/>
                  </a:lnTo>
                  <a:lnTo>
                    <a:pt x="191304" y="565680"/>
                  </a:lnTo>
                  <a:lnTo>
                    <a:pt x="191535" y="564440"/>
                  </a:lnTo>
                  <a:lnTo>
                    <a:pt x="191767" y="563199"/>
                  </a:lnTo>
                  <a:lnTo>
                    <a:pt x="191999" y="561959"/>
                  </a:lnTo>
                  <a:lnTo>
                    <a:pt x="192231" y="560718"/>
                  </a:lnTo>
                  <a:lnTo>
                    <a:pt x="192462" y="559477"/>
                  </a:lnTo>
                  <a:lnTo>
                    <a:pt x="192694" y="558237"/>
                  </a:lnTo>
                  <a:lnTo>
                    <a:pt x="192924" y="556996"/>
                  </a:lnTo>
                  <a:lnTo>
                    <a:pt x="193155" y="555756"/>
                  </a:lnTo>
                  <a:lnTo>
                    <a:pt x="193384" y="554515"/>
                  </a:lnTo>
                  <a:lnTo>
                    <a:pt x="193613" y="553275"/>
                  </a:lnTo>
                  <a:lnTo>
                    <a:pt x="193840" y="552034"/>
                  </a:lnTo>
                  <a:lnTo>
                    <a:pt x="194066" y="550794"/>
                  </a:lnTo>
                  <a:lnTo>
                    <a:pt x="194290" y="549553"/>
                  </a:lnTo>
                  <a:lnTo>
                    <a:pt x="194514" y="548313"/>
                  </a:lnTo>
                  <a:lnTo>
                    <a:pt x="194734" y="547072"/>
                  </a:lnTo>
                  <a:lnTo>
                    <a:pt x="194954" y="545832"/>
                  </a:lnTo>
                  <a:lnTo>
                    <a:pt x="195171" y="544591"/>
                  </a:lnTo>
                  <a:lnTo>
                    <a:pt x="195386" y="543351"/>
                  </a:lnTo>
                  <a:lnTo>
                    <a:pt x="195598" y="542110"/>
                  </a:lnTo>
                  <a:lnTo>
                    <a:pt x="195809" y="540870"/>
                  </a:lnTo>
                  <a:lnTo>
                    <a:pt x="196015" y="539629"/>
                  </a:lnTo>
                  <a:lnTo>
                    <a:pt x="196220" y="538388"/>
                  </a:lnTo>
                  <a:lnTo>
                    <a:pt x="196421" y="537148"/>
                  </a:lnTo>
                  <a:lnTo>
                    <a:pt x="196620" y="535907"/>
                  </a:lnTo>
                  <a:lnTo>
                    <a:pt x="196813" y="534667"/>
                  </a:lnTo>
                  <a:lnTo>
                    <a:pt x="197006" y="533426"/>
                  </a:lnTo>
                  <a:lnTo>
                    <a:pt x="197193" y="532186"/>
                  </a:lnTo>
                  <a:lnTo>
                    <a:pt x="197378" y="530945"/>
                  </a:lnTo>
                  <a:lnTo>
                    <a:pt x="197557" y="529705"/>
                  </a:lnTo>
                  <a:lnTo>
                    <a:pt x="197734" y="528464"/>
                  </a:lnTo>
                  <a:lnTo>
                    <a:pt x="197905" y="527224"/>
                  </a:lnTo>
                  <a:lnTo>
                    <a:pt x="198073" y="525983"/>
                  </a:lnTo>
                  <a:lnTo>
                    <a:pt x="198235" y="524743"/>
                  </a:lnTo>
                  <a:lnTo>
                    <a:pt x="198395" y="523502"/>
                  </a:lnTo>
                  <a:lnTo>
                    <a:pt x="198547" y="522262"/>
                  </a:lnTo>
                  <a:lnTo>
                    <a:pt x="198697" y="521021"/>
                  </a:lnTo>
                  <a:lnTo>
                    <a:pt x="198840" y="519781"/>
                  </a:lnTo>
                  <a:lnTo>
                    <a:pt x="198980" y="518540"/>
                  </a:lnTo>
                  <a:lnTo>
                    <a:pt x="199112" y="517300"/>
                  </a:lnTo>
                  <a:lnTo>
                    <a:pt x="199241" y="516059"/>
                  </a:lnTo>
                  <a:lnTo>
                    <a:pt x="199363" y="514818"/>
                  </a:lnTo>
                  <a:lnTo>
                    <a:pt x="199481" y="513578"/>
                  </a:lnTo>
                  <a:lnTo>
                    <a:pt x="199591" y="512337"/>
                  </a:lnTo>
                  <a:lnTo>
                    <a:pt x="199697" y="511097"/>
                  </a:lnTo>
                  <a:lnTo>
                    <a:pt x="199795" y="509856"/>
                  </a:lnTo>
                  <a:lnTo>
                    <a:pt x="199889" y="508616"/>
                  </a:lnTo>
                  <a:lnTo>
                    <a:pt x="199975" y="507375"/>
                  </a:lnTo>
                  <a:lnTo>
                    <a:pt x="200056" y="506135"/>
                  </a:lnTo>
                  <a:lnTo>
                    <a:pt x="200129" y="504894"/>
                  </a:lnTo>
                  <a:lnTo>
                    <a:pt x="200197" y="503654"/>
                  </a:lnTo>
                  <a:lnTo>
                    <a:pt x="200257" y="502413"/>
                  </a:lnTo>
                  <a:lnTo>
                    <a:pt x="200311" y="501173"/>
                  </a:lnTo>
                  <a:lnTo>
                    <a:pt x="200357" y="499932"/>
                  </a:lnTo>
                  <a:lnTo>
                    <a:pt x="200397" y="498692"/>
                  </a:lnTo>
                  <a:lnTo>
                    <a:pt x="200429" y="497451"/>
                  </a:lnTo>
                  <a:lnTo>
                    <a:pt x="200455" y="496211"/>
                  </a:lnTo>
                  <a:lnTo>
                    <a:pt x="200472" y="494970"/>
                  </a:lnTo>
                  <a:lnTo>
                    <a:pt x="200483" y="493729"/>
                  </a:lnTo>
                  <a:lnTo>
                    <a:pt x="200485" y="492489"/>
                  </a:lnTo>
                  <a:lnTo>
                    <a:pt x="200480" y="491248"/>
                  </a:lnTo>
                  <a:lnTo>
                    <a:pt x="200466" y="490008"/>
                  </a:lnTo>
                  <a:lnTo>
                    <a:pt x="200446" y="488767"/>
                  </a:lnTo>
                  <a:lnTo>
                    <a:pt x="200417" y="487527"/>
                  </a:lnTo>
                  <a:lnTo>
                    <a:pt x="200380" y="486286"/>
                  </a:lnTo>
                  <a:lnTo>
                    <a:pt x="200334" y="485046"/>
                  </a:lnTo>
                  <a:lnTo>
                    <a:pt x="200281" y="483805"/>
                  </a:lnTo>
                  <a:lnTo>
                    <a:pt x="200219" y="482565"/>
                  </a:lnTo>
                  <a:lnTo>
                    <a:pt x="200149" y="481324"/>
                  </a:lnTo>
                  <a:lnTo>
                    <a:pt x="200069" y="480084"/>
                  </a:lnTo>
                  <a:lnTo>
                    <a:pt x="199982" y="478843"/>
                  </a:lnTo>
                  <a:lnTo>
                    <a:pt x="199885" y="477603"/>
                  </a:lnTo>
                  <a:lnTo>
                    <a:pt x="199780" y="476362"/>
                  </a:lnTo>
                  <a:lnTo>
                    <a:pt x="199665" y="475122"/>
                  </a:lnTo>
                  <a:lnTo>
                    <a:pt x="199542" y="473881"/>
                  </a:lnTo>
                  <a:lnTo>
                    <a:pt x="199409" y="472641"/>
                  </a:lnTo>
                  <a:lnTo>
                    <a:pt x="199267" y="471400"/>
                  </a:lnTo>
                  <a:lnTo>
                    <a:pt x="199117" y="470159"/>
                  </a:lnTo>
                  <a:lnTo>
                    <a:pt x="198956" y="468919"/>
                  </a:lnTo>
                  <a:lnTo>
                    <a:pt x="198787" y="467678"/>
                  </a:lnTo>
                  <a:lnTo>
                    <a:pt x="198607" y="466438"/>
                  </a:lnTo>
                  <a:lnTo>
                    <a:pt x="198419" y="465197"/>
                  </a:lnTo>
                  <a:lnTo>
                    <a:pt x="198219" y="463957"/>
                  </a:lnTo>
                  <a:lnTo>
                    <a:pt x="198012" y="462716"/>
                  </a:lnTo>
                  <a:lnTo>
                    <a:pt x="197793" y="461476"/>
                  </a:lnTo>
                  <a:lnTo>
                    <a:pt x="197566" y="460235"/>
                  </a:lnTo>
                  <a:lnTo>
                    <a:pt x="197327" y="458995"/>
                  </a:lnTo>
                  <a:lnTo>
                    <a:pt x="197081" y="457754"/>
                  </a:lnTo>
                  <a:lnTo>
                    <a:pt x="196822" y="456514"/>
                  </a:lnTo>
                  <a:lnTo>
                    <a:pt x="196555" y="455273"/>
                  </a:lnTo>
                  <a:lnTo>
                    <a:pt x="196276" y="454033"/>
                  </a:lnTo>
                  <a:lnTo>
                    <a:pt x="195989" y="452792"/>
                  </a:lnTo>
                  <a:lnTo>
                    <a:pt x="195689" y="451552"/>
                  </a:lnTo>
                  <a:lnTo>
                    <a:pt x="195382" y="450311"/>
                  </a:lnTo>
                  <a:lnTo>
                    <a:pt x="195062" y="449070"/>
                  </a:lnTo>
                  <a:lnTo>
                    <a:pt x="194734" y="447830"/>
                  </a:lnTo>
                  <a:lnTo>
                    <a:pt x="194393" y="446589"/>
                  </a:lnTo>
                  <a:lnTo>
                    <a:pt x="194045" y="445349"/>
                  </a:lnTo>
                  <a:lnTo>
                    <a:pt x="193682" y="444108"/>
                  </a:lnTo>
                  <a:lnTo>
                    <a:pt x="193314" y="442868"/>
                  </a:lnTo>
                  <a:lnTo>
                    <a:pt x="192930" y="441627"/>
                  </a:lnTo>
                  <a:lnTo>
                    <a:pt x="192540" y="440387"/>
                  </a:lnTo>
                  <a:lnTo>
                    <a:pt x="192136" y="439146"/>
                  </a:lnTo>
                  <a:lnTo>
                    <a:pt x="191725" y="437906"/>
                  </a:lnTo>
                  <a:lnTo>
                    <a:pt x="191299" y="436665"/>
                  </a:lnTo>
                  <a:lnTo>
                    <a:pt x="190868" y="435425"/>
                  </a:lnTo>
                  <a:lnTo>
                    <a:pt x="190421" y="434184"/>
                  </a:lnTo>
                  <a:lnTo>
                    <a:pt x="189969" y="432944"/>
                  </a:lnTo>
                  <a:lnTo>
                    <a:pt x="189501" y="431703"/>
                  </a:lnTo>
                  <a:lnTo>
                    <a:pt x="189028" y="430463"/>
                  </a:lnTo>
                  <a:lnTo>
                    <a:pt x="188538" y="429222"/>
                  </a:lnTo>
                  <a:lnTo>
                    <a:pt x="188045" y="427982"/>
                  </a:lnTo>
                  <a:lnTo>
                    <a:pt x="187535" y="426741"/>
                  </a:lnTo>
                  <a:lnTo>
                    <a:pt x="187021" y="425500"/>
                  </a:lnTo>
                  <a:lnTo>
                    <a:pt x="186489" y="424260"/>
                  </a:lnTo>
                  <a:lnTo>
                    <a:pt x="185955" y="423019"/>
                  </a:lnTo>
                  <a:lnTo>
                    <a:pt x="185403" y="421779"/>
                  </a:lnTo>
                  <a:lnTo>
                    <a:pt x="184848" y="420538"/>
                  </a:lnTo>
                  <a:lnTo>
                    <a:pt x="184276" y="419298"/>
                  </a:lnTo>
                  <a:lnTo>
                    <a:pt x="183701" y="418057"/>
                  </a:lnTo>
                  <a:lnTo>
                    <a:pt x="183109" y="416817"/>
                  </a:lnTo>
                  <a:lnTo>
                    <a:pt x="182514" y="415576"/>
                  </a:lnTo>
                  <a:lnTo>
                    <a:pt x="181902" y="414336"/>
                  </a:lnTo>
                  <a:lnTo>
                    <a:pt x="181288" y="413095"/>
                  </a:lnTo>
                  <a:lnTo>
                    <a:pt x="180656" y="411855"/>
                  </a:lnTo>
                  <a:lnTo>
                    <a:pt x="180023" y="410614"/>
                  </a:lnTo>
                  <a:lnTo>
                    <a:pt x="179372" y="409374"/>
                  </a:lnTo>
                  <a:lnTo>
                    <a:pt x="178720" y="408133"/>
                  </a:lnTo>
                  <a:lnTo>
                    <a:pt x="178050" y="406893"/>
                  </a:lnTo>
                  <a:lnTo>
                    <a:pt x="177380" y="405652"/>
                  </a:lnTo>
                  <a:lnTo>
                    <a:pt x="176692" y="404412"/>
                  </a:lnTo>
                  <a:lnTo>
                    <a:pt x="176004" y="403171"/>
                  </a:lnTo>
                  <a:lnTo>
                    <a:pt x="175299" y="401930"/>
                  </a:lnTo>
                  <a:lnTo>
                    <a:pt x="174593" y="400690"/>
                  </a:lnTo>
                  <a:lnTo>
                    <a:pt x="173871" y="399449"/>
                  </a:lnTo>
                  <a:lnTo>
                    <a:pt x="173149" y="398209"/>
                  </a:lnTo>
                  <a:lnTo>
                    <a:pt x="172410" y="396968"/>
                  </a:lnTo>
                  <a:lnTo>
                    <a:pt x="171672" y="395728"/>
                  </a:lnTo>
                  <a:lnTo>
                    <a:pt x="170917" y="394487"/>
                  </a:lnTo>
                  <a:lnTo>
                    <a:pt x="170163" y="393247"/>
                  </a:lnTo>
                  <a:lnTo>
                    <a:pt x="169394" y="392006"/>
                  </a:lnTo>
                  <a:lnTo>
                    <a:pt x="168624" y="390766"/>
                  </a:lnTo>
                  <a:lnTo>
                    <a:pt x="167841" y="389525"/>
                  </a:lnTo>
                  <a:lnTo>
                    <a:pt x="167057" y="388285"/>
                  </a:lnTo>
                  <a:lnTo>
                    <a:pt x="166261" y="387044"/>
                  </a:lnTo>
                  <a:lnTo>
                    <a:pt x="165464" y="385804"/>
                  </a:lnTo>
                  <a:lnTo>
                    <a:pt x="164654" y="384563"/>
                  </a:lnTo>
                  <a:lnTo>
                    <a:pt x="163844" y="383323"/>
                  </a:lnTo>
                  <a:lnTo>
                    <a:pt x="163023" y="382082"/>
                  </a:lnTo>
                  <a:lnTo>
                    <a:pt x="162201" y="380841"/>
                  </a:lnTo>
                  <a:lnTo>
                    <a:pt x="161370" y="379601"/>
                  </a:lnTo>
                  <a:lnTo>
                    <a:pt x="160537" y="378360"/>
                  </a:lnTo>
                  <a:lnTo>
                    <a:pt x="159695" y="377120"/>
                  </a:lnTo>
                  <a:lnTo>
                    <a:pt x="158852" y="375879"/>
                  </a:lnTo>
                  <a:lnTo>
                    <a:pt x="158001" y="374639"/>
                  </a:lnTo>
                  <a:lnTo>
                    <a:pt x="157149" y="373398"/>
                  </a:lnTo>
                  <a:lnTo>
                    <a:pt x="156290" y="372158"/>
                  </a:lnTo>
                  <a:lnTo>
                    <a:pt x="155429" y="370917"/>
                  </a:lnTo>
                  <a:lnTo>
                    <a:pt x="154563" y="369677"/>
                  </a:lnTo>
                  <a:lnTo>
                    <a:pt x="153695" y="368436"/>
                  </a:lnTo>
                  <a:lnTo>
                    <a:pt x="152823" y="367196"/>
                  </a:lnTo>
                  <a:lnTo>
                    <a:pt x="151949" y="365955"/>
                  </a:lnTo>
                  <a:lnTo>
                    <a:pt x="151071" y="364715"/>
                  </a:lnTo>
                  <a:lnTo>
                    <a:pt x="150192" y="363474"/>
                  </a:lnTo>
                  <a:lnTo>
                    <a:pt x="149310" y="362234"/>
                  </a:lnTo>
                  <a:lnTo>
                    <a:pt x="148427" y="360993"/>
                  </a:lnTo>
                  <a:lnTo>
                    <a:pt x="147541" y="359753"/>
                  </a:lnTo>
                  <a:lnTo>
                    <a:pt x="146655" y="358512"/>
                  </a:lnTo>
                  <a:lnTo>
                    <a:pt x="145767" y="357271"/>
                  </a:lnTo>
                  <a:lnTo>
                    <a:pt x="144879" y="356031"/>
                  </a:lnTo>
                  <a:lnTo>
                    <a:pt x="143990" y="354790"/>
                  </a:lnTo>
                  <a:lnTo>
                    <a:pt x="143101" y="353550"/>
                  </a:lnTo>
                  <a:lnTo>
                    <a:pt x="142212" y="352309"/>
                  </a:lnTo>
                  <a:lnTo>
                    <a:pt x="141322" y="351069"/>
                  </a:lnTo>
                  <a:lnTo>
                    <a:pt x="140434" y="349828"/>
                  </a:lnTo>
                  <a:lnTo>
                    <a:pt x="139545" y="348588"/>
                  </a:lnTo>
                  <a:lnTo>
                    <a:pt x="138658" y="347347"/>
                  </a:lnTo>
                  <a:lnTo>
                    <a:pt x="137772" y="346107"/>
                  </a:lnTo>
                  <a:lnTo>
                    <a:pt x="136888" y="344866"/>
                  </a:lnTo>
                  <a:lnTo>
                    <a:pt x="136005" y="343626"/>
                  </a:lnTo>
                  <a:lnTo>
                    <a:pt x="135124" y="342385"/>
                  </a:lnTo>
                  <a:lnTo>
                    <a:pt x="134245" y="341145"/>
                  </a:lnTo>
                  <a:lnTo>
                    <a:pt x="133369" y="339904"/>
                  </a:lnTo>
                  <a:lnTo>
                    <a:pt x="132494" y="338664"/>
                  </a:lnTo>
                  <a:lnTo>
                    <a:pt x="131624" y="337423"/>
                  </a:lnTo>
                  <a:lnTo>
                    <a:pt x="130755" y="336182"/>
                  </a:lnTo>
                  <a:lnTo>
                    <a:pt x="129891" y="334942"/>
                  </a:lnTo>
                  <a:lnTo>
                    <a:pt x="129029" y="333701"/>
                  </a:lnTo>
                  <a:lnTo>
                    <a:pt x="128171" y="332461"/>
                  </a:lnTo>
                  <a:lnTo>
                    <a:pt x="127317" y="331220"/>
                  </a:lnTo>
                  <a:lnTo>
                    <a:pt x="126468" y="329980"/>
                  </a:lnTo>
                  <a:lnTo>
                    <a:pt x="125621" y="328739"/>
                  </a:lnTo>
                  <a:lnTo>
                    <a:pt x="124781" y="327499"/>
                  </a:lnTo>
                  <a:lnTo>
                    <a:pt x="123944" y="326258"/>
                  </a:lnTo>
                  <a:lnTo>
                    <a:pt x="123112" y="325018"/>
                  </a:lnTo>
                  <a:lnTo>
                    <a:pt x="122285" y="323777"/>
                  </a:lnTo>
                  <a:lnTo>
                    <a:pt x="121463" y="322537"/>
                  </a:lnTo>
                  <a:lnTo>
                    <a:pt x="120647" y="321296"/>
                  </a:lnTo>
                  <a:lnTo>
                    <a:pt x="119836" y="320056"/>
                  </a:lnTo>
                  <a:lnTo>
                    <a:pt x="119030" y="318815"/>
                  </a:lnTo>
                  <a:lnTo>
                    <a:pt x="118230" y="317575"/>
                  </a:lnTo>
                  <a:lnTo>
                    <a:pt x="117436" y="316334"/>
                  </a:lnTo>
                  <a:lnTo>
                    <a:pt x="116648" y="315094"/>
                  </a:lnTo>
                  <a:lnTo>
                    <a:pt x="115865" y="313853"/>
                  </a:lnTo>
                  <a:lnTo>
                    <a:pt x="115089" y="312612"/>
                  </a:lnTo>
                  <a:lnTo>
                    <a:pt x="114319" y="311372"/>
                  </a:lnTo>
                  <a:lnTo>
                    <a:pt x="113555" y="310131"/>
                  </a:lnTo>
                  <a:lnTo>
                    <a:pt x="112798" y="308891"/>
                  </a:lnTo>
                  <a:lnTo>
                    <a:pt x="112047" y="307650"/>
                  </a:lnTo>
                  <a:lnTo>
                    <a:pt x="111303" y="306410"/>
                  </a:lnTo>
                  <a:lnTo>
                    <a:pt x="110565" y="305169"/>
                  </a:lnTo>
                  <a:lnTo>
                    <a:pt x="109835" y="303929"/>
                  </a:lnTo>
                  <a:lnTo>
                    <a:pt x="109109" y="302688"/>
                  </a:lnTo>
                  <a:lnTo>
                    <a:pt x="108392" y="301448"/>
                  </a:lnTo>
                  <a:lnTo>
                    <a:pt x="107680" y="300207"/>
                  </a:lnTo>
                  <a:lnTo>
                    <a:pt x="106977" y="298967"/>
                  </a:lnTo>
                  <a:lnTo>
                    <a:pt x="106278" y="297726"/>
                  </a:lnTo>
                  <a:lnTo>
                    <a:pt x="105588" y="296486"/>
                  </a:lnTo>
                  <a:lnTo>
                    <a:pt x="104903" y="295245"/>
                  </a:lnTo>
                  <a:lnTo>
                    <a:pt x="104226" y="294005"/>
                  </a:lnTo>
                  <a:lnTo>
                    <a:pt x="103554" y="292764"/>
                  </a:lnTo>
                  <a:lnTo>
                    <a:pt x="102890" y="291523"/>
                  </a:lnTo>
                  <a:lnTo>
                    <a:pt x="102231" y="290283"/>
                  </a:lnTo>
                  <a:lnTo>
                    <a:pt x="101581" y="289042"/>
                  </a:lnTo>
                  <a:lnTo>
                    <a:pt x="100935" y="287802"/>
                  </a:lnTo>
                  <a:lnTo>
                    <a:pt x="100298" y="286561"/>
                  </a:lnTo>
                  <a:lnTo>
                    <a:pt x="99664" y="285321"/>
                  </a:lnTo>
                  <a:lnTo>
                    <a:pt x="99040" y="284080"/>
                  </a:lnTo>
                  <a:lnTo>
                    <a:pt x="98418" y="282840"/>
                  </a:lnTo>
                  <a:lnTo>
                    <a:pt x="97806" y="281599"/>
                  </a:lnTo>
                  <a:lnTo>
                    <a:pt x="97197" y="280359"/>
                  </a:lnTo>
                  <a:lnTo>
                    <a:pt x="96596" y="279118"/>
                  </a:lnTo>
                  <a:lnTo>
                    <a:pt x="95998" y="277878"/>
                  </a:lnTo>
                  <a:lnTo>
                    <a:pt x="95408" y="276637"/>
                  </a:lnTo>
                  <a:lnTo>
                    <a:pt x="94822" y="275397"/>
                  </a:lnTo>
                  <a:lnTo>
                    <a:pt x="94243" y="274156"/>
                  </a:lnTo>
                  <a:lnTo>
                    <a:pt x="93667" y="272916"/>
                  </a:lnTo>
                  <a:lnTo>
                    <a:pt x="93098" y="271675"/>
                  </a:lnTo>
                  <a:lnTo>
                    <a:pt x="92532" y="270435"/>
                  </a:lnTo>
                  <a:lnTo>
                    <a:pt x="91973" y="269194"/>
                  </a:lnTo>
                  <a:lnTo>
                    <a:pt x="91415" y="267953"/>
                  </a:lnTo>
                  <a:lnTo>
                    <a:pt x="90865" y="266713"/>
                  </a:lnTo>
                  <a:lnTo>
                    <a:pt x="90316" y="265472"/>
                  </a:lnTo>
                  <a:lnTo>
                    <a:pt x="89774" y="264232"/>
                  </a:lnTo>
                  <a:lnTo>
                    <a:pt x="89234" y="262991"/>
                  </a:lnTo>
                  <a:lnTo>
                    <a:pt x="88699" y="261751"/>
                  </a:lnTo>
                  <a:lnTo>
                    <a:pt x="88165" y="260510"/>
                  </a:lnTo>
                  <a:lnTo>
                    <a:pt x="87637" y="259270"/>
                  </a:lnTo>
                  <a:lnTo>
                    <a:pt x="87110" y="258029"/>
                  </a:lnTo>
                  <a:lnTo>
                    <a:pt x="86587" y="256789"/>
                  </a:lnTo>
                  <a:lnTo>
                    <a:pt x="86066" y="255548"/>
                  </a:lnTo>
                  <a:lnTo>
                    <a:pt x="85548" y="254308"/>
                  </a:lnTo>
                  <a:lnTo>
                    <a:pt x="85031" y="253067"/>
                  </a:lnTo>
                  <a:lnTo>
                    <a:pt x="84518" y="251827"/>
                  </a:lnTo>
                  <a:lnTo>
                    <a:pt x="84005" y="250586"/>
                  </a:lnTo>
                  <a:lnTo>
                    <a:pt x="83494" y="249346"/>
                  </a:lnTo>
                  <a:lnTo>
                    <a:pt x="82984" y="248105"/>
                  </a:lnTo>
                  <a:lnTo>
                    <a:pt x="82477" y="246864"/>
                  </a:lnTo>
                  <a:lnTo>
                    <a:pt x="81969" y="245624"/>
                  </a:lnTo>
                  <a:lnTo>
                    <a:pt x="81462" y="244383"/>
                  </a:lnTo>
                  <a:lnTo>
                    <a:pt x="80956" y="243143"/>
                  </a:lnTo>
                  <a:lnTo>
                    <a:pt x="80450" y="241902"/>
                  </a:lnTo>
                  <a:lnTo>
                    <a:pt x="79944" y="240662"/>
                  </a:lnTo>
                  <a:lnTo>
                    <a:pt x="79438" y="239421"/>
                  </a:lnTo>
                  <a:lnTo>
                    <a:pt x="78931" y="238181"/>
                  </a:lnTo>
                  <a:lnTo>
                    <a:pt x="78424" y="236940"/>
                  </a:lnTo>
                  <a:lnTo>
                    <a:pt x="77916" y="235700"/>
                  </a:lnTo>
                  <a:lnTo>
                    <a:pt x="77407" y="234459"/>
                  </a:lnTo>
                  <a:lnTo>
                    <a:pt x="76897" y="233219"/>
                  </a:lnTo>
                  <a:lnTo>
                    <a:pt x="76385" y="231978"/>
                  </a:lnTo>
                  <a:lnTo>
                    <a:pt x="75872" y="230738"/>
                  </a:lnTo>
                  <a:lnTo>
                    <a:pt x="75356" y="229497"/>
                  </a:lnTo>
                  <a:lnTo>
                    <a:pt x="74840" y="228257"/>
                  </a:lnTo>
                  <a:lnTo>
                    <a:pt x="74319" y="227016"/>
                  </a:lnTo>
                  <a:lnTo>
                    <a:pt x="73798" y="225776"/>
                  </a:lnTo>
                  <a:lnTo>
                    <a:pt x="73272" y="224535"/>
                  </a:lnTo>
                  <a:lnTo>
                    <a:pt x="72746" y="223294"/>
                  </a:lnTo>
                  <a:lnTo>
                    <a:pt x="72215" y="222054"/>
                  </a:lnTo>
                  <a:lnTo>
                    <a:pt x="71682" y="220813"/>
                  </a:lnTo>
                  <a:lnTo>
                    <a:pt x="71144" y="219573"/>
                  </a:lnTo>
                  <a:lnTo>
                    <a:pt x="70605" y="218332"/>
                  </a:lnTo>
                  <a:lnTo>
                    <a:pt x="70060" y="217092"/>
                  </a:lnTo>
                  <a:lnTo>
                    <a:pt x="69513" y="215851"/>
                  </a:lnTo>
                  <a:lnTo>
                    <a:pt x="68960" y="214611"/>
                  </a:lnTo>
                  <a:lnTo>
                    <a:pt x="68406" y="213370"/>
                  </a:lnTo>
                  <a:lnTo>
                    <a:pt x="67844" y="212130"/>
                  </a:lnTo>
                  <a:lnTo>
                    <a:pt x="67281" y="210889"/>
                  </a:lnTo>
                  <a:lnTo>
                    <a:pt x="66710" y="209649"/>
                  </a:lnTo>
                  <a:lnTo>
                    <a:pt x="66138" y="208408"/>
                  </a:lnTo>
                  <a:lnTo>
                    <a:pt x="65558" y="207168"/>
                  </a:lnTo>
                  <a:lnTo>
                    <a:pt x="64977" y="205927"/>
                  </a:lnTo>
                  <a:lnTo>
                    <a:pt x="64387" y="204687"/>
                  </a:lnTo>
                  <a:lnTo>
                    <a:pt x="63796" y="203446"/>
                  </a:lnTo>
                  <a:lnTo>
                    <a:pt x="63196" y="202206"/>
                  </a:lnTo>
                  <a:lnTo>
                    <a:pt x="62594" y="200965"/>
                  </a:lnTo>
                  <a:lnTo>
                    <a:pt x="61984" y="199724"/>
                  </a:lnTo>
                  <a:lnTo>
                    <a:pt x="61372" y="198484"/>
                  </a:lnTo>
                  <a:lnTo>
                    <a:pt x="60751" y="197243"/>
                  </a:lnTo>
                  <a:lnTo>
                    <a:pt x="60128" y="196003"/>
                  </a:lnTo>
                  <a:lnTo>
                    <a:pt x="59497" y="194762"/>
                  </a:lnTo>
                  <a:lnTo>
                    <a:pt x="58863" y="193522"/>
                  </a:lnTo>
                  <a:lnTo>
                    <a:pt x="58220" y="192281"/>
                  </a:lnTo>
                  <a:lnTo>
                    <a:pt x="57575" y="191041"/>
                  </a:lnTo>
                  <a:lnTo>
                    <a:pt x="56922" y="189800"/>
                  </a:lnTo>
                  <a:lnTo>
                    <a:pt x="56266" y="188560"/>
                  </a:lnTo>
                  <a:lnTo>
                    <a:pt x="55603" y="187319"/>
                  </a:lnTo>
                  <a:lnTo>
                    <a:pt x="54936" y="186079"/>
                  </a:lnTo>
                  <a:lnTo>
                    <a:pt x="54261" y="184838"/>
                  </a:lnTo>
                  <a:lnTo>
                    <a:pt x="53583" y="183598"/>
                  </a:lnTo>
                  <a:lnTo>
                    <a:pt x="52898" y="182357"/>
                  </a:lnTo>
                  <a:lnTo>
                    <a:pt x="52210" y="181117"/>
                  </a:lnTo>
                  <a:lnTo>
                    <a:pt x="51515" y="179876"/>
                  </a:lnTo>
                  <a:lnTo>
                    <a:pt x="50816" y="178635"/>
                  </a:lnTo>
                  <a:lnTo>
                    <a:pt x="50111" y="177395"/>
                  </a:lnTo>
                  <a:lnTo>
                    <a:pt x="49402" y="176154"/>
                  </a:lnTo>
                  <a:lnTo>
                    <a:pt x="48687" y="174914"/>
                  </a:lnTo>
                  <a:lnTo>
                    <a:pt x="47969" y="173673"/>
                  </a:lnTo>
                  <a:lnTo>
                    <a:pt x="47245" y="172433"/>
                  </a:lnTo>
                  <a:lnTo>
                    <a:pt x="46518" y="171192"/>
                  </a:lnTo>
                  <a:lnTo>
                    <a:pt x="45786" y="169952"/>
                  </a:lnTo>
                  <a:lnTo>
                    <a:pt x="45050" y="168711"/>
                  </a:lnTo>
                  <a:lnTo>
                    <a:pt x="44310" y="167471"/>
                  </a:lnTo>
                  <a:lnTo>
                    <a:pt x="43566" y="166230"/>
                  </a:lnTo>
                  <a:lnTo>
                    <a:pt x="42819" y="164990"/>
                  </a:lnTo>
                  <a:lnTo>
                    <a:pt x="42068" y="163749"/>
                  </a:lnTo>
                  <a:lnTo>
                    <a:pt x="41314" y="162509"/>
                  </a:lnTo>
                  <a:lnTo>
                    <a:pt x="40557" y="161268"/>
                  </a:lnTo>
                  <a:lnTo>
                    <a:pt x="39797" y="160028"/>
                  </a:lnTo>
                  <a:lnTo>
                    <a:pt x="39035" y="158787"/>
                  </a:lnTo>
                  <a:lnTo>
                    <a:pt x="38271" y="157547"/>
                  </a:lnTo>
                  <a:lnTo>
                    <a:pt x="37504" y="156306"/>
                  </a:lnTo>
                  <a:lnTo>
                    <a:pt x="36736" y="155065"/>
                  </a:lnTo>
                  <a:lnTo>
                    <a:pt x="35965" y="153825"/>
                  </a:lnTo>
                  <a:lnTo>
                    <a:pt x="35194" y="152584"/>
                  </a:lnTo>
                  <a:lnTo>
                    <a:pt x="34422" y="151344"/>
                  </a:lnTo>
                  <a:lnTo>
                    <a:pt x="33649" y="150103"/>
                  </a:lnTo>
                  <a:lnTo>
                    <a:pt x="32875" y="148863"/>
                  </a:lnTo>
                  <a:lnTo>
                    <a:pt x="32102" y="147622"/>
                  </a:lnTo>
                  <a:lnTo>
                    <a:pt x="31328" y="146382"/>
                  </a:lnTo>
                  <a:lnTo>
                    <a:pt x="30555" y="145141"/>
                  </a:lnTo>
                  <a:lnTo>
                    <a:pt x="29783" y="143901"/>
                  </a:lnTo>
                  <a:lnTo>
                    <a:pt x="29012" y="142660"/>
                  </a:lnTo>
                  <a:lnTo>
                    <a:pt x="28243" y="141420"/>
                  </a:lnTo>
                  <a:lnTo>
                    <a:pt x="27475" y="140179"/>
                  </a:lnTo>
                  <a:lnTo>
                    <a:pt x="26710" y="138939"/>
                  </a:lnTo>
                  <a:lnTo>
                    <a:pt x="25947" y="137698"/>
                  </a:lnTo>
                  <a:lnTo>
                    <a:pt x="25187" y="136458"/>
                  </a:lnTo>
                  <a:lnTo>
                    <a:pt x="24430" y="135217"/>
                  </a:lnTo>
                  <a:lnTo>
                    <a:pt x="23677" y="133976"/>
                  </a:lnTo>
                  <a:lnTo>
                    <a:pt x="22928" y="132736"/>
                  </a:lnTo>
                  <a:lnTo>
                    <a:pt x="22184" y="131495"/>
                  </a:lnTo>
                  <a:lnTo>
                    <a:pt x="21443" y="130255"/>
                  </a:lnTo>
                  <a:lnTo>
                    <a:pt x="20710" y="129014"/>
                  </a:lnTo>
                  <a:lnTo>
                    <a:pt x="19980" y="127774"/>
                  </a:lnTo>
                  <a:lnTo>
                    <a:pt x="19258" y="126533"/>
                  </a:lnTo>
                  <a:lnTo>
                    <a:pt x="18541" y="125293"/>
                  </a:lnTo>
                  <a:lnTo>
                    <a:pt x="17833" y="124052"/>
                  </a:lnTo>
                  <a:lnTo>
                    <a:pt x="17129" y="122812"/>
                  </a:lnTo>
                  <a:lnTo>
                    <a:pt x="16436" y="121571"/>
                  </a:lnTo>
                  <a:lnTo>
                    <a:pt x="15748" y="120331"/>
                  </a:lnTo>
                  <a:lnTo>
                    <a:pt x="15072" y="119090"/>
                  </a:lnTo>
                  <a:lnTo>
                    <a:pt x="14402" y="117850"/>
                  </a:lnTo>
                  <a:lnTo>
                    <a:pt x="13745" y="116609"/>
                  </a:lnTo>
                  <a:lnTo>
                    <a:pt x="13093" y="115369"/>
                  </a:lnTo>
                  <a:lnTo>
                    <a:pt x="12457" y="114128"/>
                  </a:lnTo>
                  <a:lnTo>
                    <a:pt x="11826" y="112888"/>
                  </a:lnTo>
                  <a:lnTo>
                    <a:pt x="11212" y="111647"/>
                  </a:lnTo>
                  <a:lnTo>
                    <a:pt x="10604" y="110406"/>
                  </a:lnTo>
                  <a:lnTo>
                    <a:pt x="10014" y="109166"/>
                  </a:lnTo>
                  <a:lnTo>
                    <a:pt x="9430" y="107925"/>
                  </a:lnTo>
                  <a:lnTo>
                    <a:pt x="8867" y="106685"/>
                  </a:lnTo>
                  <a:lnTo>
                    <a:pt x="8309" y="105444"/>
                  </a:lnTo>
                  <a:lnTo>
                    <a:pt x="7773" y="104204"/>
                  </a:lnTo>
                  <a:lnTo>
                    <a:pt x="7243" y="102963"/>
                  </a:lnTo>
                  <a:lnTo>
                    <a:pt x="6737" y="101723"/>
                  </a:lnTo>
                  <a:lnTo>
                    <a:pt x="6237" y="100482"/>
                  </a:lnTo>
                  <a:lnTo>
                    <a:pt x="5762" y="99242"/>
                  </a:lnTo>
                  <a:lnTo>
                    <a:pt x="5293" y="98001"/>
                  </a:lnTo>
                  <a:lnTo>
                    <a:pt x="4852" y="96761"/>
                  </a:lnTo>
                  <a:lnTo>
                    <a:pt x="4415" y="95520"/>
                  </a:lnTo>
                  <a:lnTo>
                    <a:pt x="4009" y="94280"/>
                  </a:lnTo>
                  <a:lnTo>
                    <a:pt x="3608" y="93039"/>
                  </a:lnTo>
                  <a:lnTo>
                    <a:pt x="3238" y="91799"/>
                  </a:lnTo>
                  <a:lnTo>
                    <a:pt x="2873" y="90558"/>
                  </a:lnTo>
                  <a:lnTo>
                    <a:pt x="2542" y="89317"/>
                  </a:lnTo>
                  <a:lnTo>
                    <a:pt x="2215" y="88077"/>
                  </a:lnTo>
                  <a:lnTo>
                    <a:pt x="1924" y="86836"/>
                  </a:lnTo>
                  <a:lnTo>
                    <a:pt x="1636" y="85596"/>
                  </a:lnTo>
                  <a:lnTo>
                    <a:pt x="1386" y="84355"/>
                  </a:lnTo>
                  <a:lnTo>
                    <a:pt x="1140" y="83115"/>
                  </a:lnTo>
                  <a:lnTo>
                    <a:pt x="933" y="81874"/>
                  </a:lnTo>
                  <a:lnTo>
                    <a:pt x="729" y="80634"/>
                  </a:lnTo>
                  <a:lnTo>
                    <a:pt x="567" y="79393"/>
                  </a:lnTo>
                  <a:lnTo>
                    <a:pt x="407" y="78153"/>
                  </a:lnTo>
                  <a:lnTo>
                    <a:pt x="291" y="76912"/>
                  </a:lnTo>
                  <a:lnTo>
                    <a:pt x="176" y="75672"/>
                  </a:lnTo>
                  <a:lnTo>
                    <a:pt x="108" y="74431"/>
                  </a:lnTo>
                  <a:lnTo>
                    <a:pt x="39" y="73191"/>
                  </a:lnTo>
                  <a:lnTo>
                    <a:pt x="19" y="71950"/>
                  </a:lnTo>
                  <a:lnTo>
                    <a:pt x="0" y="70710"/>
                  </a:lnTo>
                  <a:lnTo>
                    <a:pt x="28" y="69469"/>
                  </a:lnTo>
                  <a:lnTo>
                    <a:pt x="58" y="68229"/>
                  </a:lnTo>
                  <a:lnTo>
                    <a:pt x="137" y="66988"/>
                  </a:lnTo>
                  <a:lnTo>
                    <a:pt x="217" y="65747"/>
                  </a:lnTo>
                  <a:lnTo>
                    <a:pt x="347" y="64507"/>
                  </a:lnTo>
                  <a:lnTo>
                    <a:pt x="479" y="63266"/>
                  </a:lnTo>
                  <a:lnTo>
                    <a:pt x="660" y="62026"/>
                  </a:lnTo>
                  <a:lnTo>
                    <a:pt x="844" y="60785"/>
                  </a:lnTo>
                  <a:lnTo>
                    <a:pt x="1078" y="59545"/>
                  </a:lnTo>
                  <a:lnTo>
                    <a:pt x="1315" y="58304"/>
                  </a:lnTo>
                  <a:lnTo>
                    <a:pt x="1602" y="57064"/>
                  </a:lnTo>
                  <a:lnTo>
                    <a:pt x="1893" y="55823"/>
                  </a:lnTo>
                  <a:lnTo>
                    <a:pt x="2233" y="54583"/>
                  </a:lnTo>
                  <a:lnTo>
                    <a:pt x="2579" y="53342"/>
                  </a:lnTo>
                  <a:lnTo>
                    <a:pt x="2973" y="52102"/>
                  </a:lnTo>
                  <a:lnTo>
                    <a:pt x="3374" y="50861"/>
                  </a:lnTo>
                  <a:lnTo>
                    <a:pt x="3822" y="49621"/>
                  </a:lnTo>
                  <a:lnTo>
                    <a:pt x="4277" y="48380"/>
                  </a:lnTo>
                  <a:lnTo>
                    <a:pt x="4780" y="47140"/>
                  </a:lnTo>
                  <a:lnTo>
                    <a:pt x="5290" y="45899"/>
                  </a:lnTo>
                  <a:lnTo>
                    <a:pt x="5847" y="44658"/>
                  </a:lnTo>
                  <a:lnTo>
                    <a:pt x="6413" y="43418"/>
                  </a:lnTo>
                  <a:lnTo>
                    <a:pt x="7024" y="42177"/>
                  </a:lnTo>
                  <a:lnTo>
                    <a:pt x="7645" y="40937"/>
                  </a:lnTo>
                  <a:lnTo>
                    <a:pt x="8310" y="39696"/>
                  </a:lnTo>
                  <a:lnTo>
                    <a:pt x="8986" y="38456"/>
                  </a:lnTo>
                  <a:lnTo>
                    <a:pt x="9705" y="37215"/>
                  </a:lnTo>
                  <a:lnTo>
                    <a:pt x="10436" y="35975"/>
                  </a:lnTo>
                  <a:lnTo>
                    <a:pt x="11208" y="34734"/>
                  </a:lnTo>
                  <a:lnTo>
                    <a:pt x="11992" y="33494"/>
                  </a:lnTo>
                  <a:lnTo>
                    <a:pt x="12817" y="32253"/>
                  </a:lnTo>
                  <a:lnTo>
                    <a:pt x="13655" y="31013"/>
                  </a:lnTo>
                  <a:lnTo>
                    <a:pt x="14532" y="29772"/>
                  </a:lnTo>
                  <a:lnTo>
                    <a:pt x="15423" y="28532"/>
                  </a:lnTo>
                  <a:lnTo>
                    <a:pt x="16351" y="27291"/>
                  </a:lnTo>
                  <a:lnTo>
                    <a:pt x="17294" y="26051"/>
                  </a:lnTo>
                  <a:lnTo>
                    <a:pt x="18272" y="24810"/>
                  </a:lnTo>
                  <a:lnTo>
                    <a:pt x="19266" y="23570"/>
                  </a:lnTo>
                  <a:lnTo>
                    <a:pt x="20293" y="22329"/>
                  </a:lnTo>
                  <a:lnTo>
                    <a:pt x="21336" y="21088"/>
                  </a:lnTo>
                  <a:lnTo>
                    <a:pt x="22412" y="19848"/>
                  </a:lnTo>
                  <a:lnTo>
                    <a:pt x="23504" y="18607"/>
                  </a:lnTo>
                  <a:lnTo>
                    <a:pt x="24626" y="17367"/>
                  </a:lnTo>
                  <a:lnTo>
                    <a:pt x="25765" y="16126"/>
                  </a:lnTo>
                  <a:lnTo>
                    <a:pt x="26933" y="14886"/>
                  </a:lnTo>
                  <a:lnTo>
                    <a:pt x="28117" y="13645"/>
                  </a:lnTo>
                  <a:lnTo>
                    <a:pt x="29329" y="12405"/>
                  </a:lnTo>
                  <a:lnTo>
                    <a:pt x="30558" y="11164"/>
                  </a:lnTo>
                  <a:lnTo>
                    <a:pt x="31812" y="9924"/>
                  </a:lnTo>
                  <a:lnTo>
                    <a:pt x="33083" y="8683"/>
                  </a:lnTo>
                  <a:lnTo>
                    <a:pt x="34378" y="7443"/>
                  </a:lnTo>
                  <a:lnTo>
                    <a:pt x="35689" y="6202"/>
                  </a:lnTo>
                  <a:lnTo>
                    <a:pt x="37023" y="4962"/>
                  </a:lnTo>
                  <a:lnTo>
                    <a:pt x="38373" y="3721"/>
                  </a:lnTo>
                  <a:lnTo>
                    <a:pt x="39744" y="2481"/>
                  </a:lnTo>
                  <a:lnTo>
                    <a:pt x="41131" y="1240"/>
                  </a:lnTo>
                  <a:lnTo>
                    <a:pt x="42537" y="0"/>
                  </a:lnTo>
                  <a:lnTo>
                    <a:pt x="378733" y="0"/>
                  </a:lnTo>
                  <a:lnTo>
                    <a:pt x="380139" y="1240"/>
                  </a:lnTo>
                  <a:lnTo>
                    <a:pt x="381526" y="2481"/>
                  </a:lnTo>
                  <a:lnTo>
                    <a:pt x="382897" y="3721"/>
                  </a:lnTo>
                  <a:lnTo>
                    <a:pt x="384248" y="4962"/>
                  </a:lnTo>
                  <a:lnTo>
                    <a:pt x="385582" y="6202"/>
                  </a:lnTo>
                  <a:lnTo>
                    <a:pt x="386893" y="7443"/>
                  </a:lnTo>
                  <a:lnTo>
                    <a:pt x="388188" y="8683"/>
                  </a:lnTo>
                  <a:lnTo>
                    <a:pt x="389459" y="9924"/>
                  </a:lnTo>
                  <a:lnTo>
                    <a:pt x="390713" y="11164"/>
                  </a:lnTo>
                  <a:lnTo>
                    <a:pt x="391942" y="12405"/>
                  </a:lnTo>
                  <a:lnTo>
                    <a:pt x="393154" y="13645"/>
                  </a:lnTo>
                  <a:lnTo>
                    <a:pt x="394338" y="14886"/>
                  </a:lnTo>
                  <a:lnTo>
                    <a:pt x="395506" y="16126"/>
                  </a:lnTo>
                  <a:lnTo>
                    <a:pt x="396645" y="17367"/>
                  </a:lnTo>
                  <a:lnTo>
                    <a:pt x="397767" y="18607"/>
                  </a:lnTo>
                  <a:lnTo>
                    <a:pt x="398859" y="19848"/>
                  </a:lnTo>
                  <a:lnTo>
                    <a:pt x="399935" y="21088"/>
                  </a:lnTo>
                  <a:lnTo>
                    <a:pt x="400978" y="22329"/>
                  </a:lnTo>
                  <a:lnTo>
                    <a:pt x="402005" y="23570"/>
                  </a:lnTo>
                  <a:lnTo>
                    <a:pt x="402999" y="24810"/>
                  </a:lnTo>
                  <a:lnTo>
                    <a:pt x="403977" y="26051"/>
                  </a:lnTo>
                  <a:lnTo>
                    <a:pt x="404920" y="27291"/>
                  </a:lnTo>
                  <a:lnTo>
                    <a:pt x="405848" y="28532"/>
                  </a:lnTo>
                  <a:lnTo>
                    <a:pt x="406739" y="29772"/>
                  </a:lnTo>
                  <a:lnTo>
                    <a:pt x="407615" y="31013"/>
                  </a:lnTo>
                  <a:lnTo>
                    <a:pt x="408453" y="32253"/>
                  </a:lnTo>
                  <a:lnTo>
                    <a:pt x="409278" y="33494"/>
                  </a:lnTo>
                  <a:lnTo>
                    <a:pt x="410063" y="34734"/>
                  </a:lnTo>
                  <a:lnTo>
                    <a:pt x="410835" y="35975"/>
                  </a:lnTo>
                  <a:lnTo>
                    <a:pt x="411566" y="37215"/>
                  </a:lnTo>
                  <a:lnTo>
                    <a:pt x="412284" y="38456"/>
                  </a:lnTo>
                  <a:lnTo>
                    <a:pt x="412960" y="39696"/>
                  </a:lnTo>
                  <a:lnTo>
                    <a:pt x="413625" y="40937"/>
                  </a:lnTo>
                  <a:lnTo>
                    <a:pt x="414247" y="42177"/>
                  </a:lnTo>
                  <a:lnTo>
                    <a:pt x="414858" y="43418"/>
                  </a:lnTo>
                  <a:lnTo>
                    <a:pt x="415424" y="44658"/>
                  </a:lnTo>
                  <a:lnTo>
                    <a:pt x="415980" y="45899"/>
                  </a:lnTo>
                  <a:lnTo>
                    <a:pt x="416491" y="47140"/>
                  </a:lnTo>
                  <a:lnTo>
                    <a:pt x="416993" y="48380"/>
                  </a:lnTo>
                  <a:lnTo>
                    <a:pt x="417449" y="49621"/>
                  </a:lnTo>
                  <a:lnTo>
                    <a:pt x="417897" y="50861"/>
                  </a:lnTo>
                  <a:lnTo>
                    <a:pt x="418298" y="52102"/>
                  </a:lnTo>
                  <a:lnTo>
                    <a:pt x="418692" y="53342"/>
                  </a:lnTo>
                  <a:lnTo>
                    <a:pt x="419037" y="54583"/>
                  </a:lnTo>
                  <a:lnTo>
                    <a:pt x="419377" y="55823"/>
                  </a:lnTo>
                  <a:lnTo>
                    <a:pt x="419669" y="57064"/>
                  </a:lnTo>
                  <a:lnTo>
                    <a:pt x="419955" y="58304"/>
                  </a:lnTo>
                  <a:lnTo>
                    <a:pt x="420193" y="59545"/>
                  </a:lnTo>
                  <a:lnTo>
                    <a:pt x="420427" y="60785"/>
                  </a:lnTo>
                  <a:lnTo>
                    <a:pt x="420611" y="62026"/>
                  </a:lnTo>
                  <a:lnTo>
                    <a:pt x="420792" y="63266"/>
                  </a:lnTo>
                  <a:lnTo>
                    <a:pt x="420924" y="64507"/>
                  </a:lnTo>
                  <a:lnTo>
                    <a:pt x="421054" y="65747"/>
                  </a:lnTo>
                  <a:lnTo>
                    <a:pt x="421134" y="66988"/>
                  </a:lnTo>
                  <a:lnTo>
                    <a:pt x="421213" y="68229"/>
                  </a:lnTo>
                  <a:lnTo>
                    <a:pt x="421242" y="69469"/>
                  </a:lnTo>
                  <a:lnTo>
                    <a:pt x="421271" y="70710"/>
                  </a:lnTo>
                  <a:lnTo>
                    <a:pt x="421251" y="71950"/>
                  </a:lnTo>
                  <a:lnTo>
                    <a:pt x="421231" y="73191"/>
                  </a:lnTo>
                  <a:lnTo>
                    <a:pt x="421163" y="74431"/>
                  </a:lnTo>
                  <a:lnTo>
                    <a:pt x="421094" y="75672"/>
                  </a:lnTo>
                  <a:lnTo>
                    <a:pt x="420979" y="76912"/>
                  </a:lnTo>
                  <a:lnTo>
                    <a:pt x="420864" y="78153"/>
                  </a:lnTo>
                  <a:lnTo>
                    <a:pt x="420703" y="79393"/>
                  </a:lnTo>
                  <a:lnTo>
                    <a:pt x="420542" y="80634"/>
                  </a:lnTo>
                  <a:lnTo>
                    <a:pt x="420337" y="81874"/>
                  </a:lnTo>
                  <a:lnTo>
                    <a:pt x="420131" y="83115"/>
                  </a:lnTo>
                  <a:lnTo>
                    <a:pt x="419884" y="84355"/>
                  </a:lnTo>
                  <a:lnTo>
                    <a:pt x="419635" y="85596"/>
                  </a:lnTo>
                  <a:lnTo>
                    <a:pt x="419347" y="86836"/>
                  </a:lnTo>
                  <a:lnTo>
                    <a:pt x="419056" y="88077"/>
                  </a:lnTo>
                  <a:lnTo>
                    <a:pt x="418729" y="89317"/>
                  </a:lnTo>
                  <a:lnTo>
                    <a:pt x="418398" y="90558"/>
                  </a:lnTo>
                  <a:lnTo>
                    <a:pt x="418033" y="91799"/>
                  </a:lnTo>
                  <a:lnTo>
                    <a:pt x="417663" y="93039"/>
                  </a:lnTo>
                  <a:lnTo>
                    <a:pt x="417262" y="94280"/>
                  </a:lnTo>
                  <a:lnTo>
                    <a:pt x="416855" y="95520"/>
                  </a:lnTo>
                  <a:lnTo>
                    <a:pt x="416419" y="96761"/>
                  </a:lnTo>
                  <a:lnTo>
                    <a:pt x="415978" y="98001"/>
                  </a:lnTo>
                  <a:lnTo>
                    <a:pt x="415509" y="99242"/>
                  </a:lnTo>
                  <a:lnTo>
                    <a:pt x="415034" y="100482"/>
                  </a:lnTo>
                  <a:lnTo>
                    <a:pt x="414534" y="101723"/>
                  </a:lnTo>
                  <a:lnTo>
                    <a:pt x="414028" y="102963"/>
                  </a:lnTo>
                  <a:lnTo>
                    <a:pt x="413498" y="104204"/>
                  </a:lnTo>
                  <a:lnTo>
                    <a:pt x="412962" y="105444"/>
                  </a:lnTo>
                  <a:lnTo>
                    <a:pt x="412404" y="106685"/>
                  </a:lnTo>
                  <a:lnTo>
                    <a:pt x="411840" y="107925"/>
                  </a:lnTo>
                  <a:lnTo>
                    <a:pt x="411256" y="109166"/>
                  </a:lnTo>
                  <a:lnTo>
                    <a:pt x="410667" y="110406"/>
                  </a:lnTo>
                  <a:lnTo>
                    <a:pt x="410059" y="111647"/>
                  </a:lnTo>
                  <a:lnTo>
                    <a:pt x="409445" y="112888"/>
                  </a:lnTo>
                  <a:lnTo>
                    <a:pt x="408814" y="114128"/>
                  </a:lnTo>
                  <a:lnTo>
                    <a:pt x="408178" y="115369"/>
                  </a:lnTo>
                  <a:lnTo>
                    <a:pt x="407526" y="116609"/>
                  </a:lnTo>
                  <a:lnTo>
                    <a:pt x="406869" y="117850"/>
                  </a:lnTo>
                  <a:lnTo>
                    <a:pt x="406198" y="119090"/>
                  </a:lnTo>
                  <a:lnTo>
                    <a:pt x="405523" y="120331"/>
                  </a:lnTo>
                  <a:lnTo>
                    <a:pt x="404835" y="121571"/>
                  </a:lnTo>
                  <a:lnTo>
                    <a:pt x="404142" y="122812"/>
                  </a:lnTo>
                  <a:lnTo>
                    <a:pt x="403438" y="124052"/>
                  </a:lnTo>
                  <a:lnTo>
                    <a:pt x="402730" y="125293"/>
                  </a:lnTo>
                  <a:lnTo>
                    <a:pt x="402013" y="126533"/>
                  </a:lnTo>
                  <a:lnTo>
                    <a:pt x="401291" y="127774"/>
                  </a:lnTo>
                  <a:lnTo>
                    <a:pt x="400561" y="129014"/>
                  </a:lnTo>
                  <a:lnTo>
                    <a:pt x="399827" y="130255"/>
                  </a:lnTo>
                  <a:lnTo>
                    <a:pt x="399087" y="131495"/>
                  </a:lnTo>
                  <a:lnTo>
                    <a:pt x="398343" y="132736"/>
                  </a:lnTo>
                  <a:lnTo>
                    <a:pt x="397593" y="133976"/>
                  </a:lnTo>
                  <a:lnTo>
                    <a:pt x="396841" y="135217"/>
                  </a:lnTo>
                  <a:lnTo>
                    <a:pt x="396084" y="136458"/>
                  </a:lnTo>
                  <a:lnTo>
                    <a:pt x="395324" y="137698"/>
                  </a:lnTo>
                  <a:lnTo>
                    <a:pt x="394561" y="138939"/>
                  </a:lnTo>
                  <a:lnTo>
                    <a:pt x="393796" y="140179"/>
                  </a:lnTo>
                  <a:lnTo>
                    <a:pt x="393028" y="141420"/>
                  </a:lnTo>
                  <a:lnTo>
                    <a:pt x="392258" y="142660"/>
                  </a:lnTo>
                  <a:lnTo>
                    <a:pt x="391487" y="143901"/>
                  </a:lnTo>
                  <a:lnTo>
                    <a:pt x="390715" y="145141"/>
                  </a:lnTo>
                  <a:lnTo>
                    <a:pt x="389942" y="146382"/>
                  </a:lnTo>
                  <a:lnTo>
                    <a:pt x="389169" y="147622"/>
                  </a:lnTo>
                  <a:lnTo>
                    <a:pt x="388395" y="148863"/>
                  </a:lnTo>
                  <a:lnTo>
                    <a:pt x="387622" y="150103"/>
                  </a:lnTo>
                  <a:lnTo>
                    <a:pt x="386849" y="151344"/>
                  </a:lnTo>
                  <a:lnTo>
                    <a:pt x="386077" y="152584"/>
                  </a:lnTo>
                  <a:lnTo>
                    <a:pt x="385305" y="153825"/>
                  </a:lnTo>
                  <a:lnTo>
                    <a:pt x="384535" y="155065"/>
                  </a:lnTo>
                  <a:lnTo>
                    <a:pt x="383767" y="156306"/>
                  </a:lnTo>
                  <a:lnTo>
                    <a:pt x="383000" y="157547"/>
                  </a:lnTo>
                  <a:lnTo>
                    <a:pt x="382236" y="158787"/>
                  </a:lnTo>
                  <a:lnTo>
                    <a:pt x="381473" y="160028"/>
                  </a:lnTo>
                  <a:lnTo>
                    <a:pt x="380714" y="161268"/>
                  </a:lnTo>
                  <a:lnTo>
                    <a:pt x="379957" y="162509"/>
                  </a:lnTo>
                  <a:lnTo>
                    <a:pt x="379203" y="163749"/>
                  </a:lnTo>
                  <a:lnTo>
                    <a:pt x="378452" y="164990"/>
                  </a:lnTo>
                  <a:lnTo>
                    <a:pt x="377705" y="166230"/>
                  </a:lnTo>
                  <a:lnTo>
                    <a:pt x="376961" y="167471"/>
                  </a:lnTo>
                  <a:lnTo>
                    <a:pt x="376221" y="168711"/>
                  </a:lnTo>
                  <a:lnTo>
                    <a:pt x="375485" y="169952"/>
                  </a:lnTo>
                  <a:lnTo>
                    <a:pt x="374753" y="171192"/>
                  </a:lnTo>
                  <a:lnTo>
                    <a:pt x="374025" y="172433"/>
                  </a:lnTo>
                  <a:lnTo>
                    <a:pt x="373302" y="173673"/>
                  </a:lnTo>
                  <a:lnTo>
                    <a:pt x="372583" y="174914"/>
                  </a:lnTo>
                  <a:lnTo>
                    <a:pt x="371869" y="176154"/>
                  </a:lnTo>
                  <a:lnTo>
                    <a:pt x="371160" y="177395"/>
                  </a:lnTo>
                  <a:lnTo>
                    <a:pt x="370455" y="178635"/>
                  </a:lnTo>
                  <a:lnTo>
                    <a:pt x="369756" y="179876"/>
                  </a:lnTo>
                  <a:lnTo>
                    <a:pt x="369061" y="181117"/>
                  </a:lnTo>
                  <a:lnTo>
                    <a:pt x="368372" y="182357"/>
                  </a:lnTo>
                  <a:lnTo>
                    <a:pt x="367687" y="183598"/>
                  </a:lnTo>
                  <a:lnTo>
                    <a:pt x="367010" y="184838"/>
                  </a:lnTo>
                  <a:lnTo>
                    <a:pt x="366335" y="186079"/>
                  </a:lnTo>
                  <a:lnTo>
                    <a:pt x="365668" y="187319"/>
                  </a:lnTo>
                  <a:lnTo>
                    <a:pt x="365004" y="188560"/>
                  </a:lnTo>
                  <a:lnTo>
                    <a:pt x="364348" y="189800"/>
                  </a:lnTo>
                  <a:lnTo>
                    <a:pt x="363695" y="191041"/>
                  </a:lnTo>
                  <a:lnTo>
                    <a:pt x="363050" y="192281"/>
                  </a:lnTo>
                  <a:lnTo>
                    <a:pt x="362408" y="193522"/>
                  </a:lnTo>
                  <a:lnTo>
                    <a:pt x="361774" y="194762"/>
                  </a:lnTo>
                  <a:lnTo>
                    <a:pt x="361143" y="196003"/>
                  </a:lnTo>
                  <a:lnTo>
                    <a:pt x="360520" y="197243"/>
                  </a:lnTo>
                  <a:lnTo>
                    <a:pt x="359899" y="198484"/>
                  </a:lnTo>
                  <a:lnTo>
                    <a:pt x="359287" y="199724"/>
                  </a:lnTo>
                  <a:lnTo>
                    <a:pt x="358677" y="200965"/>
                  </a:lnTo>
                  <a:lnTo>
                    <a:pt x="358075" y="202206"/>
                  </a:lnTo>
                  <a:lnTo>
                    <a:pt x="357475" y="203446"/>
                  </a:lnTo>
                  <a:lnTo>
                    <a:pt x="356884" y="204687"/>
                  </a:lnTo>
                  <a:lnTo>
                    <a:pt x="356294" y="205927"/>
                  </a:lnTo>
                  <a:lnTo>
                    <a:pt x="355713" y="207168"/>
                  </a:lnTo>
                  <a:lnTo>
                    <a:pt x="355133" y="208408"/>
                  </a:lnTo>
                  <a:lnTo>
                    <a:pt x="354561" y="209649"/>
                  </a:lnTo>
                  <a:lnTo>
                    <a:pt x="353990" y="210889"/>
                  </a:lnTo>
                  <a:lnTo>
                    <a:pt x="353427" y="212130"/>
                  </a:lnTo>
                  <a:lnTo>
                    <a:pt x="352865" y="213370"/>
                  </a:lnTo>
                  <a:lnTo>
                    <a:pt x="352311" y="214611"/>
                  </a:lnTo>
                  <a:lnTo>
                    <a:pt x="351758" y="215851"/>
                  </a:lnTo>
                  <a:lnTo>
                    <a:pt x="351211" y="217092"/>
                  </a:lnTo>
                  <a:lnTo>
                    <a:pt x="350666" y="218332"/>
                  </a:lnTo>
                  <a:lnTo>
                    <a:pt x="350127" y="219573"/>
                  </a:lnTo>
                  <a:lnTo>
                    <a:pt x="349588" y="220813"/>
                  </a:lnTo>
                  <a:lnTo>
                    <a:pt x="349056" y="222054"/>
                  </a:lnTo>
                  <a:lnTo>
                    <a:pt x="348524" y="223294"/>
                  </a:lnTo>
                  <a:lnTo>
                    <a:pt x="347998" y="224535"/>
                  </a:lnTo>
                  <a:lnTo>
                    <a:pt x="347473" y="225776"/>
                  </a:lnTo>
                  <a:lnTo>
                    <a:pt x="346952" y="227016"/>
                  </a:lnTo>
                  <a:lnTo>
                    <a:pt x="346431" y="228257"/>
                  </a:lnTo>
                  <a:lnTo>
                    <a:pt x="345915" y="229497"/>
                  </a:lnTo>
                  <a:lnTo>
                    <a:pt x="345399" y="230738"/>
                  </a:lnTo>
                  <a:lnTo>
                    <a:pt x="344886" y="231978"/>
                  </a:lnTo>
                  <a:lnTo>
                    <a:pt x="344374" y="233219"/>
                  </a:lnTo>
                  <a:lnTo>
                    <a:pt x="343864" y="234459"/>
                  </a:lnTo>
                  <a:lnTo>
                    <a:pt x="343354" y="235700"/>
                  </a:lnTo>
                  <a:lnTo>
                    <a:pt x="342847" y="236940"/>
                  </a:lnTo>
                  <a:lnTo>
                    <a:pt x="342339" y="238181"/>
                  </a:lnTo>
                  <a:lnTo>
                    <a:pt x="341833" y="239421"/>
                  </a:lnTo>
                  <a:lnTo>
                    <a:pt x="341327" y="240662"/>
                  </a:lnTo>
                  <a:lnTo>
                    <a:pt x="340821" y="241902"/>
                  </a:lnTo>
                  <a:lnTo>
                    <a:pt x="340315" y="243143"/>
                  </a:lnTo>
                  <a:lnTo>
                    <a:pt x="339809" y="244383"/>
                  </a:lnTo>
                  <a:lnTo>
                    <a:pt x="339302" y="245624"/>
                  </a:lnTo>
                  <a:lnTo>
                    <a:pt x="338794" y="246864"/>
                  </a:lnTo>
                  <a:lnTo>
                    <a:pt x="338286" y="248105"/>
                  </a:lnTo>
                  <a:lnTo>
                    <a:pt x="337776" y="249346"/>
                  </a:lnTo>
                  <a:lnTo>
                    <a:pt x="337266" y="250586"/>
                  </a:lnTo>
                  <a:lnTo>
                    <a:pt x="336753" y="251827"/>
                  </a:lnTo>
                  <a:lnTo>
                    <a:pt x="336240" y="253067"/>
                  </a:lnTo>
                  <a:lnTo>
                    <a:pt x="335723" y="254308"/>
                  </a:lnTo>
                  <a:lnTo>
                    <a:pt x="335205" y="255548"/>
                  </a:lnTo>
                  <a:lnTo>
                    <a:pt x="334683" y="256789"/>
                  </a:lnTo>
                  <a:lnTo>
                    <a:pt x="334161" y="258029"/>
                  </a:lnTo>
                  <a:lnTo>
                    <a:pt x="333634" y="259270"/>
                  </a:lnTo>
                  <a:lnTo>
                    <a:pt x="333106" y="260510"/>
                  </a:lnTo>
                  <a:lnTo>
                    <a:pt x="332572" y="261751"/>
                  </a:lnTo>
                  <a:lnTo>
                    <a:pt x="332037" y="262991"/>
                  </a:lnTo>
                  <a:lnTo>
                    <a:pt x="331496" y="264232"/>
                  </a:lnTo>
                  <a:lnTo>
                    <a:pt x="330954" y="265472"/>
                  </a:lnTo>
                  <a:lnTo>
                    <a:pt x="330406" y="266713"/>
                  </a:lnTo>
                  <a:lnTo>
                    <a:pt x="329856" y="267953"/>
                  </a:lnTo>
                  <a:lnTo>
                    <a:pt x="329298" y="269194"/>
                  </a:lnTo>
                  <a:lnTo>
                    <a:pt x="328739" y="270435"/>
                  </a:lnTo>
                  <a:lnTo>
                    <a:pt x="328173" y="271675"/>
                  </a:lnTo>
                  <a:lnTo>
                    <a:pt x="327604" y="272916"/>
                  </a:lnTo>
                  <a:lnTo>
                    <a:pt x="327028" y="274156"/>
                  </a:lnTo>
                  <a:lnTo>
                    <a:pt x="326449" y="275397"/>
                  </a:lnTo>
                  <a:lnTo>
                    <a:pt x="325862" y="276637"/>
                  </a:lnTo>
                  <a:lnTo>
                    <a:pt x="325273" y="277878"/>
                  </a:lnTo>
                  <a:lnTo>
                    <a:pt x="324675" y="279118"/>
                  </a:lnTo>
                  <a:lnTo>
                    <a:pt x="324074" y="280359"/>
                  </a:lnTo>
                  <a:lnTo>
                    <a:pt x="323465" y="281599"/>
                  </a:lnTo>
                  <a:lnTo>
                    <a:pt x="322852" y="282840"/>
                  </a:lnTo>
                  <a:lnTo>
                    <a:pt x="322231" y="284080"/>
                  </a:lnTo>
                  <a:lnTo>
                    <a:pt x="321607" y="285321"/>
                  </a:lnTo>
                  <a:lnTo>
                    <a:pt x="320973" y="286561"/>
                  </a:lnTo>
                  <a:lnTo>
                    <a:pt x="320336" y="287802"/>
                  </a:lnTo>
                  <a:lnTo>
                    <a:pt x="319690" y="289042"/>
                  </a:lnTo>
                  <a:lnTo>
                    <a:pt x="319039" y="290283"/>
                  </a:lnTo>
                  <a:lnTo>
                    <a:pt x="318380" y="291523"/>
                  </a:lnTo>
                  <a:lnTo>
                    <a:pt x="317717" y="292764"/>
                  </a:lnTo>
                  <a:lnTo>
                    <a:pt x="317045" y="294005"/>
                  </a:lnTo>
                  <a:lnTo>
                    <a:pt x="316368" y="295245"/>
                  </a:lnTo>
                  <a:lnTo>
                    <a:pt x="315683" y="296486"/>
                  </a:lnTo>
                  <a:lnTo>
                    <a:pt x="314993" y="297726"/>
                  </a:lnTo>
                  <a:lnTo>
                    <a:pt x="314294" y="298967"/>
                  </a:lnTo>
                  <a:lnTo>
                    <a:pt x="313590" y="300207"/>
                  </a:lnTo>
                  <a:lnTo>
                    <a:pt x="312879" y="301448"/>
                  </a:lnTo>
                  <a:lnTo>
                    <a:pt x="312161" y="302688"/>
                  </a:lnTo>
                  <a:lnTo>
                    <a:pt x="311436" y="303929"/>
                  </a:lnTo>
                  <a:lnTo>
                    <a:pt x="310706" y="305169"/>
                  </a:lnTo>
                  <a:lnTo>
                    <a:pt x="309967" y="306410"/>
                  </a:lnTo>
                  <a:lnTo>
                    <a:pt x="309223" y="307650"/>
                  </a:lnTo>
                  <a:lnTo>
                    <a:pt x="308472" y="308891"/>
                  </a:lnTo>
                  <a:lnTo>
                    <a:pt x="307715" y="310131"/>
                  </a:lnTo>
                  <a:lnTo>
                    <a:pt x="306951" y="311372"/>
                  </a:lnTo>
                  <a:lnTo>
                    <a:pt x="306182" y="312612"/>
                  </a:lnTo>
                  <a:lnTo>
                    <a:pt x="305405" y="313853"/>
                  </a:lnTo>
                  <a:lnTo>
                    <a:pt x="304623" y="315094"/>
                  </a:lnTo>
                  <a:lnTo>
                    <a:pt x="303835" y="316334"/>
                  </a:lnTo>
                  <a:lnTo>
                    <a:pt x="303041" y="317575"/>
                  </a:lnTo>
                  <a:lnTo>
                    <a:pt x="302241" y="318815"/>
                  </a:lnTo>
                  <a:lnTo>
                    <a:pt x="301435" y="320056"/>
                  </a:lnTo>
                  <a:lnTo>
                    <a:pt x="300624" y="321296"/>
                  </a:lnTo>
                  <a:lnTo>
                    <a:pt x="299807" y="322537"/>
                  </a:lnTo>
                  <a:lnTo>
                    <a:pt x="298986" y="323777"/>
                  </a:lnTo>
                  <a:lnTo>
                    <a:pt x="298159" y="325018"/>
                  </a:lnTo>
                  <a:lnTo>
                    <a:pt x="297327" y="326258"/>
                  </a:lnTo>
                  <a:lnTo>
                    <a:pt x="296490" y="327499"/>
                  </a:lnTo>
                  <a:lnTo>
                    <a:pt x="295649" y="328739"/>
                  </a:lnTo>
                  <a:lnTo>
                    <a:pt x="294803" y="329980"/>
                  </a:lnTo>
                  <a:lnTo>
                    <a:pt x="293954" y="331220"/>
                  </a:lnTo>
                  <a:lnTo>
                    <a:pt x="293099" y="332461"/>
                  </a:lnTo>
                  <a:lnTo>
                    <a:pt x="292242" y="333701"/>
                  </a:lnTo>
                  <a:lnTo>
                    <a:pt x="291380" y="334942"/>
                  </a:lnTo>
                  <a:lnTo>
                    <a:pt x="290516" y="336182"/>
                  </a:lnTo>
                  <a:lnTo>
                    <a:pt x="289647" y="337423"/>
                  </a:lnTo>
                  <a:lnTo>
                    <a:pt x="288777" y="338664"/>
                  </a:lnTo>
                  <a:lnTo>
                    <a:pt x="287902" y="339904"/>
                  </a:lnTo>
                  <a:lnTo>
                    <a:pt x="287026" y="341145"/>
                  </a:lnTo>
                  <a:lnTo>
                    <a:pt x="286147" y="342385"/>
                  </a:lnTo>
                  <a:lnTo>
                    <a:pt x="285266" y="343626"/>
                  </a:lnTo>
                  <a:lnTo>
                    <a:pt x="284383" y="344866"/>
                  </a:lnTo>
                  <a:lnTo>
                    <a:pt x="283499" y="346107"/>
                  </a:lnTo>
                  <a:lnTo>
                    <a:pt x="282612" y="347347"/>
                  </a:lnTo>
                  <a:lnTo>
                    <a:pt x="281725" y="348588"/>
                  </a:lnTo>
                  <a:lnTo>
                    <a:pt x="280837" y="349828"/>
                  </a:lnTo>
                  <a:lnTo>
                    <a:pt x="279949" y="351069"/>
                  </a:lnTo>
                  <a:lnTo>
                    <a:pt x="279059" y="352309"/>
                  </a:lnTo>
                  <a:lnTo>
                    <a:pt x="278170" y="353550"/>
                  </a:lnTo>
                  <a:lnTo>
                    <a:pt x="277281" y="354790"/>
                  </a:lnTo>
                  <a:lnTo>
                    <a:pt x="276392" y="356031"/>
                  </a:lnTo>
                  <a:lnTo>
                    <a:pt x="275503" y="357271"/>
                  </a:lnTo>
                  <a:lnTo>
                    <a:pt x="274616" y="358512"/>
                  </a:lnTo>
                  <a:lnTo>
                    <a:pt x="273729" y="359753"/>
                  </a:lnTo>
                  <a:lnTo>
                    <a:pt x="272844" y="360993"/>
                  </a:lnTo>
                  <a:lnTo>
                    <a:pt x="271961" y="362234"/>
                  </a:lnTo>
                  <a:lnTo>
                    <a:pt x="271079" y="363474"/>
                  </a:lnTo>
                  <a:lnTo>
                    <a:pt x="270200" y="364715"/>
                  </a:lnTo>
                  <a:lnTo>
                    <a:pt x="269322" y="365955"/>
                  </a:lnTo>
                  <a:lnTo>
                    <a:pt x="268448" y="367196"/>
                  </a:lnTo>
                  <a:lnTo>
                    <a:pt x="267575" y="368436"/>
                  </a:lnTo>
                  <a:lnTo>
                    <a:pt x="266708" y="369677"/>
                  </a:lnTo>
                  <a:lnTo>
                    <a:pt x="265842" y="370917"/>
                  </a:lnTo>
                  <a:lnTo>
                    <a:pt x="264981" y="372158"/>
                  </a:lnTo>
                  <a:lnTo>
                    <a:pt x="264122" y="373398"/>
                  </a:lnTo>
                  <a:lnTo>
                    <a:pt x="263270" y="374639"/>
                  </a:lnTo>
                  <a:lnTo>
                    <a:pt x="262419" y="375879"/>
                  </a:lnTo>
                  <a:lnTo>
                    <a:pt x="261576" y="377120"/>
                  </a:lnTo>
                  <a:lnTo>
                    <a:pt x="260734" y="378360"/>
                  </a:lnTo>
                  <a:lnTo>
                    <a:pt x="259901" y="379601"/>
                  </a:lnTo>
                  <a:lnTo>
                    <a:pt x="259069" y="380841"/>
                  </a:lnTo>
                  <a:lnTo>
                    <a:pt x="258247" y="382082"/>
                  </a:lnTo>
                  <a:lnTo>
                    <a:pt x="257427" y="383323"/>
                  </a:lnTo>
                  <a:lnTo>
                    <a:pt x="256616" y="384563"/>
                  </a:lnTo>
                  <a:lnTo>
                    <a:pt x="255807" y="385804"/>
                  </a:lnTo>
                  <a:lnTo>
                    <a:pt x="255010" y="387044"/>
                  </a:lnTo>
                  <a:lnTo>
                    <a:pt x="254213" y="388285"/>
                  </a:lnTo>
                  <a:lnTo>
                    <a:pt x="253430" y="389525"/>
                  </a:lnTo>
                  <a:lnTo>
                    <a:pt x="252646" y="390766"/>
                  </a:lnTo>
                  <a:lnTo>
                    <a:pt x="251877" y="392006"/>
                  </a:lnTo>
                  <a:lnTo>
                    <a:pt x="251108" y="393247"/>
                  </a:lnTo>
                  <a:lnTo>
                    <a:pt x="250353" y="394487"/>
                  </a:lnTo>
                  <a:lnTo>
                    <a:pt x="249599" y="395728"/>
                  </a:lnTo>
                  <a:lnTo>
                    <a:pt x="248861" y="396968"/>
                  </a:lnTo>
                  <a:lnTo>
                    <a:pt x="248122" y="398209"/>
                  </a:lnTo>
                  <a:lnTo>
                    <a:pt x="247400" y="399449"/>
                  </a:lnTo>
                  <a:lnTo>
                    <a:pt x="246677" y="400690"/>
                  </a:lnTo>
                  <a:lnTo>
                    <a:pt x="245972" y="401930"/>
                  </a:lnTo>
                  <a:lnTo>
                    <a:pt x="245267" y="403171"/>
                  </a:lnTo>
                  <a:lnTo>
                    <a:pt x="244578" y="404412"/>
                  </a:lnTo>
                  <a:lnTo>
                    <a:pt x="243891" y="405652"/>
                  </a:lnTo>
                  <a:lnTo>
                    <a:pt x="243221" y="406893"/>
                  </a:lnTo>
                  <a:lnTo>
                    <a:pt x="242551" y="408133"/>
                  </a:lnTo>
                  <a:lnTo>
                    <a:pt x="241899" y="409374"/>
                  </a:lnTo>
                  <a:lnTo>
                    <a:pt x="241248" y="410614"/>
                  </a:lnTo>
                  <a:lnTo>
                    <a:pt x="240615" y="411855"/>
                  </a:lnTo>
                  <a:lnTo>
                    <a:pt x="239983" y="413095"/>
                  </a:lnTo>
                  <a:lnTo>
                    <a:pt x="239369" y="414336"/>
                  </a:lnTo>
                  <a:lnTo>
                    <a:pt x="238757" y="415576"/>
                  </a:lnTo>
                  <a:lnTo>
                    <a:pt x="238162" y="416817"/>
                  </a:lnTo>
                  <a:lnTo>
                    <a:pt x="237570" y="418057"/>
                  </a:lnTo>
                  <a:lnTo>
                    <a:pt x="236995" y="419298"/>
                  </a:lnTo>
                  <a:lnTo>
                    <a:pt x="236423" y="420538"/>
                  </a:lnTo>
                  <a:lnTo>
                    <a:pt x="235868" y="421779"/>
                  </a:lnTo>
                  <a:lnTo>
                    <a:pt x="235316" y="423019"/>
                  </a:lnTo>
                  <a:lnTo>
                    <a:pt x="234782" y="424260"/>
                  </a:lnTo>
                  <a:lnTo>
                    <a:pt x="234250" y="425500"/>
                  </a:lnTo>
                  <a:lnTo>
                    <a:pt x="233736" y="426741"/>
                  </a:lnTo>
                  <a:lnTo>
                    <a:pt x="233226" y="427982"/>
                  </a:lnTo>
                  <a:lnTo>
                    <a:pt x="232732" y="429222"/>
                  </a:lnTo>
                  <a:lnTo>
                    <a:pt x="232243" y="430463"/>
                  </a:lnTo>
                  <a:lnTo>
                    <a:pt x="231770" y="431703"/>
                  </a:lnTo>
                  <a:lnTo>
                    <a:pt x="231302" y="432944"/>
                  </a:lnTo>
                  <a:lnTo>
                    <a:pt x="230850" y="434184"/>
                  </a:lnTo>
                  <a:lnTo>
                    <a:pt x="230403" y="435425"/>
                  </a:lnTo>
                  <a:lnTo>
                    <a:pt x="229972" y="436665"/>
                  </a:lnTo>
                  <a:lnTo>
                    <a:pt x="229545" y="437906"/>
                  </a:lnTo>
                  <a:lnTo>
                    <a:pt x="229135" y="439146"/>
                  </a:lnTo>
                  <a:lnTo>
                    <a:pt x="228730" y="440387"/>
                  </a:lnTo>
                  <a:lnTo>
                    <a:pt x="228341" y="441627"/>
                  </a:lnTo>
                  <a:lnTo>
                    <a:pt x="227957" y="442868"/>
                  </a:lnTo>
                  <a:lnTo>
                    <a:pt x="227589" y="444108"/>
                  </a:lnTo>
                  <a:lnTo>
                    <a:pt x="227226" y="445349"/>
                  </a:lnTo>
                  <a:lnTo>
                    <a:pt x="226878" y="446589"/>
                  </a:lnTo>
                  <a:lnTo>
                    <a:pt x="226536" y="447830"/>
                  </a:lnTo>
                  <a:lnTo>
                    <a:pt x="226209" y="449070"/>
                  </a:lnTo>
                  <a:lnTo>
                    <a:pt x="225888" y="450311"/>
                  </a:lnTo>
                  <a:lnTo>
                    <a:pt x="225582" y="451552"/>
                  </a:lnTo>
                  <a:lnTo>
                    <a:pt x="225282" y="452792"/>
                  </a:lnTo>
                  <a:lnTo>
                    <a:pt x="224995" y="454033"/>
                  </a:lnTo>
                  <a:lnTo>
                    <a:pt x="224716" y="455273"/>
                  </a:lnTo>
                  <a:lnTo>
                    <a:pt x="224449" y="456514"/>
                  </a:lnTo>
                  <a:lnTo>
                    <a:pt x="224190" y="457754"/>
                  </a:lnTo>
                  <a:lnTo>
                    <a:pt x="223944" y="458995"/>
                  </a:lnTo>
                  <a:lnTo>
                    <a:pt x="223705" y="460235"/>
                  </a:lnTo>
                  <a:lnTo>
                    <a:pt x="223478" y="461476"/>
                  </a:lnTo>
                  <a:lnTo>
                    <a:pt x="223259" y="462716"/>
                  </a:lnTo>
                  <a:lnTo>
                    <a:pt x="223052" y="463957"/>
                  </a:lnTo>
                  <a:lnTo>
                    <a:pt x="222852" y="465197"/>
                  </a:lnTo>
                  <a:lnTo>
                    <a:pt x="222664" y="466438"/>
                  </a:lnTo>
                  <a:lnTo>
                    <a:pt x="222484" y="467678"/>
                  </a:lnTo>
                  <a:lnTo>
                    <a:pt x="222315" y="468919"/>
                  </a:lnTo>
                  <a:lnTo>
                    <a:pt x="222154" y="470159"/>
                  </a:lnTo>
                  <a:lnTo>
                    <a:pt x="222003" y="471400"/>
                  </a:lnTo>
                  <a:lnTo>
                    <a:pt x="221861" y="472641"/>
                  </a:lnTo>
                  <a:lnTo>
                    <a:pt x="221729" y="473881"/>
                  </a:lnTo>
                  <a:lnTo>
                    <a:pt x="221605" y="475122"/>
                  </a:lnTo>
                  <a:lnTo>
                    <a:pt x="221491" y="476362"/>
                  </a:lnTo>
                  <a:lnTo>
                    <a:pt x="221386" y="477603"/>
                  </a:lnTo>
                  <a:lnTo>
                    <a:pt x="221289" y="478843"/>
                  </a:lnTo>
                  <a:lnTo>
                    <a:pt x="221201" y="480084"/>
                  </a:lnTo>
                  <a:lnTo>
                    <a:pt x="221122" y="481324"/>
                  </a:lnTo>
                  <a:lnTo>
                    <a:pt x="221052" y="482565"/>
                  </a:lnTo>
                  <a:lnTo>
                    <a:pt x="220990" y="483805"/>
                  </a:lnTo>
                  <a:lnTo>
                    <a:pt x="220936" y="485046"/>
                  </a:lnTo>
                  <a:lnTo>
                    <a:pt x="220891" y="486286"/>
                  </a:lnTo>
                  <a:lnTo>
                    <a:pt x="220854" y="487527"/>
                  </a:lnTo>
                  <a:lnTo>
                    <a:pt x="220825" y="488767"/>
                  </a:lnTo>
                  <a:lnTo>
                    <a:pt x="220804" y="490008"/>
                  </a:lnTo>
                  <a:lnTo>
                    <a:pt x="220791" y="491248"/>
                  </a:lnTo>
                  <a:lnTo>
                    <a:pt x="220786" y="492489"/>
                  </a:lnTo>
                  <a:lnTo>
                    <a:pt x="220788" y="493729"/>
                  </a:lnTo>
                  <a:lnTo>
                    <a:pt x="220799" y="494970"/>
                  </a:lnTo>
                  <a:lnTo>
                    <a:pt x="220816" y="496211"/>
                  </a:lnTo>
                  <a:lnTo>
                    <a:pt x="220842" y="497451"/>
                  </a:lnTo>
                  <a:lnTo>
                    <a:pt x="220873" y="498692"/>
                  </a:lnTo>
                  <a:lnTo>
                    <a:pt x="220914" y="499932"/>
                  </a:lnTo>
                  <a:lnTo>
                    <a:pt x="220960" y="501173"/>
                  </a:lnTo>
                  <a:lnTo>
                    <a:pt x="221014" y="502413"/>
                  </a:lnTo>
                  <a:lnTo>
                    <a:pt x="221074" y="503654"/>
                  </a:lnTo>
                  <a:lnTo>
                    <a:pt x="221142" y="504894"/>
                  </a:lnTo>
                  <a:lnTo>
                    <a:pt x="221215" y="506135"/>
                  </a:lnTo>
                  <a:lnTo>
                    <a:pt x="221296" y="507375"/>
                  </a:lnTo>
                  <a:lnTo>
                    <a:pt x="221382" y="508616"/>
                  </a:lnTo>
                  <a:lnTo>
                    <a:pt x="221476" y="509856"/>
                  </a:lnTo>
                  <a:lnTo>
                    <a:pt x="221574" y="511097"/>
                  </a:lnTo>
                  <a:lnTo>
                    <a:pt x="221680" y="512337"/>
                  </a:lnTo>
                  <a:lnTo>
                    <a:pt x="221790" y="513578"/>
                  </a:lnTo>
                  <a:lnTo>
                    <a:pt x="221908" y="514818"/>
                  </a:lnTo>
                  <a:lnTo>
                    <a:pt x="222029" y="516059"/>
                  </a:lnTo>
                  <a:lnTo>
                    <a:pt x="222159" y="517300"/>
                  </a:lnTo>
                  <a:lnTo>
                    <a:pt x="222291" y="518540"/>
                  </a:lnTo>
                  <a:lnTo>
                    <a:pt x="222431" y="519781"/>
                  </a:lnTo>
                  <a:lnTo>
                    <a:pt x="222573" y="521021"/>
                  </a:lnTo>
                  <a:lnTo>
                    <a:pt x="222724" y="522262"/>
                  </a:lnTo>
                  <a:lnTo>
                    <a:pt x="222876" y="523502"/>
                  </a:lnTo>
                  <a:lnTo>
                    <a:pt x="223036" y="524743"/>
                  </a:lnTo>
                  <a:lnTo>
                    <a:pt x="223197" y="525983"/>
                  </a:lnTo>
                  <a:lnTo>
                    <a:pt x="223366" y="527224"/>
                  </a:lnTo>
                  <a:lnTo>
                    <a:pt x="223537" y="528464"/>
                  </a:lnTo>
                  <a:lnTo>
                    <a:pt x="223714" y="529705"/>
                  </a:lnTo>
                  <a:lnTo>
                    <a:pt x="223893" y="530945"/>
                  </a:lnTo>
                  <a:lnTo>
                    <a:pt x="224078" y="532186"/>
                  </a:lnTo>
                  <a:lnTo>
                    <a:pt x="224265" y="533426"/>
                  </a:lnTo>
                  <a:lnTo>
                    <a:pt x="224457" y="534667"/>
                  </a:lnTo>
                  <a:lnTo>
                    <a:pt x="224651" y="535907"/>
                  </a:lnTo>
                  <a:lnTo>
                    <a:pt x="224850" y="537148"/>
                  </a:lnTo>
                  <a:lnTo>
                    <a:pt x="225050" y="538388"/>
                  </a:lnTo>
                  <a:lnTo>
                    <a:pt x="225256" y="539629"/>
                  </a:lnTo>
                  <a:lnTo>
                    <a:pt x="225462" y="540870"/>
                  </a:lnTo>
                  <a:lnTo>
                    <a:pt x="225673" y="542110"/>
                  </a:lnTo>
                  <a:lnTo>
                    <a:pt x="225884" y="543351"/>
                  </a:lnTo>
                  <a:lnTo>
                    <a:pt x="226100" y="544591"/>
                  </a:lnTo>
                  <a:lnTo>
                    <a:pt x="226317" y="545832"/>
                  </a:lnTo>
                  <a:lnTo>
                    <a:pt x="226537" y="547072"/>
                  </a:lnTo>
                  <a:lnTo>
                    <a:pt x="226757" y="548313"/>
                  </a:lnTo>
                  <a:lnTo>
                    <a:pt x="226981" y="549553"/>
                  </a:lnTo>
                  <a:lnTo>
                    <a:pt x="227205" y="550794"/>
                  </a:lnTo>
                  <a:lnTo>
                    <a:pt x="227431" y="552034"/>
                  </a:lnTo>
                  <a:lnTo>
                    <a:pt x="227658" y="553275"/>
                  </a:lnTo>
                  <a:lnTo>
                    <a:pt x="227887" y="554515"/>
                  </a:lnTo>
                  <a:lnTo>
                    <a:pt x="228116" y="555756"/>
                  </a:lnTo>
                  <a:lnTo>
                    <a:pt x="228346" y="556996"/>
                  </a:lnTo>
                  <a:lnTo>
                    <a:pt x="228577" y="558237"/>
                  </a:lnTo>
                  <a:lnTo>
                    <a:pt x="228809" y="559477"/>
                  </a:lnTo>
                  <a:lnTo>
                    <a:pt x="229040" y="560718"/>
                  </a:lnTo>
                  <a:lnTo>
                    <a:pt x="229272" y="561959"/>
                  </a:lnTo>
                  <a:lnTo>
                    <a:pt x="229504" y="563199"/>
                  </a:lnTo>
                  <a:lnTo>
                    <a:pt x="229735" y="564440"/>
                  </a:lnTo>
                  <a:lnTo>
                    <a:pt x="229967" y="565680"/>
                  </a:lnTo>
                  <a:lnTo>
                    <a:pt x="230197" y="566921"/>
                  </a:lnTo>
                  <a:lnTo>
                    <a:pt x="230428" y="568161"/>
                  </a:lnTo>
                  <a:lnTo>
                    <a:pt x="230657" y="569402"/>
                  </a:lnTo>
                  <a:lnTo>
                    <a:pt x="230885" y="570642"/>
                  </a:lnTo>
                  <a:lnTo>
                    <a:pt x="231112" y="571883"/>
                  </a:lnTo>
                  <a:lnTo>
                    <a:pt x="231338" y="573123"/>
                  </a:lnTo>
                  <a:lnTo>
                    <a:pt x="231562" y="574364"/>
                  </a:lnTo>
                  <a:lnTo>
                    <a:pt x="231785" y="575604"/>
                  </a:lnTo>
                  <a:lnTo>
                    <a:pt x="232005" y="576845"/>
                  </a:lnTo>
                  <a:lnTo>
                    <a:pt x="232225" y="578085"/>
                  </a:lnTo>
                  <a:lnTo>
                    <a:pt x="232441" y="579326"/>
                  </a:lnTo>
                  <a:lnTo>
                    <a:pt x="232656" y="580566"/>
                  </a:lnTo>
                  <a:lnTo>
                    <a:pt x="232867" y="581807"/>
                  </a:lnTo>
                  <a:lnTo>
                    <a:pt x="233077" y="583047"/>
                  </a:lnTo>
                  <a:lnTo>
                    <a:pt x="233283" y="584288"/>
                  </a:lnTo>
                  <a:lnTo>
                    <a:pt x="233488" y="585529"/>
                  </a:lnTo>
                  <a:lnTo>
                    <a:pt x="233687" y="586769"/>
                  </a:lnTo>
                  <a:lnTo>
                    <a:pt x="233886" y="588010"/>
                  </a:lnTo>
                  <a:lnTo>
                    <a:pt x="234079" y="589250"/>
                  </a:lnTo>
                  <a:lnTo>
                    <a:pt x="234270" y="590491"/>
                  </a:lnTo>
                  <a:lnTo>
                    <a:pt x="234456" y="591731"/>
                  </a:lnTo>
                  <a:lnTo>
                    <a:pt x="234641" y="592972"/>
                  </a:lnTo>
                  <a:lnTo>
                    <a:pt x="234819" y="594212"/>
                  </a:lnTo>
                  <a:lnTo>
                    <a:pt x="234995" y="595453"/>
                  </a:lnTo>
                  <a:lnTo>
                    <a:pt x="235165" y="596693"/>
                  </a:lnTo>
                  <a:lnTo>
                    <a:pt x="235333" y="597934"/>
                  </a:lnTo>
                  <a:lnTo>
                    <a:pt x="235494" y="599174"/>
                  </a:lnTo>
                  <a:lnTo>
                    <a:pt x="235653" y="600415"/>
                  </a:lnTo>
                  <a:lnTo>
                    <a:pt x="235805" y="601655"/>
                  </a:lnTo>
                  <a:lnTo>
                    <a:pt x="235955" y="602896"/>
                  </a:lnTo>
                  <a:lnTo>
                    <a:pt x="236097" y="604136"/>
                  </a:lnTo>
                  <a:lnTo>
                    <a:pt x="236236" y="605377"/>
                  </a:lnTo>
                  <a:lnTo>
                    <a:pt x="236368" y="606618"/>
                  </a:lnTo>
                  <a:lnTo>
                    <a:pt x="236498" y="607858"/>
                  </a:lnTo>
                  <a:lnTo>
                    <a:pt x="236619" y="609099"/>
                  </a:lnTo>
                  <a:lnTo>
                    <a:pt x="236738" y="610339"/>
                  </a:lnTo>
                  <a:lnTo>
                    <a:pt x="236849" y="611580"/>
                  </a:lnTo>
                  <a:lnTo>
                    <a:pt x="236956" y="612820"/>
                  </a:lnTo>
                  <a:lnTo>
                    <a:pt x="237056" y="614061"/>
                  </a:lnTo>
                  <a:lnTo>
                    <a:pt x="237151" y="615301"/>
                  </a:lnTo>
                  <a:lnTo>
                    <a:pt x="237240" y="616542"/>
                  </a:lnTo>
                  <a:lnTo>
                    <a:pt x="237324" y="617782"/>
                  </a:lnTo>
                  <a:lnTo>
                    <a:pt x="237400" y="619023"/>
                  </a:lnTo>
                  <a:lnTo>
                    <a:pt x="237472" y="620263"/>
                  </a:lnTo>
                  <a:lnTo>
                    <a:pt x="237536" y="621504"/>
                  </a:lnTo>
                  <a:lnTo>
                    <a:pt x="237596" y="622744"/>
                  </a:lnTo>
                  <a:lnTo>
                    <a:pt x="237648" y="623985"/>
                  </a:lnTo>
                  <a:lnTo>
                    <a:pt x="237695" y="625225"/>
                  </a:lnTo>
                  <a:lnTo>
                    <a:pt x="237735" y="626466"/>
                  </a:lnTo>
                  <a:lnTo>
                    <a:pt x="237770" y="627706"/>
                  </a:lnTo>
                  <a:lnTo>
                    <a:pt x="237797" y="628947"/>
                  </a:lnTo>
                  <a:lnTo>
                    <a:pt x="237819" y="630188"/>
                  </a:lnTo>
                  <a:lnTo>
                    <a:pt x="237833" y="631428"/>
                  </a:lnTo>
                  <a:lnTo>
                    <a:pt x="237842" y="632669"/>
                  </a:lnTo>
                  <a:lnTo>
                    <a:pt x="237844" y="633909"/>
                  </a:lnTo>
                  <a:close/>
                </a:path>
              </a:pathLst>
            </a:custGeom>
            <a:solidFill>
              <a:srgbClr val="A1B8E1">
                <a:alpha val="8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7"/>
            <p:cNvSpPr/>
            <p:nvPr/>
          </p:nvSpPr>
          <p:spPr>
            <a:xfrm>
              <a:off x="1973396" y="3429173"/>
              <a:ext cx="243395" cy="2319890"/>
            </a:xfrm>
            <a:custGeom>
              <a:avLst/>
              <a:gdLst/>
              <a:ahLst/>
              <a:cxnLst/>
              <a:rect l="0" t="0" r="0" b="0"/>
              <a:pathLst>
                <a:path w="243395" h="2319890">
                  <a:moveTo>
                    <a:pt x="91793" y="2319890"/>
                  </a:moveTo>
                  <a:lnTo>
                    <a:pt x="91820" y="2315350"/>
                  </a:lnTo>
                  <a:lnTo>
                    <a:pt x="91944" y="2310810"/>
                  </a:lnTo>
                  <a:lnTo>
                    <a:pt x="92139" y="2306270"/>
                  </a:lnTo>
                  <a:lnTo>
                    <a:pt x="92401" y="2301730"/>
                  </a:lnTo>
                  <a:lnTo>
                    <a:pt x="92729" y="2297190"/>
                  </a:lnTo>
                  <a:lnTo>
                    <a:pt x="93138" y="2292651"/>
                  </a:lnTo>
                  <a:lnTo>
                    <a:pt x="93616" y="2288111"/>
                  </a:lnTo>
                  <a:lnTo>
                    <a:pt x="94150" y="2283571"/>
                  </a:lnTo>
                  <a:lnTo>
                    <a:pt x="94738" y="2279031"/>
                  </a:lnTo>
                  <a:lnTo>
                    <a:pt x="95386" y="2274491"/>
                  </a:lnTo>
                  <a:lnTo>
                    <a:pt x="96090" y="2269951"/>
                  </a:lnTo>
                  <a:lnTo>
                    <a:pt x="96835" y="2265411"/>
                  </a:lnTo>
                  <a:lnTo>
                    <a:pt x="97616" y="2260871"/>
                  </a:lnTo>
                  <a:lnTo>
                    <a:pt x="98433" y="2256331"/>
                  </a:lnTo>
                  <a:lnTo>
                    <a:pt x="99286" y="2251791"/>
                  </a:lnTo>
                  <a:lnTo>
                    <a:pt x="100159" y="2247252"/>
                  </a:lnTo>
                  <a:lnTo>
                    <a:pt x="101050" y="2242712"/>
                  </a:lnTo>
                  <a:lnTo>
                    <a:pt x="101955" y="2238172"/>
                  </a:lnTo>
                  <a:lnTo>
                    <a:pt x="102871" y="2233632"/>
                  </a:lnTo>
                  <a:lnTo>
                    <a:pt x="103789" y="2229092"/>
                  </a:lnTo>
                  <a:lnTo>
                    <a:pt x="104705" y="2224552"/>
                  </a:lnTo>
                  <a:lnTo>
                    <a:pt x="105618" y="2220012"/>
                  </a:lnTo>
                  <a:lnTo>
                    <a:pt x="106519" y="2215472"/>
                  </a:lnTo>
                  <a:lnTo>
                    <a:pt x="107405" y="2210932"/>
                  </a:lnTo>
                  <a:lnTo>
                    <a:pt x="108275" y="2206392"/>
                  </a:lnTo>
                  <a:lnTo>
                    <a:pt x="109126" y="2201852"/>
                  </a:lnTo>
                  <a:lnTo>
                    <a:pt x="109953" y="2197313"/>
                  </a:lnTo>
                  <a:lnTo>
                    <a:pt x="110749" y="2192773"/>
                  </a:lnTo>
                  <a:lnTo>
                    <a:pt x="111520" y="2188233"/>
                  </a:lnTo>
                  <a:lnTo>
                    <a:pt x="112264" y="2183693"/>
                  </a:lnTo>
                  <a:lnTo>
                    <a:pt x="112976" y="2179153"/>
                  </a:lnTo>
                  <a:lnTo>
                    <a:pt x="113649" y="2174613"/>
                  </a:lnTo>
                  <a:lnTo>
                    <a:pt x="114291" y="2170073"/>
                  </a:lnTo>
                  <a:lnTo>
                    <a:pt x="114902" y="2165533"/>
                  </a:lnTo>
                  <a:lnTo>
                    <a:pt x="115483" y="2160993"/>
                  </a:lnTo>
                  <a:lnTo>
                    <a:pt x="116019" y="2156453"/>
                  </a:lnTo>
                  <a:lnTo>
                    <a:pt x="116524" y="2151914"/>
                  </a:lnTo>
                  <a:lnTo>
                    <a:pt x="116999" y="2147374"/>
                  </a:lnTo>
                  <a:lnTo>
                    <a:pt x="117445" y="2142834"/>
                  </a:lnTo>
                  <a:lnTo>
                    <a:pt x="117852" y="2138294"/>
                  </a:lnTo>
                  <a:lnTo>
                    <a:pt x="118229" y="2133754"/>
                  </a:lnTo>
                  <a:lnTo>
                    <a:pt x="118579" y="2129214"/>
                  </a:lnTo>
                  <a:lnTo>
                    <a:pt x="118904" y="2124674"/>
                  </a:lnTo>
                  <a:lnTo>
                    <a:pt x="119199" y="2120134"/>
                  </a:lnTo>
                  <a:lnTo>
                    <a:pt x="119466" y="2115594"/>
                  </a:lnTo>
                  <a:lnTo>
                    <a:pt x="119711" y="2111054"/>
                  </a:lnTo>
                  <a:lnTo>
                    <a:pt x="119936" y="2106515"/>
                  </a:lnTo>
                  <a:lnTo>
                    <a:pt x="120139" y="2101975"/>
                  </a:lnTo>
                  <a:lnTo>
                    <a:pt x="120319" y="2097435"/>
                  </a:lnTo>
                  <a:lnTo>
                    <a:pt x="120483" y="2092895"/>
                  </a:lnTo>
                  <a:lnTo>
                    <a:pt x="120631" y="2088355"/>
                  </a:lnTo>
                  <a:lnTo>
                    <a:pt x="120765" y="2083815"/>
                  </a:lnTo>
                  <a:lnTo>
                    <a:pt x="120880" y="2079275"/>
                  </a:lnTo>
                  <a:lnTo>
                    <a:pt x="120984" y="2074735"/>
                  </a:lnTo>
                  <a:lnTo>
                    <a:pt x="121078" y="2070195"/>
                  </a:lnTo>
                  <a:lnTo>
                    <a:pt x="121161" y="2065655"/>
                  </a:lnTo>
                  <a:lnTo>
                    <a:pt x="121232" y="2061115"/>
                  </a:lnTo>
                  <a:lnTo>
                    <a:pt x="121295" y="2056576"/>
                  </a:lnTo>
                  <a:lnTo>
                    <a:pt x="121351" y="2052036"/>
                  </a:lnTo>
                  <a:lnTo>
                    <a:pt x="121401" y="2047496"/>
                  </a:lnTo>
                  <a:lnTo>
                    <a:pt x="121443" y="2042956"/>
                  </a:lnTo>
                  <a:lnTo>
                    <a:pt x="121479" y="2038416"/>
                  </a:lnTo>
                  <a:lnTo>
                    <a:pt x="121511" y="2033876"/>
                  </a:lnTo>
                  <a:lnTo>
                    <a:pt x="121539" y="2029336"/>
                  </a:lnTo>
                  <a:lnTo>
                    <a:pt x="121563" y="2024796"/>
                  </a:lnTo>
                  <a:lnTo>
                    <a:pt x="121582" y="2020256"/>
                  </a:lnTo>
                  <a:lnTo>
                    <a:pt x="121600" y="2015716"/>
                  </a:lnTo>
                  <a:lnTo>
                    <a:pt x="121614" y="2011177"/>
                  </a:lnTo>
                  <a:lnTo>
                    <a:pt x="121627" y="2006637"/>
                  </a:lnTo>
                  <a:lnTo>
                    <a:pt x="121636" y="2002097"/>
                  </a:lnTo>
                  <a:lnTo>
                    <a:pt x="121645" y="1997557"/>
                  </a:lnTo>
                  <a:lnTo>
                    <a:pt x="121651" y="1993017"/>
                  </a:lnTo>
                  <a:lnTo>
                    <a:pt x="121657" y="1988477"/>
                  </a:lnTo>
                  <a:lnTo>
                    <a:pt x="121661" y="1983937"/>
                  </a:lnTo>
                  <a:lnTo>
                    <a:pt x="121663" y="1979397"/>
                  </a:lnTo>
                  <a:lnTo>
                    <a:pt x="121665" y="1974857"/>
                  </a:lnTo>
                  <a:lnTo>
                    <a:pt x="121666" y="1970317"/>
                  </a:lnTo>
                  <a:lnTo>
                    <a:pt x="121666" y="1965778"/>
                  </a:lnTo>
                  <a:lnTo>
                    <a:pt x="121664" y="1961238"/>
                  </a:lnTo>
                  <a:lnTo>
                    <a:pt x="121662" y="1956698"/>
                  </a:lnTo>
                  <a:lnTo>
                    <a:pt x="121659" y="1952158"/>
                  </a:lnTo>
                  <a:lnTo>
                    <a:pt x="121655" y="1947618"/>
                  </a:lnTo>
                  <a:lnTo>
                    <a:pt x="121650" y="1943078"/>
                  </a:lnTo>
                  <a:lnTo>
                    <a:pt x="121644" y="1938538"/>
                  </a:lnTo>
                  <a:lnTo>
                    <a:pt x="121636" y="1933998"/>
                  </a:lnTo>
                  <a:lnTo>
                    <a:pt x="121628" y="1929458"/>
                  </a:lnTo>
                  <a:lnTo>
                    <a:pt x="121617" y="1924918"/>
                  </a:lnTo>
                  <a:lnTo>
                    <a:pt x="121606" y="1920379"/>
                  </a:lnTo>
                  <a:lnTo>
                    <a:pt x="121592" y="1915839"/>
                  </a:lnTo>
                  <a:lnTo>
                    <a:pt x="121577" y="1911299"/>
                  </a:lnTo>
                  <a:lnTo>
                    <a:pt x="121560" y="1906759"/>
                  </a:lnTo>
                  <a:lnTo>
                    <a:pt x="121540" y="1902219"/>
                  </a:lnTo>
                  <a:lnTo>
                    <a:pt x="121519" y="1897679"/>
                  </a:lnTo>
                  <a:lnTo>
                    <a:pt x="121494" y="1893139"/>
                  </a:lnTo>
                  <a:lnTo>
                    <a:pt x="121467" y="1888599"/>
                  </a:lnTo>
                  <a:lnTo>
                    <a:pt x="121436" y="1884059"/>
                  </a:lnTo>
                  <a:lnTo>
                    <a:pt x="121403" y="1879519"/>
                  </a:lnTo>
                  <a:lnTo>
                    <a:pt x="121366" y="1874979"/>
                  </a:lnTo>
                  <a:lnTo>
                    <a:pt x="121325" y="1870440"/>
                  </a:lnTo>
                  <a:lnTo>
                    <a:pt x="121279" y="1865900"/>
                  </a:lnTo>
                  <a:lnTo>
                    <a:pt x="121230" y="1861360"/>
                  </a:lnTo>
                  <a:lnTo>
                    <a:pt x="121176" y="1856820"/>
                  </a:lnTo>
                  <a:lnTo>
                    <a:pt x="121117" y="1852280"/>
                  </a:lnTo>
                  <a:lnTo>
                    <a:pt x="121052" y="1847740"/>
                  </a:lnTo>
                  <a:lnTo>
                    <a:pt x="120983" y="1843200"/>
                  </a:lnTo>
                  <a:lnTo>
                    <a:pt x="120908" y="1838660"/>
                  </a:lnTo>
                  <a:lnTo>
                    <a:pt x="120828" y="1834120"/>
                  </a:lnTo>
                  <a:lnTo>
                    <a:pt x="120741" y="1829580"/>
                  </a:lnTo>
                  <a:lnTo>
                    <a:pt x="120647" y="1825041"/>
                  </a:lnTo>
                  <a:lnTo>
                    <a:pt x="120548" y="1820501"/>
                  </a:lnTo>
                  <a:lnTo>
                    <a:pt x="120444" y="1815961"/>
                  </a:lnTo>
                  <a:lnTo>
                    <a:pt x="120332" y="1811421"/>
                  </a:lnTo>
                  <a:lnTo>
                    <a:pt x="120213" y="1806881"/>
                  </a:lnTo>
                  <a:lnTo>
                    <a:pt x="120088" y="1802341"/>
                  </a:lnTo>
                  <a:lnTo>
                    <a:pt x="119958" y="1797801"/>
                  </a:lnTo>
                  <a:lnTo>
                    <a:pt x="119821" y="1793261"/>
                  </a:lnTo>
                  <a:lnTo>
                    <a:pt x="119678" y="1788721"/>
                  </a:lnTo>
                  <a:lnTo>
                    <a:pt x="119529" y="1784181"/>
                  </a:lnTo>
                  <a:lnTo>
                    <a:pt x="119375" y="1779642"/>
                  </a:lnTo>
                  <a:lnTo>
                    <a:pt x="119216" y="1775102"/>
                  </a:lnTo>
                  <a:lnTo>
                    <a:pt x="119052" y="1770562"/>
                  </a:lnTo>
                  <a:lnTo>
                    <a:pt x="118883" y="1766022"/>
                  </a:lnTo>
                  <a:lnTo>
                    <a:pt x="118712" y="1761482"/>
                  </a:lnTo>
                  <a:lnTo>
                    <a:pt x="118537" y="1756942"/>
                  </a:lnTo>
                  <a:lnTo>
                    <a:pt x="118359" y="1752402"/>
                  </a:lnTo>
                  <a:lnTo>
                    <a:pt x="118179" y="1747862"/>
                  </a:lnTo>
                  <a:lnTo>
                    <a:pt x="117999" y="1743322"/>
                  </a:lnTo>
                  <a:lnTo>
                    <a:pt x="117818" y="1738782"/>
                  </a:lnTo>
                  <a:lnTo>
                    <a:pt x="117637" y="1734242"/>
                  </a:lnTo>
                  <a:lnTo>
                    <a:pt x="117458" y="1729703"/>
                  </a:lnTo>
                  <a:lnTo>
                    <a:pt x="117280" y="1725163"/>
                  </a:lnTo>
                  <a:lnTo>
                    <a:pt x="117105" y="1720623"/>
                  </a:lnTo>
                  <a:lnTo>
                    <a:pt x="116933" y="1716083"/>
                  </a:lnTo>
                  <a:lnTo>
                    <a:pt x="116767" y="1711543"/>
                  </a:lnTo>
                  <a:lnTo>
                    <a:pt x="116605" y="1707003"/>
                  </a:lnTo>
                  <a:lnTo>
                    <a:pt x="116449" y="1702463"/>
                  </a:lnTo>
                  <a:lnTo>
                    <a:pt x="116299" y="1697923"/>
                  </a:lnTo>
                  <a:lnTo>
                    <a:pt x="116158" y="1693383"/>
                  </a:lnTo>
                  <a:lnTo>
                    <a:pt x="116024" y="1688843"/>
                  </a:lnTo>
                  <a:lnTo>
                    <a:pt x="115898" y="1684304"/>
                  </a:lnTo>
                  <a:lnTo>
                    <a:pt x="115780" y="1679764"/>
                  </a:lnTo>
                  <a:lnTo>
                    <a:pt x="115674" y="1675224"/>
                  </a:lnTo>
                  <a:lnTo>
                    <a:pt x="115577" y="1670684"/>
                  </a:lnTo>
                  <a:lnTo>
                    <a:pt x="115489" y="1666144"/>
                  </a:lnTo>
                  <a:lnTo>
                    <a:pt x="115410" y="1661604"/>
                  </a:lnTo>
                  <a:lnTo>
                    <a:pt x="115343" y="1657064"/>
                  </a:lnTo>
                  <a:lnTo>
                    <a:pt x="115287" y="1652524"/>
                  </a:lnTo>
                  <a:lnTo>
                    <a:pt x="115240" y="1647984"/>
                  </a:lnTo>
                  <a:lnTo>
                    <a:pt x="115201" y="1643444"/>
                  </a:lnTo>
                  <a:lnTo>
                    <a:pt x="115174" y="1638905"/>
                  </a:lnTo>
                  <a:lnTo>
                    <a:pt x="115157" y="1634365"/>
                  </a:lnTo>
                  <a:lnTo>
                    <a:pt x="115148" y="1629825"/>
                  </a:lnTo>
                  <a:lnTo>
                    <a:pt x="115146" y="1625285"/>
                  </a:lnTo>
                  <a:lnTo>
                    <a:pt x="115152" y="1620745"/>
                  </a:lnTo>
                  <a:lnTo>
                    <a:pt x="115168" y="1616205"/>
                  </a:lnTo>
                  <a:lnTo>
                    <a:pt x="115188" y="1611665"/>
                  </a:lnTo>
                  <a:lnTo>
                    <a:pt x="115214" y="1607125"/>
                  </a:lnTo>
                  <a:lnTo>
                    <a:pt x="115245" y="1602585"/>
                  </a:lnTo>
                  <a:lnTo>
                    <a:pt x="115281" y="1598045"/>
                  </a:lnTo>
                  <a:lnTo>
                    <a:pt x="115320" y="1593505"/>
                  </a:lnTo>
                  <a:lnTo>
                    <a:pt x="115361" y="1588966"/>
                  </a:lnTo>
                  <a:lnTo>
                    <a:pt x="115404" y="1584426"/>
                  </a:lnTo>
                  <a:lnTo>
                    <a:pt x="115448" y="1579886"/>
                  </a:lnTo>
                  <a:lnTo>
                    <a:pt x="115492" y="1575346"/>
                  </a:lnTo>
                  <a:lnTo>
                    <a:pt x="115535" y="1570806"/>
                  </a:lnTo>
                  <a:lnTo>
                    <a:pt x="115577" y="1566266"/>
                  </a:lnTo>
                  <a:lnTo>
                    <a:pt x="115616" y="1561726"/>
                  </a:lnTo>
                  <a:lnTo>
                    <a:pt x="115653" y="1557186"/>
                  </a:lnTo>
                  <a:lnTo>
                    <a:pt x="115686" y="1552646"/>
                  </a:lnTo>
                  <a:lnTo>
                    <a:pt x="115716" y="1548106"/>
                  </a:lnTo>
                  <a:lnTo>
                    <a:pt x="115741" y="1543567"/>
                  </a:lnTo>
                  <a:lnTo>
                    <a:pt x="115760" y="1539027"/>
                  </a:lnTo>
                  <a:lnTo>
                    <a:pt x="115774" y="1534487"/>
                  </a:lnTo>
                  <a:lnTo>
                    <a:pt x="115783" y="1529947"/>
                  </a:lnTo>
                  <a:lnTo>
                    <a:pt x="115787" y="1525407"/>
                  </a:lnTo>
                  <a:lnTo>
                    <a:pt x="115784" y="1520867"/>
                  </a:lnTo>
                  <a:lnTo>
                    <a:pt x="115775" y="1516327"/>
                  </a:lnTo>
                  <a:lnTo>
                    <a:pt x="115761" y="1511787"/>
                  </a:lnTo>
                  <a:lnTo>
                    <a:pt x="115741" y="1507247"/>
                  </a:lnTo>
                  <a:lnTo>
                    <a:pt x="115714" y="1502707"/>
                  </a:lnTo>
                  <a:lnTo>
                    <a:pt x="115682" y="1498168"/>
                  </a:lnTo>
                  <a:lnTo>
                    <a:pt x="115645" y="1493628"/>
                  </a:lnTo>
                  <a:lnTo>
                    <a:pt x="115604" y="1489088"/>
                  </a:lnTo>
                  <a:lnTo>
                    <a:pt x="115557" y="1484548"/>
                  </a:lnTo>
                  <a:lnTo>
                    <a:pt x="115506" y="1480008"/>
                  </a:lnTo>
                  <a:lnTo>
                    <a:pt x="115452" y="1475468"/>
                  </a:lnTo>
                  <a:lnTo>
                    <a:pt x="115395" y="1470928"/>
                  </a:lnTo>
                  <a:lnTo>
                    <a:pt x="115334" y="1466388"/>
                  </a:lnTo>
                  <a:lnTo>
                    <a:pt x="115272" y="1461848"/>
                  </a:lnTo>
                  <a:lnTo>
                    <a:pt x="115207" y="1457308"/>
                  </a:lnTo>
                  <a:lnTo>
                    <a:pt x="115142" y="1452768"/>
                  </a:lnTo>
                  <a:lnTo>
                    <a:pt x="115076" y="1448229"/>
                  </a:lnTo>
                  <a:lnTo>
                    <a:pt x="115010" y="1443689"/>
                  </a:lnTo>
                  <a:lnTo>
                    <a:pt x="114944" y="1439149"/>
                  </a:lnTo>
                  <a:lnTo>
                    <a:pt x="114879" y="1434609"/>
                  </a:lnTo>
                  <a:lnTo>
                    <a:pt x="114815" y="1430069"/>
                  </a:lnTo>
                  <a:lnTo>
                    <a:pt x="114753" y="1425529"/>
                  </a:lnTo>
                  <a:lnTo>
                    <a:pt x="114693" y="1420989"/>
                  </a:lnTo>
                  <a:lnTo>
                    <a:pt x="114635" y="1416449"/>
                  </a:lnTo>
                  <a:lnTo>
                    <a:pt x="114579" y="1411909"/>
                  </a:lnTo>
                  <a:lnTo>
                    <a:pt x="114526" y="1407369"/>
                  </a:lnTo>
                  <a:lnTo>
                    <a:pt x="114477" y="1402830"/>
                  </a:lnTo>
                  <a:lnTo>
                    <a:pt x="114430" y="1398290"/>
                  </a:lnTo>
                  <a:lnTo>
                    <a:pt x="114386" y="1393750"/>
                  </a:lnTo>
                  <a:lnTo>
                    <a:pt x="114345" y="1389210"/>
                  </a:lnTo>
                  <a:lnTo>
                    <a:pt x="114308" y="1384670"/>
                  </a:lnTo>
                  <a:lnTo>
                    <a:pt x="114273" y="1380130"/>
                  </a:lnTo>
                  <a:lnTo>
                    <a:pt x="114241" y="1375590"/>
                  </a:lnTo>
                  <a:lnTo>
                    <a:pt x="114212" y="1371050"/>
                  </a:lnTo>
                  <a:lnTo>
                    <a:pt x="114186" y="1366510"/>
                  </a:lnTo>
                  <a:lnTo>
                    <a:pt x="114161" y="1361970"/>
                  </a:lnTo>
                  <a:lnTo>
                    <a:pt x="114139" y="1357431"/>
                  </a:lnTo>
                  <a:lnTo>
                    <a:pt x="114118" y="1352891"/>
                  </a:lnTo>
                  <a:lnTo>
                    <a:pt x="114100" y="1348351"/>
                  </a:lnTo>
                  <a:lnTo>
                    <a:pt x="114082" y="1343811"/>
                  </a:lnTo>
                  <a:lnTo>
                    <a:pt x="114065" y="1339271"/>
                  </a:lnTo>
                  <a:lnTo>
                    <a:pt x="114049" y="1334731"/>
                  </a:lnTo>
                  <a:lnTo>
                    <a:pt x="114033" y="1330191"/>
                  </a:lnTo>
                  <a:lnTo>
                    <a:pt x="114018" y="1325651"/>
                  </a:lnTo>
                  <a:lnTo>
                    <a:pt x="114002" y="1321111"/>
                  </a:lnTo>
                  <a:lnTo>
                    <a:pt x="113985" y="1316571"/>
                  </a:lnTo>
                  <a:lnTo>
                    <a:pt x="113968" y="1312031"/>
                  </a:lnTo>
                  <a:lnTo>
                    <a:pt x="113949" y="1307492"/>
                  </a:lnTo>
                  <a:lnTo>
                    <a:pt x="113929" y="1302952"/>
                  </a:lnTo>
                  <a:lnTo>
                    <a:pt x="113908" y="1298412"/>
                  </a:lnTo>
                  <a:lnTo>
                    <a:pt x="113886" y="1293872"/>
                  </a:lnTo>
                  <a:lnTo>
                    <a:pt x="113860" y="1289332"/>
                  </a:lnTo>
                  <a:lnTo>
                    <a:pt x="113833" y="1284792"/>
                  </a:lnTo>
                  <a:lnTo>
                    <a:pt x="113804" y="1280252"/>
                  </a:lnTo>
                  <a:lnTo>
                    <a:pt x="113772" y="1275712"/>
                  </a:lnTo>
                  <a:lnTo>
                    <a:pt x="113737" y="1271172"/>
                  </a:lnTo>
                  <a:lnTo>
                    <a:pt x="113699" y="1266632"/>
                  </a:lnTo>
                  <a:lnTo>
                    <a:pt x="113658" y="1262093"/>
                  </a:lnTo>
                  <a:lnTo>
                    <a:pt x="113615" y="1257553"/>
                  </a:lnTo>
                  <a:lnTo>
                    <a:pt x="113567" y="1253013"/>
                  </a:lnTo>
                  <a:lnTo>
                    <a:pt x="113516" y="1248473"/>
                  </a:lnTo>
                  <a:lnTo>
                    <a:pt x="113461" y="1243933"/>
                  </a:lnTo>
                  <a:lnTo>
                    <a:pt x="113403" y="1239393"/>
                  </a:lnTo>
                  <a:lnTo>
                    <a:pt x="113340" y="1234853"/>
                  </a:lnTo>
                  <a:lnTo>
                    <a:pt x="113273" y="1230313"/>
                  </a:lnTo>
                  <a:lnTo>
                    <a:pt x="113201" y="1225773"/>
                  </a:lnTo>
                  <a:lnTo>
                    <a:pt x="113125" y="1221233"/>
                  </a:lnTo>
                  <a:lnTo>
                    <a:pt x="113043" y="1216694"/>
                  </a:lnTo>
                  <a:lnTo>
                    <a:pt x="112956" y="1212154"/>
                  </a:lnTo>
                  <a:lnTo>
                    <a:pt x="112864" y="1207614"/>
                  </a:lnTo>
                  <a:lnTo>
                    <a:pt x="112766" y="1203074"/>
                  </a:lnTo>
                  <a:lnTo>
                    <a:pt x="112663" y="1198534"/>
                  </a:lnTo>
                  <a:lnTo>
                    <a:pt x="112552" y="1193994"/>
                  </a:lnTo>
                  <a:lnTo>
                    <a:pt x="112435" y="1189454"/>
                  </a:lnTo>
                  <a:lnTo>
                    <a:pt x="112312" y="1184914"/>
                  </a:lnTo>
                  <a:lnTo>
                    <a:pt x="112183" y="1180374"/>
                  </a:lnTo>
                  <a:lnTo>
                    <a:pt x="112046" y="1175834"/>
                  </a:lnTo>
                  <a:lnTo>
                    <a:pt x="111901" y="1171294"/>
                  </a:lnTo>
                  <a:lnTo>
                    <a:pt x="111749" y="1166755"/>
                  </a:lnTo>
                  <a:lnTo>
                    <a:pt x="111591" y="1162215"/>
                  </a:lnTo>
                  <a:lnTo>
                    <a:pt x="111424" y="1157675"/>
                  </a:lnTo>
                  <a:lnTo>
                    <a:pt x="111248" y="1153135"/>
                  </a:lnTo>
                  <a:lnTo>
                    <a:pt x="111065" y="1148595"/>
                  </a:lnTo>
                  <a:lnTo>
                    <a:pt x="110874" y="1144055"/>
                  </a:lnTo>
                  <a:lnTo>
                    <a:pt x="110675" y="1139515"/>
                  </a:lnTo>
                  <a:lnTo>
                    <a:pt x="110466" y="1134975"/>
                  </a:lnTo>
                  <a:lnTo>
                    <a:pt x="110249" y="1130435"/>
                  </a:lnTo>
                  <a:lnTo>
                    <a:pt x="110025" y="1125895"/>
                  </a:lnTo>
                  <a:lnTo>
                    <a:pt x="109793" y="1121356"/>
                  </a:lnTo>
                  <a:lnTo>
                    <a:pt x="109549" y="1116816"/>
                  </a:lnTo>
                  <a:lnTo>
                    <a:pt x="109298" y="1112276"/>
                  </a:lnTo>
                  <a:lnTo>
                    <a:pt x="109039" y="1107736"/>
                  </a:lnTo>
                  <a:lnTo>
                    <a:pt x="108773" y="1103196"/>
                  </a:lnTo>
                  <a:lnTo>
                    <a:pt x="108496" y="1098656"/>
                  </a:lnTo>
                  <a:lnTo>
                    <a:pt x="108211" y="1094116"/>
                  </a:lnTo>
                  <a:lnTo>
                    <a:pt x="107918" y="1089576"/>
                  </a:lnTo>
                  <a:lnTo>
                    <a:pt x="107618" y="1085036"/>
                  </a:lnTo>
                  <a:lnTo>
                    <a:pt x="107309" y="1080496"/>
                  </a:lnTo>
                  <a:lnTo>
                    <a:pt x="106991" y="1075957"/>
                  </a:lnTo>
                  <a:lnTo>
                    <a:pt x="106665" y="1071417"/>
                  </a:lnTo>
                  <a:lnTo>
                    <a:pt x="106333" y="1066877"/>
                  </a:lnTo>
                  <a:lnTo>
                    <a:pt x="105994" y="1062337"/>
                  </a:lnTo>
                  <a:lnTo>
                    <a:pt x="105646" y="1057797"/>
                  </a:lnTo>
                  <a:lnTo>
                    <a:pt x="105291" y="1053257"/>
                  </a:lnTo>
                  <a:lnTo>
                    <a:pt x="104931" y="1048717"/>
                  </a:lnTo>
                  <a:lnTo>
                    <a:pt x="104564" y="1044177"/>
                  </a:lnTo>
                  <a:lnTo>
                    <a:pt x="104190" y="1039637"/>
                  </a:lnTo>
                  <a:lnTo>
                    <a:pt x="103810" y="1035097"/>
                  </a:lnTo>
                  <a:lnTo>
                    <a:pt x="103426" y="1030557"/>
                  </a:lnTo>
                  <a:lnTo>
                    <a:pt x="103037" y="1026018"/>
                  </a:lnTo>
                  <a:lnTo>
                    <a:pt x="102642" y="1021478"/>
                  </a:lnTo>
                  <a:lnTo>
                    <a:pt x="102244" y="1016938"/>
                  </a:lnTo>
                  <a:lnTo>
                    <a:pt x="101842" y="1012398"/>
                  </a:lnTo>
                  <a:lnTo>
                    <a:pt x="101437" y="1007858"/>
                  </a:lnTo>
                  <a:lnTo>
                    <a:pt x="101029" y="1003318"/>
                  </a:lnTo>
                  <a:lnTo>
                    <a:pt x="100619" y="998778"/>
                  </a:lnTo>
                  <a:lnTo>
                    <a:pt x="100207" y="994238"/>
                  </a:lnTo>
                  <a:lnTo>
                    <a:pt x="99794" y="989698"/>
                  </a:lnTo>
                  <a:lnTo>
                    <a:pt x="99381" y="985158"/>
                  </a:lnTo>
                  <a:lnTo>
                    <a:pt x="98966" y="980619"/>
                  </a:lnTo>
                  <a:lnTo>
                    <a:pt x="98553" y="976079"/>
                  </a:lnTo>
                  <a:lnTo>
                    <a:pt x="98139" y="971539"/>
                  </a:lnTo>
                  <a:lnTo>
                    <a:pt x="97727" y="966999"/>
                  </a:lnTo>
                  <a:lnTo>
                    <a:pt x="97315" y="962459"/>
                  </a:lnTo>
                  <a:lnTo>
                    <a:pt x="96906" y="957919"/>
                  </a:lnTo>
                  <a:lnTo>
                    <a:pt x="96498" y="953379"/>
                  </a:lnTo>
                  <a:lnTo>
                    <a:pt x="96091" y="948839"/>
                  </a:lnTo>
                  <a:lnTo>
                    <a:pt x="95687" y="944299"/>
                  </a:lnTo>
                  <a:lnTo>
                    <a:pt x="95285" y="939759"/>
                  </a:lnTo>
                  <a:lnTo>
                    <a:pt x="94885" y="935220"/>
                  </a:lnTo>
                  <a:lnTo>
                    <a:pt x="94485" y="930680"/>
                  </a:lnTo>
                  <a:lnTo>
                    <a:pt x="94087" y="926140"/>
                  </a:lnTo>
                  <a:lnTo>
                    <a:pt x="93690" y="921600"/>
                  </a:lnTo>
                  <a:lnTo>
                    <a:pt x="93292" y="917060"/>
                  </a:lnTo>
                  <a:lnTo>
                    <a:pt x="92894" y="912520"/>
                  </a:lnTo>
                  <a:lnTo>
                    <a:pt x="92495" y="907980"/>
                  </a:lnTo>
                  <a:lnTo>
                    <a:pt x="92092" y="903440"/>
                  </a:lnTo>
                  <a:lnTo>
                    <a:pt x="91685" y="898900"/>
                  </a:lnTo>
                  <a:lnTo>
                    <a:pt x="91274" y="894360"/>
                  </a:lnTo>
                  <a:lnTo>
                    <a:pt x="90856" y="889821"/>
                  </a:lnTo>
                  <a:lnTo>
                    <a:pt x="90428" y="885281"/>
                  </a:lnTo>
                  <a:lnTo>
                    <a:pt x="89990" y="880741"/>
                  </a:lnTo>
                  <a:lnTo>
                    <a:pt x="89542" y="876201"/>
                  </a:lnTo>
                  <a:lnTo>
                    <a:pt x="89081" y="871661"/>
                  </a:lnTo>
                  <a:lnTo>
                    <a:pt x="88600" y="867121"/>
                  </a:lnTo>
                  <a:lnTo>
                    <a:pt x="88101" y="862581"/>
                  </a:lnTo>
                  <a:lnTo>
                    <a:pt x="87583" y="858041"/>
                  </a:lnTo>
                  <a:lnTo>
                    <a:pt x="87046" y="853501"/>
                  </a:lnTo>
                  <a:lnTo>
                    <a:pt x="86478" y="848961"/>
                  </a:lnTo>
                  <a:lnTo>
                    <a:pt x="85882" y="844421"/>
                  </a:lnTo>
                  <a:lnTo>
                    <a:pt x="85258" y="839882"/>
                  </a:lnTo>
                  <a:lnTo>
                    <a:pt x="84605" y="835342"/>
                  </a:lnTo>
                  <a:lnTo>
                    <a:pt x="83916" y="830802"/>
                  </a:lnTo>
                  <a:lnTo>
                    <a:pt x="83184" y="826262"/>
                  </a:lnTo>
                  <a:lnTo>
                    <a:pt x="82417" y="821722"/>
                  </a:lnTo>
                  <a:lnTo>
                    <a:pt x="81613" y="817182"/>
                  </a:lnTo>
                  <a:lnTo>
                    <a:pt x="80768" y="812642"/>
                  </a:lnTo>
                  <a:lnTo>
                    <a:pt x="79869" y="808102"/>
                  </a:lnTo>
                  <a:lnTo>
                    <a:pt x="78928" y="803562"/>
                  </a:lnTo>
                  <a:lnTo>
                    <a:pt x="77945" y="799022"/>
                  </a:lnTo>
                  <a:lnTo>
                    <a:pt x="76920" y="794483"/>
                  </a:lnTo>
                  <a:lnTo>
                    <a:pt x="75834" y="789943"/>
                  </a:lnTo>
                  <a:lnTo>
                    <a:pt x="74703" y="785403"/>
                  </a:lnTo>
                  <a:lnTo>
                    <a:pt x="73528" y="780863"/>
                  </a:lnTo>
                  <a:lnTo>
                    <a:pt x="72310" y="776323"/>
                  </a:lnTo>
                  <a:lnTo>
                    <a:pt x="71036" y="771783"/>
                  </a:lnTo>
                  <a:lnTo>
                    <a:pt x="69715" y="767243"/>
                  </a:lnTo>
                  <a:lnTo>
                    <a:pt x="68354" y="762703"/>
                  </a:lnTo>
                  <a:lnTo>
                    <a:pt x="66953" y="758163"/>
                  </a:lnTo>
                  <a:lnTo>
                    <a:pt x="65507" y="753623"/>
                  </a:lnTo>
                  <a:lnTo>
                    <a:pt x="64018" y="749084"/>
                  </a:lnTo>
                  <a:lnTo>
                    <a:pt x="62495" y="744544"/>
                  </a:lnTo>
                  <a:lnTo>
                    <a:pt x="60941" y="740004"/>
                  </a:lnTo>
                  <a:lnTo>
                    <a:pt x="59355" y="735464"/>
                  </a:lnTo>
                  <a:lnTo>
                    <a:pt x="57735" y="730924"/>
                  </a:lnTo>
                  <a:lnTo>
                    <a:pt x="56092" y="726384"/>
                  </a:lnTo>
                  <a:lnTo>
                    <a:pt x="54430" y="721844"/>
                  </a:lnTo>
                  <a:lnTo>
                    <a:pt x="52749" y="717304"/>
                  </a:lnTo>
                  <a:lnTo>
                    <a:pt x="51049" y="712764"/>
                  </a:lnTo>
                  <a:lnTo>
                    <a:pt x="49338" y="708224"/>
                  </a:lnTo>
                  <a:lnTo>
                    <a:pt x="47620" y="703684"/>
                  </a:lnTo>
                  <a:lnTo>
                    <a:pt x="45896" y="699145"/>
                  </a:lnTo>
                  <a:lnTo>
                    <a:pt x="44169" y="694605"/>
                  </a:lnTo>
                  <a:lnTo>
                    <a:pt x="42445" y="690065"/>
                  </a:lnTo>
                  <a:lnTo>
                    <a:pt x="40724" y="685525"/>
                  </a:lnTo>
                  <a:lnTo>
                    <a:pt x="39010" y="680985"/>
                  </a:lnTo>
                  <a:lnTo>
                    <a:pt x="37307" y="676445"/>
                  </a:lnTo>
                  <a:lnTo>
                    <a:pt x="35618" y="671905"/>
                  </a:lnTo>
                  <a:lnTo>
                    <a:pt x="33943" y="667365"/>
                  </a:lnTo>
                  <a:lnTo>
                    <a:pt x="32284" y="662825"/>
                  </a:lnTo>
                  <a:lnTo>
                    <a:pt x="30645" y="658285"/>
                  </a:lnTo>
                  <a:lnTo>
                    <a:pt x="29032" y="653746"/>
                  </a:lnTo>
                  <a:lnTo>
                    <a:pt x="27442" y="649206"/>
                  </a:lnTo>
                  <a:lnTo>
                    <a:pt x="25875" y="644666"/>
                  </a:lnTo>
                  <a:lnTo>
                    <a:pt x="24333" y="640126"/>
                  </a:lnTo>
                  <a:lnTo>
                    <a:pt x="22829" y="635586"/>
                  </a:lnTo>
                  <a:lnTo>
                    <a:pt x="21353" y="631046"/>
                  </a:lnTo>
                  <a:lnTo>
                    <a:pt x="19907" y="626506"/>
                  </a:lnTo>
                  <a:lnTo>
                    <a:pt x="18492" y="621966"/>
                  </a:lnTo>
                  <a:lnTo>
                    <a:pt x="17120" y="617426"/>
                  </a:lnTo>
                  <a:lnTo>
                    <a:pt x="15785" y="612886"/>
                  </a:lnTo>
                  <a:lnTo>
                    <a:pt x="14486" y="608347"/>
                  </a:lnTo>
                  <a:lnTo>
                    <a:pt x="13224" y="603807"/>
                  </a:lnTo>
                  <a:lnTo>
                    <a:pt x="12009" y="599267"/>
                  </a:lnTo>
                  <a:lnTo>
                    <a:pt x="10843" y="594727"/>
                  </a:lnTo>
                  <a:lnTo>
                    <a:pt x="9719" y="590187"/>
                  </a:lnTo>
                  <a:lnTo>
                    <a:pt x="8640" y="585647"/>
                  </a:lnTo>
                  <a:lnTo>
                    <a:pt x="7612" y="581107"/>
                  </a:lnTo>
                  <a:lnTo>
                    <a:pt x="6647" y="576567"/>
                  </a:lnTo>
                  <a:lnTo>
                    <a:pt x="5733" y="572027"/>
                  </a:lnTo>
                  <a:lnTo>
                    <a:pt x="4872" y="567487"/>
                  </a:lnTo>
                  <a:lnTo>
                    <a:pt x="4066" y="562947"/>
                  </a:lnTo>
                  <a:lnTo>
                    <a:pt x="3342" y="558408"/>
                  </a:lnTo>
                  <a:lnTo>
                    <a:pt x="2678" y="553868"/>
                  </a:lnTo>
                  <a:lnTo>
                    <a:pt x="2075" y="549328"/>
                  </a:lnTo>
                  <a:lnTo>
                    <a:pt x="1537" y="544788"/>
                  </a:lnTo>
                  <a:lnTo>
                    <a:pt x="1089" y="540248"/>
                  </a:lnTo>
                  <a:lnTo>
                    <a:pt x="716" y="535708"/>
                  </a:lnTo>
                  <a:lnTo>
                    <a:pt x="414" y="531168"/>
                  </a:lnTo>
                  <a:lnTo>
                    <a:pt x="183" y="526628"/>
                  </a:lnTo>
                  <a:lnTo>
                    <a:pt x="46" y="522088"/>
                  </a:lnTo>
                  <a:lnTo>
                    <a:pt x="0" y="517548"/>
                  </a:lnTo>
                  <a:lnTo>
                    <a:pt x="30" y="513009"/>
                  </a:lnTo>
                  <a:lnTo>
                    <a:pt x="137" y="508469"/>
                  </a:lnTo>
                  <a:lnTo>
                    <a:pt x="336" y="503929"/>
                  </a:lnTo>
                  <a:lnTo>
                    <a:pt x="636" y="499389"/>
                  </a:lnTo>
                  <a:lnTo>
                    <a:pt x="1015" y="494849"/>
                  </a:lnTo>
                  <a:lnTo>
                    <a:pt x="1472" y="490309"/>
                  </a:lnTo>
                  <a:lnTo>
                    <a:pt x="2012" y="485769"/>
                  </a:lnTo>
                  <a:lnTo>
                    <a:pt x="2659" y="481229"/>
                  </a:lnTo>
                  <a:lnTo>
                    <a:pt x="3380" y="476689"/>
                  </a:lnTo>
                  <a:lnTo>
                    <a:pt x="4176" y="472149"/>
                  </a:lnTo>
                  <a:lnTo>
                    <a:pt x="5044" y="467610"/>
                  </a:lnTo>
                  <a:lnTo>
                    <a:pt x="6008" y="463070"/>
                  </a:lnTo>
                  <a:lnTo>
                    <a:pt x="7042" y="458530"/>
                  </a:lnTo>
                  <a:lnTo>
                    <a:pt x="8140" y="453990"/>
                  </a:lnTo>
                  <a:lnTo>
                    <a:pt x="9298" y="449450"/>
                  </a:lnTo>
                  <a:lnTo>
                    <a:pt x="10530" y="444910"/>
                  </a:lnTo>
                  <a:lnTo>
                    <a:pt x="11823" y="440370"/>
                  </a:lnTo>
                  <a:lnTo>
                    <a:pt x="13164" y="435830"/>
                  </a:lnTo>
                  <a:lnTo>
                    <a:pt x="14552" y="431290"/>
                  </a:lnTo>
                  <a:lnTo>
                    <a:pt x="15988" y="426750"/>
                  </a:lnTo>
                  <a:lnTo>
                    <a:pt x="17471" y="422210"/>
                  </a:lnTo>
                  <a:lnTo>
                    <a:pt x="18985" y="417671"/>
                  </a:lnTo>
                  <a:lnTo>
                    <a:pt x="20528" y="413131"/>
                  </a:lnTo>
                  <a:lnTo>
                    <a:pt x="22098" y="408591"/>
                  </a:lnTo>
                  <a:lnTo>
                    <a:pt x="23694" y="404051"/>
                  </a:lnTo>
                  <a:lnTo>
                    <a:pt x="25305" y="399511"/>
                  </a:lnTo>
                  <a:lnTo>
                    <a:pt x="26927" y="394971"/>
                  </a:lnTo>
                  <a:lnTo>
                    <a:pt x="28557" y="390431"/>
                  </a:lnTo>
                  <a:lnTo>
                    <a:pt x="30193" y="385891"/>
                  </a:lnTo>
                  <a:lnTo>
                    <a:pt x="31828" y="381351"/>
                  </a:lnTo>
                  <a:lnTo>
                    <a:pt x="33460" y="376811"/>
                  </a:lnTo>
                  <a:lnTo>
                    <a:pt x="35086" y="372272"/>
                  </a:lnTo>
                  <a:lnTo>
                    <a:pt x="36700" y="367732"/>
                  </a:lnTo>
                  <a:lnTo>
                    <a:pt x="38300" y="363192"/>
                  </a:lnTo>
                  <a:lnTo>
                    <a:pt x="39884" y="358652"/>
                  </a:lnTo>
                  <a:lnTo>
                    <a:pt x="41453" y="354112"/>
                  </a:lnTo>
                  <a:lnTo>
                    <a:pt x="42999" y="349572"/>
                  </a:lnTo>
                  <a:lnTo>
                    <a:pt x="44520" y="345032"/>
                  </a:lnTo>
                  <a:lnTo>
                    <a:pt x="46018" y="340492"/>
                  </a:lnTo>
                  <a:lnTo>
                    <a:pt x="47494" y="335952"/>
                  </a:lnTo>
                  <a:lnTo>
                    <a:pt x="48943" y="331412"/>
                  </a:lnTo>
                  <a:lnTo>
                    <a:pt x="50359" y="326873"/>
                  </a:lnTo>
                  <a:lnTo>
                    <a:pt x="51749" y="322333"/>
                  </a:lnTo>
                  <a:lnTo>
                    <a:pt x="53112" y="317793"/>
                  </a:lnTo>
                  <a:lnTo>
                    <a:pt x="54450" y="313253"/>
                  </a:lnTo>
                  <a:lnTo>
                    <a:pt x="55751" y="308713"/>
                  </a:lnTo>
                  <a:lnTo>
                    <a:pt x="57024" y="304173"/>
                  </a:lnTo>
                  <a:lnTo>
                    <a:pt x="58272" y="299633"/>
                  </a:lnTo>
                  <a:lnTo>
                    <a:pt x="59494" y="295093"/>
                  </a:lnTo>
                  <a:lnTo>
                    <a:pt x="60682" y="290553"/>
                  </a:lnTo>
                  <a:lnTo>
                    <a:pt x="61843" y="286013"/>
                  </a:lnTo>
                  <a:lnTo>
                    <a:pt x="62979" y="281473"/>
                  </a:lnTo>
                  <a:lnTo>
                    <a:pt x="64092" y="276934"/>
                  </a:lnTo>
                  <a:lnTo>
                    <a:pt x="65177" y="272394"/>
                  </a:lnTo>
                  <a:lnTo>
                    <a:pt x="66235" y="267854"/>
                  </a:lnTo>
                  <a:lnTo>
                    <a:pt x="67272" y="263314"/>
                  </a:lnTo>
                  <a:lnTo>
                    <a:pt x="68287" y="258774"/>
                  </a:lnTo>
                  <a:lnTo>
                    <a:pt x="69281" y="254234"/>
                  </a:lnTo>
                  <a:lnTo>
                    <a:pt x="70249" y="249694"/>
                  </a:lnTo>
                  <a:lnTo>
                    <a:pt x="71198" y="245154"/>
                  </a:lnTo>
                  <a:lnTo>
                    <a:pt x="72130" y="240614"/>
                  </a:lnTo>
                  <a:lnTo>
                    <a:pt x="73046" y="236074"/>
                  </a:lnTo>
                  <a:lnTo>
                    <a:pt x="73938" y="231535"/>
                  </a:lnTo>
                  <a:lnTo>
                    <a:pt x="74815" y="226995"/>
                  </a:lnTo>
                  <a:lnTo>
                    <a:pt x="75677" y="222455"/>
                  </a:lnTo>
                  <a:lnTo>
                    <a:pt x="76526" y="217915"/>
                  </a:lnTo>
                  <a:lnTo>
                    <a:pt x="77357" y="213375"/>
                  </a:lnTo>
                  <a:lnTo>
                    <a:pt x="78175" y="208835"/>
                  </a:lnTo>
                  <a:lnTo>
                    <a:pt x="78982" y="204295"/>
                  </a:lnTo>
                  <a:lnTo>
                    <a:pt x="79777" y="199755"/>
                  </a:lnTo>
                  <a:lnTo>
                    <a:pt x="80560" y="195215"/>
                  </a:lnTo>
                  <a:lnTo>
                    <a:pt x="81331" y="190675"/>
                  </a:lnTo>
                  <a:lnTo>
                    <a:pt x="82094" y="186136"/>
                  </a:lnTo>
                  <a:lnTo>
                    <a:pt x="82849" y="181596"/>
                  </a:lnTo>
                  <a:lnTo>
                    <a:pt x="83595" y="177056"/>
                  </a:lnTo>
                  <a:lnTo>
                    <a:pt x="84331" y="172516"/>
                  </a:lnTo>
                  <a:lnTo>
                    <a:pt x="85062" y="167976"/>
                  </a:lnTo>
                  <a:lnTo>
                    <a:pt x="85786" y="163436"/>
                  </a:lnTo>
                  <a:lnTo>
                    <a:pt x="86505" y="158896"/>
                  </a:lnTo>
                  <a:lnTo>
                    <a:pt x="87217" y="154356"/>
                  </a:lnTo>
                  <a:lnTo>
                    <a:pt x="87925" y="149816"/>
                  </a:lnTo>
                  <a:lnTo>
                    <a:pt x="88629" y="145276"/>
                  </a:lnTo>
                  <a:lnTo>
                    <a:pt x="89329" y="140736"/>
                  </a:lnTo>
                  <a:lnTo>
                    <a:pt x="90025" y="136197"/>
                  </a:lnTo>
                  <a:lnTo>
                    <a:pt x="90718" y="131657"/>
                  </a:lnTo>
                  <a:lnTo>
                    <a:pt x="91408" y="127117"/>
                  </a:lnTo>
                  <a:lnTo>
                    <a:pt x="92096" y="122577"/>
                  </a:lnTo>
                  <a:lnTo>
                    <a:pt x="92781" y="118037"/>
                  </a:lnTo>
                  <a:lnTo>
                    <a:pt x="93463" y="113497"/>
                  </a:lnTo>
                  <a:lnTo>
                    <a:pt x="94144" y="108957"/>
                  </a:lnTo>
                  <a:lnTo>
                    <a:pt x="94822" y="104417"/>
                  </a:lnTo>
                  <a:lnTo>
                    <a:pt x="95498" y="99877"/>
                  </a:lnTo>
                  <a:lnTo>
                    <a:pt x="96171" y="95337"/>
                  </a:lnTo>
                  <a:lnTo>
                    <a:pt x="96843" y="90798"/>
                  </a:lnTo>
                  <a:lnTo>
                    <a:pt x="97512" y="86258"/>
                  </a:lnTo>
                  <a:lnTo>
                    <a:pt x="98178" y="81718"/>
                  </a:lnTo>
                  <a:lnTo>
                    <a:pt x="98841" y="77178"/>
                  </a:lnTo>
                  <a:lnTo>
                    <a:pt x="99501" y="72638"/>
                  </a:lnTo>
                  <a:lnTo>
                    <a:pt x="100158" y="68098"/>
                  </a:lnTo>
                  <a:lnTo>
                    <a:pt x="100812" y="63558"/>
                  </a:lnTo>
                  <a:lnTo>
                    <a:pt x="101461" y="59018"/>
                  </a:lnTo>
                  <a:lnTo>
                    <a:pt x="102105" y="54478"/>
                  </a:lnTo>
                  <a:lnTo>
                    <a:pt x="102745" y="49938"/>
                  </a:lnTo>
                  <a:lnTo>
                    <a:pt x="103381" y="45399"/>
                  </a:lnTo>
                  <a:lnTo>
                    <a:pt x="104010" y="40859"/>
                  </a:lnTo>
                  <a:lnTo>
                    <a:pt x="104632" y="36319"/>
                  </a:lnTo>
                  <a:lnTo>
                    <a:pt x="105249" y="31779"/>
                  </a:lnTo>
                  <a:lnTo>
                    <a:pt x="105859" y="27239"/>
                  </a:lnTo>
                  <a:lnTo>
                    <a:pt x="106462" y="22699"/>
                  </a:lnTo>
                  <a:lnTo>
                    <a:pt x="107055" y="18159"/>
                  </a:lnTo>
                  <a:lnTo>
                    <a:pt x="107641" y="13619"/>
                  </a:lnTo>
                  <a:lnTo>
                    <a:pt x="108219" y="9079"/>
                  </a:lnTo>
                  <a:lnTo>
                    <a:pt x="108788" y="4539"/>
                  </a:lnTo>
                  <a:lnTo>
                    <a:pt x="109345" y="0"/>
                  </a:lnTo>
                  <a:lnTo>
                    <a:pt x="134050" y="0"/>
                  </a:lnTo>
                  <a:lnTo>
                    <a:pt x="134606" y="4539"/>
                  </a:lnTo>
                  <a:lnTo>
                    <a:pt x="135175" y="9079"/>
                  </a:lnTo>
                  <a:lnTo>
                    <a:pt x="135753" y="13619"/>
                  </a:lnTo>
                  <a:lnTo>
                    <a:pt x="136339" y="18159"/>
                  </a:lnTo>
                  <a:lnTo>
                    <a:pt x="136932" y="22699"/>
                  </a:lnTo>
                  <a:lnTo>
                    <a:pt x="137535" y="27239"/>
                  </a:lnTo>
                  <a:lnTo>
                    <a:pt x="138145" y="31779"/>
                  </a:lnTo>
                  <a:lnTo>
                    <a:pt x="138762" y="36319"/>
                  </a:lnTo>
                  <a:lnTo>
                    <a:pt x="139384" y="40859"/>
                  </a:lnTo>
                  <a:lnTo>
                    <a:pt x="140013" y="45399"/>
                  </a:lnTo>
                  <a:lnTo>
                    <a:pt x="140649" y="49938"/>
                  </a:lnTo>
                  <a:lnTo>
                    <a:pt x="141289" y="54478"/>
                  </a:lnTo>
                  <a:lnTo>
                    <a:pt x="141933" y="59018"/>
                  </a:lnTo>
                  <a:lnTo>
                    <a:pt x="142582" y="63558"/>
                  </a:lnTo>
                  <a:lnTo>
                    <a:pt x="143236" y="68098"/>
                  </a:lnTo>
                  <a:lnTo>
                    <a:pt x="143893" y="72638"/>
                  </a:lnTo>
                  <a:lnTo>
                    <a:pt x="144553" y="77178"/>
                  </a:lnTo>
                  <a:lnTo>
                    <a:pt x="145216" y="81718"/>
                  </a:lnTo>
                  <a:lnTo>
                    <a:pt x="145883" y="86258"/>
                  </a:lnTo>
                  <a:lnTo>
                    <a:pt x="146552" y="90798"/>
                  </a:lnTo>
                  <a:lnTo>
                    <a:pt x="147223" y="95337"/>
                  </a:lnTo>
                  <a:lnTo>
                    <a:pt x="147896" y="99877"/>
                  </a:lnTo>
                  <a:lnTo>
                    <a:pt x="148572" y="104417"/>
                  </a:lnTo>
                  <a:lnTo>
                    <a:pt x="149251" y="108957"/>
                  </a:lnTo>
                  <a:lnTo>
                    <a:pt x="149931" y="113497"/>
                  </a:lnTo>
                  <a:lnTo>
                    <a:pt x="150613" y="118037"/>
                  </a:lnTo>
                  <a:lnTo>
                    <a:pt x="151298" y="122577"/>
                  </a:lnTo>
                  <a:lnTo>
                    <a:pt x="151986" y="127117"/>
                  </a:lnTo>
                  <a:lnTo>
                    <a:pt x="152676" y="131657"/>
                  </a:lnTo>
                  <a:lnTo>
                    <a:pt x="153369" y="136197"/>
                  </a:lnTo>
                  <a:lnTo>
                    <a:pt x="154065" y="140736"/>
                  </a:lnTo>
                  <a:lnTo>
                    <a:pt x="154765" y="145276"/>
                  </a:lnTo>
                  <a:lnTo>
                    <a:pt x="155469" y="149816"/>
                  </a:lnTo>
                  <a:lnTo>
                    <a:pt x="156177" y="154356"/>
                  </a:lnTo>
                  <a:lnTo>
                    <a:pt x="156889" y="158896"/>
                  </a:lnTo>
                  <a:lnTo>
                    <a:pt x="157608" y="163436"/>
                  </a:lnTo>
                  <a:lnTo>
                    <a:pt x="158332" y="167976"/>
                  </a:lnTo>
                  <a:lnTo>
                    <a:pt x="159063" y="172516"/>
                  </a:lnTo>
                  <a:lnTo>
                    <a:pt x="159800" y="177056"/>
                  </a:lnTo>
                  <a:lnTo>
                    <a:pt x="160545" y="181596"/>
                  </a:lnTo>
                  <a:lnTo>
                    <a:pt x="161300" y="186136"/>
                  </a:lnTo>
                  <a:lnTo>
                    <a:pt x="162063" y="190675"/>
                  </a:lnTo>
                  <a:lnTo>
                    <a:pt x="162834" y="195215"/>
                  </a:lnTo>
                  <a:lnTo>
                    <a:pt x="163617" y="199755"/>
                  </a:lnTo>
                  <a:lnTo>
                    <a:pt x="164412" y="204295"/>
                  </a:lnTo>
                  <a:lnTo>
                    <a:pt x="165219" y="208835"/>
                  </a:lnTo>
                  <a:lnTo>
                    <a:pt x="166037" y="213375"/>
                  </a:lnTo>
                  <a:lnTo>
                    <a:pt x="166868" y="217915"/>
                  </a:lnTo>
                  <a:lnTo>
                    <a:pt x="167717" y="222455"/>
                  </a:lnTo>
                  <a:lnTo>
                    <a:pt x="168579" y="226995"/>
                  </a:lnTo>
                  <a:lnTo>
                    <a:pt x="169456" y="231535"/>
                  </a:lnTo>
                  <a:lnTo>
                    <a:pt x="170349" y="236074"/>
                  </a:lnTo>
                  <a:lnTo>
                    <a:pt x="171264" y="240614"/>
                  </a:lnTo>
                  <a:lnTo>
                    <a:pt x="172196" y="245154"/>
                  </a:lnTo>
                  <a:lnTo>
                    <a:pt x="173146" y="249694"/>
                  </a:lnTo>
                  <a:lnTo>
                    <a:pt x="174113" y="254234"/>
                  </a:lnTo>
                  <a:lnTo>
                    <a:pt x="175107" y="258774"/>
                  </a:lnTo>
                  <a:lnTo>
                    <a:pt x="176123" y="263314"/>
                  </a:lnTo>
                  <a:lnTo>
                    <a:pt x="177159" y="267854"/>
                  </a:lnTo>
                  <a:lnTo>
                    <a:pt x="178217" y="272394"/>
                  </a:lnTo>
                  <a:lnTo>
                    <a:pt x="179302" y="276934"/>
                  </a:lnTo>
                  <a:lnTo>
                    <a:pt x="180415" y="281473"/>
                  </a:lnTo>
                  <a:lnTo>
                    <a:pt x="181551" y="286013"/>
                  </a:lnTo>
                  <a:lnTo>
                    <a:pt x="182712" y="290553"/>
                  </a:lnTo>
                  <a:lnTo>
                    <a:pt x="183901" y="295093"/>
                  </a:lnTo>
                  <a:lnTo>
                    <a:pt x="185122" y="299633"/>
                  </a:lnTo>
                  <a:lnTo>
                    <a:pt x="186370" y="304173"/>
                  </a:lnTo>
                  <a:lnTo>
                    <a:pt x="187644" y="308713"/>
                  </a:lnTo>
                  <a:lnTo>
                    <a:pt x="188944" y="313253"/>
                  </a:lnTo>
                  <a:lnTo>
                    <a:pt x="190282" y="317793"/>
                  </a:lnTo>
                  <a:lnTo>
                    <a:pt x="191646" y="322333"/>
                  </a:lnTo>
                  <a:lnTo>
                    <a:pt x="193035" y="326873"/>
                  </a:lnTo>
                  <a:lnTo>
                    <a:pt x="194451" y="331412"/>
                  </a:lnTo>
                  <a:lnTo>
                    <a:pt x="195900" y="335952"/>
                  </a:lnTo>
                  <a:lnTo>
                    <a:pt x="197376" y="340492"/>
                  </a:lnTo>
                  <a:lnTo>
                    <a:pt x="198874" y="345032"/>
                  </a:lnTo>
                  <a:lnTo>
                    <a:pt x="200395" y="349572"/>
                  </a:lnTo>
                  <a:lnTo>
                    <a:pt x="201941" y="354112"/>
                  </a:lnTo>
                  <a:lnTo>
                    <a:pt x="203510" y="358652"/>
                  </a:lnTo>
                  <a:lnTo>
                    <a:pt x="205095" y="363192"/>
                  </a:lnTo>
                  <a:lnTo>
                    <a:pt x="206694" y="367732"/>
                  </a:lnTo>
                  <a:lnTo>
                    <a:pt x="208308" y="372272"/>
                  </a:lnTo>
                  <a:lnTo>
                    <a:pt x="209934" y="376811"/>
                  </a:lnTo>
                  <a:lnTo>
                    <a:pt x="211566" y="381351"/>
                  </a:lnTo>
                  <a:lnTo>
                    <a:pt x="213201" y="385891"/>
                  </a:lnTo>
                  <a:lnTo>
                    <a:pt x="214837" y="390431"/>
                  </a:lnTo>
                  <a:lnTo>
                    <a:pt x="216467" y="394971"/>
                  </a:lnTo>
                  <a:lnTo>
                    <a:pt x="218090" y="399511"/>
                  </a:lnTo>
                  <a:lnTo>
                    <a:pt x="219700" y="404051"/>
                  </a:lnTo>
                  <a:lnTo>
                    <a:pt x="221297" y="408591"/>
                  </a:lnTo>
                  <a:lnTo>
                    <a:pt x="222866" y="413131"/>
                  </a:lnTo>
                  <a:lnTo>
                    <a:pt x="224409" y="417671"/>
                  </a:lnTo>
                  <a:lnTo>
                    <a:pt x="225923" y="422210"/>
                  </a:lnTo>
                  <a:lnTo>
                    <a:pt x="227406" y="426750"/>
                  </a:lnTo>
                  <a:lnTo>
                    <a:pt x="228842" y="431290"/>
                  </a:lnTo>
                  <a:lnTo>
                    <a:pt x="230230" y="435830"/>
                  </a:lnTo>
                  <a:lnTo>
                    <a:pt x="231571" y="440370"/>
                  </a:lnTo>
                  <a:lnTo>
                    <a:pt x="232864" y="444910"/>
                  </a:lnTo>
                  <a:lnTo>
                    <a:pt x="234096" y="449450"/>
                  </a:lnTo>
                  <a:lnTo>
                    <a:pt x="235255" y="453990"/>
                  </a:lnTo>
                  <a:lnTo>
                    <a:pt x="236352" y="458530"/>
                  </a:lnTo>
                  <a:lnTo>
                    <a:pt x="237386" y="463070"/>
                  </a:lnTo>
                  <a:lnTo>
                    <a:pt x="238350" y="467610"/>
                  </a:lnTo>
                  <a:lnTo>
                    <a:pt x="239218" y="472149"/>
                  </a:lnTo>
                  <a:lnTo>
                    <a:pt x="240014" y="476689"/>
                  </a:lnTo>
                  <a:lnTo>
                    <a:pt x="240736" y="481229"/>
                  </a:lnTo>
                  <a:lnTo>
                    <a:pt x="241383" y="485769"/>
                  </a:lnTo>
                  <a:lnTo>
                    <a:pt x="241922" y="490309"/>
                  </a:lnTo>
                  <a:lnTo>
                    <a:pt x="242379" y="494849"/>
                  </a:lnTo>
                  <a:lnTo>
                    <a:pt x="242758" y="499389"/>
                  </a:lnTo>
                  <a:lnTo>
                    <a:pt x="243059" y="503929"/>
                  </a:lnTo>
                  <a:lnTo>
                    <a:pt x="243257" y="508469"/>
                  </a:lnTo>
                  <a:lnTo>
                    <a:pt x="243364" y="513009"/>
                  </a:lnTo>
                  <a:lnTo>
                    <a:pt x="243395" y="517548"/>
                  </a:lnTo>
                  <a:lnTo>
                    <a:pt x="243348" y="522088"/>
                  </a:lnTo>
                  <a:lnTo>
                    <a:pt x="243211" y="526628"/>
                  </a:lnTo>
                  <a:lnTo>
                    <a:pt x="242981" y="531168"/>
                  </a:lnTo>
                  <a:lnTo>
                    <a:pt x="242678" y="535708"/>
                  </a:lnTo>
                  <a:lnTo>
                    <a:pt x="242305" y="540248"/>
                  </a:lnTo>
                  <a:lnTo>
                    <a:pt x="241857" y="544788"/>
                  </a:lnTo>
                  <a:lnTo>
                    <a:pt x="241319" y="549328"/>
                  </a:lnTo>
                  <a:lnTo>
                    <a:pt x="240716" y="553868"/>
                  </a:lnTo>
                  <a:lnTo>
                    <a:pt x="240052" y="558408"/>
                  </a:lnTo>
                  <a:lnTo>
                    <a:pt x="239328" y="562947"/>
                  </a:lnTo>
                  <a:lnTo>
                    <a:pt x="238522" y="567487"/>
                  </a:lnTo>
                  <a:lnTo>
                    <a:pt x="237661" y="572027"/>
                  </a:lnTo>
                  <a:lnTo>
                    <a:pt x="236747" y="576567"/>
                  </a:lnTo>
                  <a:lnTo>
                    <a:pt x="235783" y="581107"/>
                  </a:lnTo>
                  <a:lnTo>
                    <a:pt x="234754" y="585647"/>
                  </a:lnTo>
                  <a:lnTo>
                    <a:pt x="233675" y="590187"/>
                  </a:lnTo>
                  <a:lnTo>
                    <a:pt x="232551" y="594727"/>
                  </a:lnTo>
                  <a:lnTo>
                    <a:pt x="231385" y="599267"/>
                  </a:lnTo>
                  <a:lnTo>
                    <a:pt x="230170" y="603807"/>
                  </a:lnTo>
                  <a:lnTo>
                    <a:pt x="228908" y="608347"/>
                  </a:lnTo>
                  <a:lnTo>
                    <a:pt x="227609" y="612886"/>
                  </a:lnTo>
                  <a:lnTo>
                    <a:pt x="226274" y="617426"/>
                  </a:lnTo>
                  <a:lnTo>
                    <a:pt x="224902" y="621966"/>
                  </a:lnTo>
                  <a:lnTo>
                    <a:pt x="223487" y="626506"/>
                  </a:lnTo>
                  <a:lnTo>
                    <a:pt x="222041" y="631046"/>
                  </a:lnTo>
                  <a:lnTo>
                    <a:pt x="220565" y="635586"/>
                  </a:lnTo>
                  <a:lnTo>
                    <a:pt x="219061" y="640126"/>
                  </a:lnTo>
                  <a:lnTo>
                    <a:pt x="217519" y="644666"/>
                  </a:lnTo>
                  <a:lnTo>
                    <a:pt x="215952" y="649206"/>
                  </a:lnTo>
                  <a:lnTo>
                    <a:pt x="214362" y="653746"/>
                  </a:lnTo>
                  <a:lnTo>
                    <a:pt x="212749" y="658285"/>
                  </a:lnTo>
                  <a:lnTo>
                    <a:pt x="211110" y="662825"/>
                  </a:lnTo>
                  <a:lnTo>
                    <a:pt x="209451" y="667365"/>
                  </a:lnTo>
                  <a:lnTo>
                    <a:pt x="207776" y="671905"/>
                  </a:lnTo>
                  <a:lnTo>
                    <a:pt x="206087" y="676445"/>
                  </a:lnTo>
                  <a:lnTo>
                    <a:pt x="204384" y="680985"/>
                  </a:lnTo>
                  <a:lnTo>
                    <a:pt x="202670" y="685525"/>
                  </a:lnTo>
                  <a:lnTo>
                    <a:pt x="200949" y="690065"/>
                  </a:lnTo>
                  <a:lnTo>
                    <a:pt x="199225" y="694605"/>
                  </a:lnTo>
                  <a:lnTo>
                    <a:pt x="197498" y="699145"/>
                  </a:lnTo>
                  <a:lnTo>
                    <a:pt x="195775" y="703684"/>
                  </a:lnTo>
                  <a:lnTo>
                    <a:pt x="194056" y="708224"/>
                  </a:lnTo>
                  <a:lnTo>
                    <a:pt x="192346" y="712764"/>
                  </a:lnTo>
                  <a:lnTo>
                    <a:pt x="190645" y="717304"/>
                  </a:lnTo>
                  <a:lnTo>
                    <a:pt x="188964" y="721844"/>
                  </a:lnTo>
                  <a:lnTo>
                    <a:pt x="187302" y="726384"/>
                  </a:lnTo>
                  <a:lnTo>
                    <a:pt x="185659" y="730924"/>
                  </a:lnTo>
                  <a:lnTo>
                    <a:pt x="184039" y="735464"/>
                  </a:lnTo>
                  <a:lnTo>
                    <a:pt x="182453" y="740004"/>
                  </a:lnTo>
                  <a:lnTo>
                    <a:pt x="180899" y="744544"/>
                  </a:lnTo>
                  <a:lnTo>
                    <a:pt x="179376" y="749084"/>
                  </a:lnTo>
                  <a:lnTo>
                    <a:pt x="177887" y="753623"/>
                  </a:lnTo>
                  <a:lnTo>
                    <a:pt x="176441" y="758163"/>
                  </a:lnTo>
                  <a:lnTo>
                    <a:pt x="175040" y="762703"/>
                  </a:lnTo>
                  <a:lnTo>
                    <a:pt x="173679" y="767243"/>
                  </a:lnTo>
                  <a:lnTo>
                    <a:pt x="172358" y="771783"/>
                  </a:lnTo>
                  <a:lnTo>
                    <a:pt x="171084" y="776323"/>
                  </a:lnTo>
                  <a:lnTo>
                    <a:pt x="169866" y="780863"/>
                  </a:lnTo>
                  <a:lnTo>
                    <a:pt x="168692" y="785403"/>
                  </a:lnTo>
                  <a:lnTo>
                    <a:pt x="167560" y="789943"/>
                  </a:lnTo>
                  <a:lnTo>
                    <a:pt x="166474" y="794483"/>
                  </a:lnTo>
                  <a:lnTo>
                    <a:pt x="165449" y="799022"/>
                  </a:lnTo>
                  <a:lnTo>
                    <a:pt x="164466" y="803562"/>
                  </a:lnTo>
                  <a:lnTo>
                    <a:pt x="163525" y="808102"/>
                  </a:lnTo>
                  <a:lnTo>
                    <a:pt x="162626" y="812642"/>
                  </a:lnTo>
                  <a:lnTo>
                    <a:pt x="161781" y="817182"/>
                  </a:lnTo>
                  <a:lnTo>
                    <a:pt x="160977" y="821722"/>
                  </a:lnTo>
                  <a:lnTo>
                    <a:pt x="160210" y="826262"/>
                  </a:lnTo>
                  <a:lnTo>
                    <a:pt x="159479" y="830802"/>
                  </a:lnTo>
                  <a:lnTo>
                    <a:pt x="158789" y="835342"/>
                  </a:lnTo>
                  <a:lnTo>
                    <a:pt x="158136" y="839882"/>
                  </a:lnTo>
                  <a:lnTo>
                    <a:pt x="157512" y="844421"/>
                  </a:lnTo>
                  <a:lnTo>
                    <a:pt x="156916" y="848961"/>
                  </a:lnTo>
                  <a:lnTo>
                    <a:pt x="156349" y="853501"/>
                  </a:lnTo>
                  <a:lnTo>
                    <a:pt x="155811" y="858041"/>
                  </a:lnTo>
                  <a:lnTo>
                    <a:pt x="155293" y="862581"/>
                  </a:lnTo>
                  <a:lnTo>
                    <a:pt x="154794" y="867121"/>
                  </a:lnTo>
                  <a:lnTo>
                    <a:pt x="154313" y="871661"/>
                  </a:lnTo>
                  <a:lnTo>
                    <a:pt x="153852" y="876201"/>
                  </a:lnTo>
                  <a:lnTo>
                    <a:pt x="153404" y="880741"/>
                  </a:lnTo>
                  <a:lnTo>
                    <a:pt x="152966" y="885281"/>
                  </a:lnTo>
                  <a:lnTo>
                    <a:pt x="152538" y="889821"/>
                  </a:lnTo>
                  <a:lnTo>
                    <a:pt x="152121" y="894360"/>
                  </a:lnTo>
                  <a:lnTo>
                    <a:pt x="151709" y="898900"/>
                  </a:lnTo>
                  <a:lnTo>
                    <a:pt x="151302" y="903440"/>
                  </a:lnTo>
                  <a:lnTo>
                    <a:pt x="150899" y="907980"/>
                  </a:lnTo>
                  <a:lnTo>
                    <a:pt x="150500" y="912520"/>
                  </a:lnTo>
                  <a:lnTo>
                    <a:pt x="150102" y="917060"/>
                  </a:lnTo>
                  <a:lnTo>
                    <a:pt x="149704" y="921600"/>
                  </a:lnTo>
                  <a:lnTo>
                    <a:pt x="149307" y="926140"/>
                  </a:lnTo>
                  <a:lnTo>
                    <a:pt x="148909" y="930680"/>
                  </a:lnTo>
                  <a:lnTo>
                    <a:pt x="148510" y="935220"/>
                  </a:lnTo>
                  <a:lnTo>
                    <a:pt x="148109" y="939759"/>
                  </a:lnTo>
                  <a:lnTo>
                    <a:pt x="147707" y="944299"/>
                  </a:lnTo>
                  <a:lnTo>
                    <a:pt x="147303" y="948839"/>
                  </a:lnTo>
                  <a:lnTo>
                    <a:pt x="146896" y="953379"/>
                  </a:lnTo>
                  <a:lnTo>
                    <a:pt x="146488" y="957919"/>
                  </a:lnTo>
                  <a:lnTo>
                    <a:pt x="146079" y="962459"/>
                  </a:lnTo>
                  <a:lnTo>
                    <a:pt x="145668" y="966999"/>
                  </a:lnTo>
                  <a:lnTo>
                    <a:pt x="145255" y="971539"/>
                  </a:lnTo>
                  <a:lnTo>
                    <a:pt x="144842" y="976079"/>
                  </a:lnTo>
                  <a:lnTo>
                    <a:pt x="144428" y="980619"/>
                  </a:lnTo>
                  <a:lnTo>
                    <a:pt x="144014" y="985158"/>
                  </a:lnTo>
                  <a:lnTo>
                    <a:pt x="143600" y="989698"/>
                  </a:lnTo>
                  <a:lnTo>
                    <a:pt x="143187" y="994238"/>
                  </a:lnTo>
                  <a:lnTo>
                    <a:pt x="142775" y="998778"/>
                  </a:lnTo>
                  <a:lnTo>
                    <a:pt x="142365" y="1003318"/>
                  </a:lnTo>
                  <a:lnTo>
                    <a:pt x="141957" y="1007858"/>
                  </a:lnTo>
                  <a:lnTo>
                    <a:pt x="141552" y="1012398"/>
                  </a:lnTo>
                  <a:lnTo>
                    <a:pt x="141150" y="1016938"/>
                  </a:lnTo>
                  <a:lnTo>
                    <a:pt x="140752" y="1021478"/>
                  </a:lnTo>
                  <a:lnTo>
                    <a:pt x="140357" y="1026018"/>
                  </a:lnTo>
                  <a:lnTo>
                    <a:pt x="139968" y="1030557"/>
                  </a:lnTo>
                  <a:lnTo>
                    <a:pt x="139584" y="1035097"/>
                  </a:lnTo>
                  <a:lnTo>
                    <a:pt x="139205" y="1039637"/>
                  </a:lnTo>
                  <a:lnTo>
                    <a:pt x="138830" y="1044177"/>
                  </a:lnTo>
                  <a:lnTo>
                    <a:pt x="138464" y="1048717"/>
                  </a:lnTo>
                  <a:lnTo>
                    <a:pt x="138103" y="1053257"/>
                  </a:lnTo>
                  <a:lnTo>
                    <a:pt x="137749" y="1057797"/>
                  </a:lnTo>
                  <a:lnTo>
                    <a:pt x="137400" y="1062337"/>
                  </a:lnTo>
                  <a:lnTo>
                    <a:pt x="137061" y="1066877"/>
                  </a:lnTo>
                  <a:lnTo>
                    <a:pt x="136729" y="1071417"/>
                  </a:lnTo>
                  <a:lnTo>
                    <a:pt x="136404" y="1075957"/>
                  </a:lnTo>
                  <a:lnTo>
                    <a:pt x="136086" y="1080496"/>
                  </a:lnTo>
                  <a:lnTo>
                    <a:pt x="135776" y="1085036"/>
                  </a:lnTo>
                  <a:lnTo>
                    <a:pt x="135476" y="1089576"/>
                  </a:lnTo>
                  <a:lnTo>
                    <a:pt x="135183" y="1094116"/>
                  </a:lnTo>
                  <a:lnTo>
                    <a:pt x="134898" y="1098656"/>
                  </a:lnTo>
                  <a:lnTo>
                    <a:pt x="134621" y="1103196"/>
                  </a:lnTo>
                  <a:lnTo>
                    <a:pt x="134355" y="1107736"/>
                  </a:lnTo>
                  <a:lnTo>
                    <a:pt x="134096" y="1112276"/>
                  </a:lnTo>
                  <a:lnTo>
                    <a:pt x="133845" y="1116816"/>
                  </a:lnTo>
                  <a:lnTo>
                    <a:pt x="133602" y="1121356"/>
                  </a:lnTo>
                  <a:lnTo>
                    <a:pt x="133369" y="1125895"/>
                  </a:lnTo>
                  <a:lnTo>
                    <a:pt x="133145" y="1130435"/>
                  </a:lnTo>
                  <a:lnTo>
                    <a:pt x="132928" y="1134975"/>
                  </a:lnTo>
                  <a:lnTo>
                    <a:pt x="132719" y="1139515"/>
                  </a:lnTo>
                  <a:lnTo>
                    <a:pt x="132520" y="1144055"/>
                  </a:lnTo>
                  <a:lnTo>
                    <a:pt x="132330" y="1148595"/>
                  </a:lnTo>
                  <a:lnTo>
                    <a:pt x="132146" y="1153135"/>
                  </a:lnTo>
                  <a:lnTo>
                    <a:pt x="131970" y="1157675"/>
                  </a:lnTo>
                  <a:lnTo>
                    <a:pt x="131803" y="1162215"/>
                  </a:lnTo>
                  <a:lnTo>
                    <a:pt x="131645" y="1166755"/>
                  </a:lnTo>
                  <a:lnTo>
                    <a:pt x="131493" y="1171294"/>
                  </a:lnTo>
                  <a:lnTo>
                    <a:pt x="131348" y="1175834"/>
                  </a:lnTo>
                  <a:lnTo>
                    <a:pt x="131211" y="1180374"/>
                  </a:lnTo>
                  <a:lnTo>
                    <a:pt x="131082" y="1184914"/>
                  </a:lnTo>
                  <a:lnTo>
                    <a:pt x="130959" y="1189454"/>
                  </a:lnTo>
                  <a:lnTo>
                    <a:pt x="130842" y="1193994"/>
                  </a:lnTo>
                  <a:lnTo>
                    <a:pt x="130731" y="1198534"/>
                  </a:lnTo>
                  <a:lnTo>
                    <a:pt x="130628" y="1203074"/>
                  </a:lnTo>
                  <a:lnTo>
                    <a:pt x="130531" y="1207614"/>
                  </a:lnTo>
                  <a:lnTo>
                    <a:pt x="130438" y="1212154"/>
                  </a:lnTo>
                  <a:lnTo>
                    <a:pt x="130351" y="1216694"/>
                  </a:lnTo>
                  <a:lnTo>
                    <a:pt x="130270" y="1221233"/>
                  </a:lnTo>
                  <a:lnTo>
                    <a:pt x="130193" y="1225773"/>
                  </a:lnTo>
                  <a:lnTo>
                    <a:pt x="130122" y="1230313"/>
                  </a:lnTo>
                  <a:lnTo>
                    <a:pt x="130054" y="1234853"/>
                  </a:lnTo>
                  <a:lnTo>
                    <a:pt x="129991" y="1239393"/>
                  </a:lnTo>
                  <a:lnTo>
                    <a:pt x="129933" y="1243933"/>
                  </a:lnTo>
                  <a:lnTo>
                    <a:pt x="129878" y="1248473"/>
                  </a:lnTo>
                  <a:lnTo>
                    <a:pt x="129827" y="1253013"/>
                  </a:lnTo>
                  <a:lnTo>
                    <a:pt x="129779" y="1257553"/>
                  </a:lnTo>
                  <a:lnTo>
                    <a:pt x="129736" y="1262093"/>
                  </a:lnTo>
                  <a:lnTo>
                    <a:pt x="129695" y="1266632"/>
                  </a:lnTo>
                  <a:lnTo>
                    <a:pt x="129657" y="1271172"/>
                  </a:lnTo>
                  <a:lnTo>
                    <a:pt x="129622" y="1275712"/>
                  </a:lnTo>
                  <a:lnTo>
                    <a:pt x="129591" y="1280252"/>
                  </a:lnTo>
                  <a:lnTo>
                    <a:pt x="129561" y="1284792"/>
                  </a:lnTo>
                  <a:lnTo>
                    <a:pt x="129534" y="1289332"/>
                  </a:lnTo>
                  <a:lnTo>
                    <a:pt x="129509" y="1293872"/>
                  </a:lnTo>
                  <a:lnTo>
                    <a:pt x="129486" y="1298412"/>
                  </a:lnTo>
                  <a:lnTo>
                    <a:pt x="129465" y="1302952"/>
                  </a:lnTo>
                  <a:lnTo>
                    <a:pt x="129445" y="1307492"/>
                  </a:lnTo>
                  <a:lnTo>
                    <a:pt x="129426" y="1312031"/>
                  </a:lnTo>
                  <a:lnTo>
                    <a:pt x="129409" y="1316571"/>
                  </a:lnTo>
                  <a:lnTo>
                    <a:pt x="129392" y="1321111"/>
                  </a:lnTo>
                  <a:lnTo>
                    <a:pt x="129376" y="1325651"/>
                  </a:lnTo>
                  <a:lnTo>
                    <a:pt x="129361" y="1330191"/>
                  </a:lnTo>
                  <a:lnTo>
                    <a:pt x="129345" y="1334731"/>
                  </a:lnTo>
                  <a:lnTo>
                    <a:pt x="129329" y="1339271"/>
                  </a:lnTo>
                  <a:lnTo>
                    <a:pt x="129312" y="1343811"/>
                  </a:lnTo>
                  <a:lnTo>
                    <a:pt x="129294" y="1348351"/>
                  </a:lnTo>
                  <a:lnTo>
                    <a:pt x="129276" y="1352891"/>
                  </a:lnTo>
                  <a:lnTo>
                    <a:pt x="129255" y="1357431"/>
                  </a:lnTo>
                  <a:lnTo>
                    <a:pt x="129233" y="1361970"/>
                  </a:lnTo>
                  <a:lnTo>
                    <a:pt x="129209" y="1366510"/>
                  </a:lnTo>
                  <a:lnTo>
                    <a:pt x="129182" y="1371050"/>
                  </a:lnTo>
                  <a:lnTo>
                    <a:pt x="129153" y="1375590"/>
                  </a:lnTo>
                  <a:lnTo>
                    <a:pt x="129121" y="1380130"/>
                  </a:lnTo>
                  <a:lnTo>
                    <a:pt x="129086" y="1384670"/>
                  </a:lnTo>
                  <a:lnTo>
                    <a:pt x="129049" y="1389210"/>
                  </a:lnTo>
                  <a:lnTo>
                    <a:pt x="129008" y="1393750"/>
                  </a:lnTo>
                  <a:lnTo>
                    <a:pt x="128964" y="1398290"/>
                  </a:lnTo>
                  <a:lnTo>
                    <a:pt x="128917" y="1402830"/>
                  </a:lnTo>
                  <a:lnTo>
                    <a:pt x="128868" y="1407369"/>
                  </a:lnTo>
                  <a:lnTo>
                    <a:pt x="128815" y="1411909"/>
                  </a:lnTo>
                  <a:lnTo>
                    <a:pt x="128759" y="1416449"/>
                  </a:lnTo>
                  <a:lnTo>
                    <a:pt x="128701" y="1420989"/>
                  </a:lnTo>
                  <a:lnTo>
                    <a:pt x="128641" y="1425529"/>
                  </a:lnTo>
                  <a:lnTo>
                    <a:pt x="128579" y="1430069"/>
                  </a:lnTo>
                  <a:lnTo>
                    <a:pt x="128515" y="1434609"/>
                  </a:lnTo>
                  <a:lnTo>
                    <a:pt x="128450" y="1439149"/>
                  </a:lnTo>
                  <a:lnTo>
                    <a:pt x="128384" y="1443689"/>
                  </a:lnTo>
                  <a:lnTo>
                    <a:pt x="128318" y="1448229"/>
                  </a:lnTo>
                  <a:lnTo>
                    <a:pt x="128252" y="1452768"/>
                  </a:lnTo>
                  <a:lnTo>
                    <a:pt x="128187" y="1457308"/>
                  </a:lnTo>
                  <a:lnTo>
                    <a:pt x="128122" y="1461848"/>
                  </a:lnTo>
                  <a:lnTo>
                    <a:pt x="128060" y="1466388"/>
                  </a:lnTo>
                  <a:lnTo>
                    <a:pt x="128000" y="1470928"/>
                  </a:lnTo>
                  <a:lnTo>
                    <a:pt x="127942" y="1475468"/>
                  </a:lnTo>
                  <a:lnTo>
                    <a:pt x="127888" y="1480008"/>
                  </a:lnTo>
                  <a:lnTo>
                    <a:pt x="127837" y="1484548"/>
                  </a:lnTo>
                  <a:lnTo>
                    <a:pt x="127790" y="1489088"/>
                  </a:lnTo>
                  <a:lnTo>
                    <a:pt x="127749" y="1493628"/>
                  </a:lnTo>
                  <a:lnTo>
                    <a:pt x="127712" y="1498168"/>
                  </a:lnTo>
                  <a:lnTo>
                    <a:pt x="127680" y="1502707"/>
                  </a:lnTo>
                  <a:lnTo>
                    <a:pt x="127653" y="1507247"/>
                  </a:lnTo>
                  <a:lnTo>
                    <a:pt x="127634" y="1511787"/>
                  </a:lnTo>
                  <a:lnTo>
                    <a:pt x="127619" y="1516327"/>
                  </a:lnTo>
                  <a:lnTo>
                    <a:pt x="127610" y="1520867"/>
                  </a:lnTo>
                  <a:lnTo>
                    <a:pt x="127607" y="1525407"/>
                  </a:lnTo>
                  <a:lnTo>
                    <a:pt x="127611" y="1529947"/>
                  </a:lnTo>
                  <a:lnTo>
                    <a:pt x="127620" y="1534487"/>
                  </a:lnTo>
                  <a:lnTo>
                    <a:pt x="127634" y="1539027"/>
                  </a:lnTo>
                  <a:lnTo>
                    <a:pt x="127654" y="1543567"/>
                  </a:lnTo>
                  <a:lnTo>
                    <a:pt x="127679" y="1548106"/>
                  </a:lnTo>
                  <a:lnTo>
                    <a:pt x="127708" y="1552646"/>
                  </a:lnTo>
                  <a:lnTo>
                    <a:pt x="127741" y="1557186"/>
                  </a:lnTo>
                  <a:lnTo>
                    <a:pt x="127778" y="1561726"/>
                  </a:lnTo>
                  <a:lnTo>
                    <a:pt x="127817" y="1566266"/>
                  </a:lnTo>
                  <a:lnTo>
                    <a:pt x="127859" y="1570806"/>
                  </a:lnTo>
                  <a:lnTo>
                    <a:pt x="127902" y="1575346"/>
                  </a:lnTo>
                  <a:lnTo>
                    <a:pt x="127946" y="1579886"/>
                  </a:lnTo>
                  <a:lnTo>
                    <a:pt x="127990" y="1584426"/>
                  </a:lnTo>
                  <a:lnTo>
                    <a:pt x="128033" y="1588966"/>
                  </a:lnTo>
                  <a:lnTo>
                    <a:pt x="128074" y="1593505"/>
                  </a:lnTo>
                  <a:lnTo>
                    <a:pt x="128113" y="1598045"/>
                  </a:lnTo>
                  <a:lnTo>
                    <a:pt x="128149" y="1602585"/>
                  </a:lnTo>
                  <a:lnTo>
                    <a:pt x="128180" y="1607125"/>
                  </a:lnTo>
                  <a:lnTo>
                    <a:pt x="128206" y="1611665"/>
                  </a:lnTo>
                  <a:lnTo>
                    <a:pt x="128227" y="1616205"/>
                  </a:lnTo>
                  <a:lnTo>
                    <a:pt x="128242" y="1620745"/>
                  </a:lnTo>
                  <a:lnTo>
                    <a:pt x="128248" y="1625285"/>
                  </a:lnTo>
                  <a:lnTo>
                    <a:pt x="128246" y="1629825"/>
                  </a:lnTo>
                  <a:lnTo>
                    <a:pt x="128237" y="1634365"/>
                  </a:lnTo>
                  <a:lnTo>
                    <a:pt x="128220" y="1638905"/>
                  </a:lnTo>
                  <a:lnTo>
                    <a:pt x="128193" y="1643444"/>
                  </a:lnTo>
                  <a:lnTo>
                    <a:pt x="128155" y="1647984"/>
                  </a:lnTo>
                  <a:lnTo>
                    <a:pt x="128107" y="1652524"/>
                  </a:lnTo>
                  <a:lnTo>
                    <a:pt x="128051" y="1657064"/>
                  </a:lnTo>
                  <a:lnTo>
                    <a:pt x="127984" y="1661604"/>
                  </a:lnTo>
                  <a:lnTo>
                    <a:pt x="127906" y="1666144"/>
                  </a:lnTo>
                  <a:lnTo>
                    <a:pt x="127817" y="1670684"/>
                  </a:lnTo>
                  <a:lnTo>
                    <a:pt x="127720" y="1675224"/>
                  </a:lnTo>
                  <a:lnTo>
                    <a:pt x="127614" y="1679764"/>
                  </a:lnTo>
                  <a:lnTo>
                    <a:pt x="127496" y="1684304"/>
                  </a:lnTo>
                  <a:lnTo>
                    <a:pt x="127370" y="1688843"/>
                  </a:lnTo>
                  <a:lnTo>
                    <a:pt x="127236" y="1693383"/>
                  </a:lnTo>
                  <a:lnTo>
                    <a:pt x="127095" y="1697923"/>
                  </a:lnTo>
                  <a:lnTo>
                    <a:pt x="126945" y="1702463"/>
                  </a:lnTo>
                  <a:lnTo>
                    <a:pt x="126789" y="1707003"/>
                  </a:lnTo>
                  <a:lnTo>
                    <a:pt x="126627" y="1711543"/>
                  </a:lnTo>
                  <a:lnTo>
                    <a:pt x="126461" y="1716083"/>
                  </a:lnTo>
                  <a:lnTo>
                    <a:pt x="126289" y="1720623"/>
                  </a:lnTo>
                  <a:lnTo>
                    <a:pt x="126114" y="1725163"/>
                  </a:lnTo>
                  <a:lnTo>
                    <a:pt x="125937" y="1729703"/>
                  </a:lnTo>
                  <a:lnTo>
                    <a:pt x="125757" y="1734242"/>
                  </a:lnTo>
                  <a:lnTo>
                    <a:pt x="125576" y="1738782"/>
                  </a:lnTo>
                  <a:lnTo>
                    <a:pt x="125395" y="1743322"/>
                  </a:lnTo>
                  <a:lnTo>
                    <a:pt x="125215" y="1747862"/>
                  </a:lnTo>
                  <a:lnTo>
                    <a:pt x="125035" y="1752402"/>
                  </a:lnTo>
                  <a:lnTo>
                    <a:pt x="124857" y="1756942"/>
                  </a:lnTo>
                  <a:lnTo>
                    <a:pt x="124683" y="1761482"/>
                  </a:lnTo>
                  <a:lnTo>
                    <a:pt x="124511" y="1766022"/>
                  </a:lnTo>
                  <a:lnTo>
                    <a:pt x="124343" y="1770562"/>
                  </a:lnTo>
                  <a:lnTo>
                    <a:pt x="124178" y="1775102"/>
                  </a:lnTo>
                  <a:lnTo>
                    <a:pt x="124019" y="1779642"/>
                  </a:lnTo>
                  <a:lnTo>
                    <a:pt x="123865" y="1784181"/>
                  </a:lnTo>
                  <a:lnTo>
                    <a:pt x="123716" y="1788721"/>
                  </a:lnTo>
                  <a:lnTo>
                    <a:pt x="123573" y="1793261"/>
                  </a:lnTo>
                  <a:lnTo>
                    <a:pt x="123436" y="1797801"/>
                  </a:lnTo>
                  <a:lnTo>
                    <a:pt x="123306" y="1802341"/>
                  </a:lnTo>
                  <a:lnTo>
                    <a:pt x="123181" y="1806881"/>
                  </a:lnTo>
                  <a:lnTo>
                    <a:pt x="123062" y="1811421"/>
                  </a:lnTo>
                  <a:lnTo>
                    <a:pt x="122950" y="1815961"/>
                  </a:lnTo>
                  <a:lnTo>
                    <a:pt x="122846" y="1820501"/>
                  </a:lnTo>
                  <a:lnTo>
                    <a:pt x="122747" y="1825041"/>
                  </a:lnTo>
                  <a:lnTo>
                    <a:pt x="122653" y="1829580"/>
                  </a:lnTo>
                  <a:lnTo>
                    <a:pt x="122566" y="1834120"/>
                  </a:lnTo>
                  <a:lnTo>
                    <a:pt x="122486" y="1838660"/>
                  </a:lnTo>
                  <a:lnTo>
                    <a:pt x="122411" y="1843200"/>
                  </a:lnTo>
                  <a:lnTo>
                    <a:pt x="122342" y="1847740"/>
                  </a:lnTo>
                  <a:lnTo>
                    <a:pt x="122277" y="1852280"/>
                  </a:lnTo>
                  <a:lnTo>
                    <a:pt x="122218" y="1856820"/>
                  </a:lnTo>
                  <a:lnTo>
                    <a:pt x="122165" y="1861360"/>
                  </a:lnTo>
                  <a:lnTo>
                    <a:pt x="122115" y="1865900"/>
                  </a:lnTo>
                  <a:lnTo>
                    <a:pt x="122069" y="1870440"/>
                  </a:lnTo>
                  <a:lnTo>
                    <a:pt x="122028" y="1874979"/>
                  </a:lnTo>
                  <a:lnTo>
                    <a:pt x="121991" y="1879519"/>
                  </a:lnTo>
                  <a:lnTo>
                    <a:pt x="121958" y="1884059"/>
                  </a:lnTo>
                  <a:lnTo>
                    <a:pt x="121927" y="1888599"/>
                  </a:lnTo>
                  <a:lnTo>
                    <a:pt x="121900" y="1893139"/>
                  </a:lnTo>
                  <a:lnTo>
                    <a:pt x="121876" y="1897679"/>
                  </a:lnTo>
                  <a:lnTo>
                    <a:pt x="121854" y="1902219"/>
                  </a:lnTo>
                  <a:lnTo>
                    <a:pt x="121834" y="1906759"/>
                  </a:lnTo>
                  <a:lnTo>
                    <a:pt x="121817" y="1911299"/>
                  </a:lnTo>
                  <a:lnTo>
                    <a:pt x="121802" y="1915839"/>
                  </a:lnTo>
                  <a:lnTo>
                    <a:pt x="121789" y="1920379"/>
                  </a:lnTo>
                  <a:lnTo>
                    <a:pt x="121777" y="1924918"/>
                  </a:lnTo>
                  <a:lnTo>
                    <a:pt x="121766" y="1929458"/>
                  </a:lnTo>
                  <a:lnTo>
                    <a:pt x="121758" y="1933998"/>
                  </a:lnTo>
                  <a:lnTo>
                    <a:pt x="121750" y="1938538"/>
                  </a:lnTo>
                  <a:lnTo>
                    <a:pt x="121744" y="1943078"/>
                  </a:lnTo>
                  <a:lnTo>
                    <a:pt x="121739" y="1947618"/>
                  </a:lnTo>
                  <a:lnTo>
                    <a:pt x="121735" y="1952158"/>
                  </a:lnTo>
                  <a:lnTo>
                    <a:pt x="121732" y="1956698"/>
                  </a:lnTo>
                  <a:lnTo>
                    <a:pt x="121730" y="1961238"/>
                  </a:lnTo>
                  <a:lnTo>
                    <a:pt x="121728" y="1965778"/>
                  </a:lnTo>
                  <a:lnTo>
                    <a:pt x="121728" y="1970317"/>
                  </a:lnTo>
                  <a:lnTo>
                    <a:pt x="121729" y="1974857"/>
                  </a:lnTo>
                  <a:lnTo>
                    <a:pt x="121731" y="1979397"/>
                  </a:lnTo>
                  <a:lnTo>
                    <a:pt x="121733" y="1983937"/>
                  </a:lnTo>
                  <a:lnTo>
                    <a:pt x="121737" y="1988477"/>
                  </a:lnTo>
                  <a:lnTo>
                    <a:pt x="121743" y="1993017"/>
                  </a:lnTo>
                  <a:lnTo>
                    <a:pt x="121749" y="1997557"/>
                  </a:lnTo>
                  <a:lnTo>
                    <a:pt x="121758" y="2002097"/>
                  </a:lnTo>
                  <a:lnTo>
                    <a:pt x="121767" y="2006637"/>
                  </a:lnTo>
                  <a:lnTo>
                    <a:pt x="121780" y="2011177"/>
                  </a:lnTo>
                  <a:lnTo>
                    <a:pt x="121795" y="2015716"/>
                  </a:lnTo>
                  <a:lnTo>
                    <a:pt x="121812" y="2020256"/>
                  </a:lnTo>
                  <a:lnTo>
                    <a:pt x="121831" y="2024796"/>
                  </a:lnTo>
                  <a:lnTo>
                    <a:pt x="121855" y="2029336"/>
                  </a:lnTo>
                  <a:lnTo>
                    <a:pt x="121883" y="2033876"/>
                  </a:lnTo>
                  <a:lnTo>
                    <a:pt x="121915" y="2038416"/>
                  </a:lnTo>
                  <a:lnTo>
                    <a:pt x="121951" y="2042956"/>
                  </a:lnTo>
                  <a:lnTo>
                    <a:pt x="121993" y="2047496"/>
                  </a:lnTo>
                  <a:lnTo>
                    <a:pt x="122043" y="2052036"/>
                  </a:lnTo>
                  <a:lnTo>
                    <a:pt x="122099" y="2056576"/>
                  </a:lnTo>
                  <a:lnTo>
                    <a:pt x="122162" y="2061115"/>
                  </a:lnTo>
                  <a:lnTo>
                    <a:pt x="122233" y="2065655"/>
                  </a:lnTo>
                  <a:lnTo>
                    <a:pt x="122316" y="2070195"/>
                  </a:lnTo>
                  <a:lnTo>
                    <a:pt x="122410" y="2074735"/>
                  </a:lnTo>
                  <a:lnTo>
                    <a:pt x="122514" y="2079275"/>
                  </a:lnTo>
                  <a:lnTo>
                    <a:pt x="122629" y="2083815"/>
                  </a:lnTo>
                  <a:lnTo>
                    <a:pt x="122763" y="2088355"/>
                  </a:lnTo>
                  <a:lnTo>
                    <a:pt x="122911" y="2092895"/>
                  </a:lnTo>
                  <a:lnTo>
                    <a:pt x="123075" y="2097435"/>
                  </a:lnTo>
                  <a:lnTo>
                    <a:pt x="123255" y="2101975"/>
                  </a:lnTo>
                  <a:lnTo>
                    <a:pt x="123458" y="2106515"/>
                  </a:lnTo>
                  <a:lnTo>
                    <a:pt x="123683" y="2111054"/>
                  </a:lnTo>
                  <a:lnTo>
                    <a:pt x="123929" y="2115594"/>
                  </a:lnTo>
                  <a:lnTo>
                    <a:pt x="124196" y="2120134"/>
                  </a:lnTo>
                  <a:lnTo>
                    <a:pt x="124490" y="2124674"/>
                  </a:lnTo>
                  <a:lnTo>
                    <a:pt x="124815" y="2129214"/>
                  </a:lnTo>
                  <a:lnTo>
                    <a:pt x="125165" y="2133754"/>
                  </a:lnTo>
                  <a:lnTo>
                    <a:pt x="125542" y="2138294"/>
                  </a:lnTo>
                  <a:lnTo>
                    <a:pt x="125950" y="2142834"/>
                  </a:lnTo>
                  <a:lnTo>
                    <a:pt x="126395" y="2147374"/>
                  </a:lnTo>
                  <a:lnTo>
                    <a:pt x="126870" y="2151914"/>
                  </a:lnTo>
                  <a:lnTo>
                    <a:pt x="127376" y="2156453"/>
                  </a:lnTo>
                  <a:lnTo>
                    <a:pt x="127912" y="2160993"/>
                  </a:lnTo>
                  <a:lnTo>
                    <a:pt x="128492" y="2165533"/>
                  </a:lnTo>
                  <a:lnTo>
                    <a:pt x="129103" y="2170073"/>
                  </a:lnTo>
                  <a:lnTo>
                    <a:pt x="129745" y="2174613"/>
                  </a:lnTo>
                  <a:lnTo>
                    <a:pt x="130418" y="2179153"/>
                  </a:lnTo>
                  <a:lnTo>
                    <a:pt x="131130" y="2183693"/>
                  </a:lnTo>
                  <a:lnTo>
                    <a:pt x="131874" y="2188233"/>
                  </a:lnTo>
                  <a:lnTo>
                    <a:pt x="132645" y="2192773"/>
                  </a:lnTo>
                  <a:lnTo>
                    <a:pt x="133441" y="2197313"/>
                  </a:lnTo>
                  <a:lnTo>
                    <a:pt x="134268" y="2201852"/>
                  </a:lnTo>
                  <a:lnTo>
                    <a:pt x="135119" y="2206392"/>
                  </a:lnTo>
                  <a:lnTo>
                    <a:pt x="135989" y="2210932"/>
                  </a:lnTo>
                  <a:lnTo>
                    <a:pt x="136875" y="2215472"/>
                  </a:lnTo>
                  <a:lnTo>
                    <a:pt x="137776" y="2220012"/>
                  </a:lnTo>
                  <a:lnTo>
                    <a:pt x="138689" y="2224552"/>
                  </a:lnTo>
                  <a:lnTo>
                    <a:pt x="139605" y="2229092"/>
                  </a:lnTo>
                  <a:lnTo>
                    <a:pt x="140523" y="2233632"/>
                  </a:lnTo>
                  <a:lnTo>
                    <a:pt x="141439" y="2238172"/>
                  </a:lnTo>
                  <a:lnTo>
                    <a:pt x="142344" y="2242712"/>
                  </a:lnTo>
                  <a:lnTo>
                    <a:pt x="143235" y="2247252"/>
                  </a:lnTo>
                  <a:lnTo>
                    <a:pt x="144109" y="2251791"/>
                  </a:lnTo>
                  <a:lnTo>
                    <a:pt x="144961" y="2256331"/>
                  </a:lnTo>
                  <a:lnTo>
                    <a:pt x="145778" y="2260871"/>
                  </a:lnTo>
                  <a:lnTo>
                    <a:pt x="146559" y="2265411"/>
                  </a:lnTo>
                  <a:lnTo>
                    <a:pt x="147304" y="2269951"/>
                  </a:lnTo>
                  <a:lnTo>
                    <a:pt x="148008" y="2274491"/>
                  </a:lnTo>
                  <a:lnTo>
                    <a:pt x="148656" y="2279031"/>
                  </a:lnTo>
                  <a:lnTo>
                    <a:pt x="149244" y="2283571"/>
                  </a:lnTo>
                  <a:lnTo>
                    <a:pt x="149778" y="2288111"/>
                  </a:lnTo>
                  <a:lnTo>
                    <a:pt x="150256" y="2292651"/>
                  </a:lnTo>
                  <a:lnTo>
                    <a:pt x="150665" y="2297190"/>
                  </a:lnTo>
                  <a:lnTo>
                    <a:pt x="150993" y="2301730"/>
                  </a:lnTo>
                  <a:lnTo>
                    <a:pt x="151255" y="2306270"/>
                  </a:lnTo>
                  <a:lnTo>
                    <a:pt x="151450" y="2310810"/>
                  </a:lnTo>
                  <a:lnTo>
                    <a:pt x="151574" y="2315350"/>
                  </a:lnTo>
                  <a:lnTo>
                    <a:pt x="151602" y="2319890"/>
                  </a:lnTo>
                  <a:close/>
                </a:path>
              </a:pathLst>
            </a:custGeom>
            <a:solidFill>
              <a:srgbClr val="DF7F7F">
                <a:alpha val="8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8"/>
            <p:cNvSpPr/>
            <p:nvPr/>
          </p:nvSpPr>
          <p:spPr>
            <a:xfrm>
              <a:off x="1627014" y="3706371"/>
              <a:ext cx="0" cy="42852"/>
            </a:xfrm>
            <a:custGeom>
              <a:avLst/>
              <a:gdLst/>
              <a:ahLst/>
              <a:cxnLst/>
              <a:rect l="0" t="0" r="0" b="0"/>
              <a:pathLst>
                <a:path h="42852">
                  <a:moveTo>
                    <a:pt x="0" y="4285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9"/>
            <p:cNvSpPr/>
            <p:nvPr/>
          </p:nvSpPr>
          <p:spPr>
            <a:xfrm>
              <a:off x="1627014" y="3952302"/>
              <a:ext cx="0" cy="63782"/>
            </a:xfrm>
            <a:custGeom>
              <a:avLst/>
              <a:gdLst/>
              <a:ahLst/>
              <a:cxnLst/>
              <a:rect l="0" t="0" r="0" b="0"/>
              <a:pathLst>
                <a:path h="63782">
                  <a:moveTo>
                    <a:pt x="0" y="0"/>
                  </a:moveTo>
                  <a:lnTo>
                    <a:pt x="0" y="6378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g10"/>
            <p:cNvSpPr/>
            <p:nvPr/>
          </p:nvSpPr>
          <p:spPr>
            <a:xfrm>
              <a:off x="1603610" y="3749224"/>
              <a:ext cx="46807" cy="203078"/>
            </a:xfrm>
            <a:custGeom>
              <a:avLst/>
              <a:gdLst/>
              <a:ahLst/>
              <a:cxnLst/>
              <a:rect l="0" t="0" r="0" b="0"/>
              <a:pathLst>
                <a:path w="46807" h="203078">
                  <a:moveTo>
                    <a:pt x="0" y="0"/>
                  </a:moveTo>
                  <a:lnTo>
                    <a:pt x="0" y="203078"/>
                  </a:lnTo>
                  <a:lnTo>
                    <a:pt x="46807" y="203078"/>
                  </a:lnTo>
                  <a:lnTo>
                    <a:pt x="4680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1"/>
            <p:cNvSpPr/>
            <p:nvPr/>
          </p:nvSpPr>
          <p:spPr>
            <a:xfrm>
              <a:off x="1603610" y="3813373"/>
              <a:ext cx="46807" cy="0"/>
            </a:xfrm>
            <a:custGeom>
              <a:avLst/>
              <a:gdLst/>
              <a:ahLst/>
              <a:cxnLst/>
              <a:rect l="0" t="0" r="0" b="0"/>
              <a:pathLst>
                <a:path w="46807">
                  <a:moveTo>
                    <a:pt x="0" y="0"/>
                  </a:moveTo>
                  <a:lnTo>
                    <a:pt x="4680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2"/>
            <p:cNvSpPr/>
            <p:nvPr/>
          </p:nvSpPr>
          <p:spPr>
            <a:xfrm>
              <a:off x="2095094" y="3429173"/>
              <a:ext cx="0" cy="420382"/>
            </a:xfrm>
            <a:custGeom>
              <a:avLst/>
              <a:gdLst/>
              <a:ahLst/>
              <a:cxnLst/>
              <a:rect l="0" t="0" r="0" b="0"/>
              <a:pathLst>
                <a:path h="420382">
                  <a:moveTo>
                    <a:pt x="0" y="42038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3"/>
            <p:cNvSpPr/>
            <p:nvPr/>
          </p:nvSpPr>
          <p:spPr>
            <a:xfrm>
              <a:off x="2095094" y="4227282"/>
              <a:ext cx="0" cy="562163"/>
            </a:xfrm>
            <a:custGeom>
              <a:avLst/>
              <a:gdLst/>
              <a:ahLst/>
              <a:cxnLst/>
              <a:rect l="0" t="0" r="0" b="0"/>
              <a:pathLst>
                <a:path h="562163">
                  <a:moveTo>
                    <a:pt x="0" y="0"/>
                  </a:moveTo>
                  <a:lnTo>
                    <a:pt x="0" y="56216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g14"/>
            <p:cNvSpPr/>
            <p:nvPr/>
          </p:nvSpPr>
          <p:spPr>
            <a:xfrm>
              <a:off x="2071690" y="3849555"/>
              <a:ext cx="46807" cy="377727"/>
            </a:xfrm>
            <a:custGeom>
              <a:avLst/>
              <a:gdLst/>
              <a:ahLst/>
              <a:cxnLst/>
              <a:rect l="0" t="0" r="0" b="0"/>
              <a:pathLst>
                <a:path w="46807" h="377727">
                  <a:moveTo>
                    <a:pt x="0" y="0"/>
                  </a:moveTo>
                  <a:lnTo>
                    <a:pt x="0" y="377727"/>
                  </a:lnTo>
                  <a:lnTo>
                    <a:pt x="46807" y="377727"/>
                  </a:lnTo>
                  <a:lnTo>
                    <a:pt x="4680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5"/>
            <p:cNvSpPr/>
            <p:nvPr/>
          </p:nvSpPr>
          <p:spPr>
            <a:xfrm>
              <a:off x="2071690" y="3975048"/>
              <a:ext cx="46807" cy="0"/>
            </a:xfrm>
            <a:custGeom>
              <a:avLst/>
              <a:gdLst/>
              <a:ahLst/>
              <a:cxnLst/>
              <a:rect l="0" t="0" r="0" b="0"/>
              <a:pathLst>
                <a:path w="46807">
                  <a:moveTo>
                    <a:pt x="0" y="0"/>
                  </a:moveTo>
                  <a:lnTo>
                    <a:pt x="4680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tx16"/>
            <p:cNvSpPr/>
            <p:nvPr/>
          </p:nvSpPr>
          <p:spPr>
            <a:xfrm>
              <a:off x="1833773" y="1350039"/>
              <a:ext cx="54561" cy="427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18" name="pl17"/>
            <p:cNvSpPr/>
            <p:nvPr/>
          </p:nvSpPr>
          <p:spPr>
            <a:xfrm>
              <a:off x="1627014" y="1440155"/>
              <a:ext cx="0" cy="69596"/>
            </a:xfrm>
            <a:custGeom>
              <a:avLst/>
              <a:gdLst/>
              <a:ahLst/>
              <a:cxnLst/>
              <a:rect l="0" t="0" r="0" b="0"/>
              <a:pathLst>
                <a:path h="69596">
                  <a:moveTo>
                    <a:pt x="0" y="69596"/>
                  </a:moveTo>
                  <a:lnTo>
                    <a:pt x="0" y="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8"/>
            <p:cNvSpPr/>
            <p:nvPr/>
          </p:nvSpPr>
          <p:spPr>
            <a:xfrm>
              <a:off x="1627014" y="1440155"/>
              <a:ext cx="468079" cy="0"/>
            </a:xfrm>
            <a:custGeom>
              <a:avLst/>
              <a:gdLst/>
              <a:ahLst/>
              <a:cxnLst/>
              <a:rect l="0" t="0" r="0" b="0"/>
              <a:pathLst>
                <a:path w="468079">
                  <a:moveTo>
                    <a:pt x="0" y="0"/>
                  </a:moveTo>
                  <a:lnTo>
                    <a:pt x="468079" y="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9"/>
            <p:cNvSpPr/>
            <p:nvPr/>
          </p:nvSpPr>
          <p:spPr>
            <a:xfrm>
              <a:off x="2095094" y="1440155"/>
              <a:ext cx="0" cy="69596"/>
            </a:xfrm>
            <a:custGeom>
              <a:avLst/>
              <a:gdLst/>
              <a:ahLst/>
              <a:cxnLst/>
              <a:rect l="0" t="0" r="0" b="0"/>
              <a:pathLst>
                <a:path h="69596">
                  <a:moveTo>
                    <a:pt x="0" y="0"/>
                  </a:moveTo>
                  <a:lnTo>
                    <a:pt x="0" y="69596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20"/>
            <p:cNvSpPr/>
            <p:nvPr/>
          </p:nvSpPr>
          <p:spPr>
            <a:xfrm>
              <a:off x="2730267" y="1224710"/>
              <a:ext cx="1029775" cy="47397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pg21"/>
            <p:cNvSpPr/>
            <p:nvPr/>
          </p:nvSpPr>
          <p:spPr>
            <a:xfrm>
              <a:off x="2868713" y="1893036"/>
              <a:ext cx="284802" cy="2173188"/>
            </a:xfrm>
            <a:custGeom>
              <a:avLst/>
              <a:gdLst/>
              <a:ahLst/>
              <a:cxnLst/>
              <a:rect l="0" t="0" r="0" b="0"/>
              <a:pathLst>
                <a:path w="284802" h="2173188">
                  <a:moveTo>
                    <a:pt x="63011" y="2173188"/>
                  </a:moveTo>
                  <a:lnTo>
                    <a:pt x="61769" y="2168936"/>
                  </a:lnTo>
                  <a:lnTo>
                    <a:pt x="60530" y="2164683"/>
                  </a:lnTo>
                  <a:lnTo>
                    <a:pt x="59294" y="2160430"/>
                  </a:lnTo>
                  <a:lnTo>
                    <a:pt x="58064" y="2156177"/>
                  </a:lnTo>
                  <a:lnTo>
                    <a:pt x="56836" y="2151924"/>
                  </a:lnTo>
                  <a:lnTo>
                    <a:pt x="55618" y="2147672"/>
                  </a:lnTo>
                  <a:lnTo>
                    <a:pt x="54402" y="2143419"/>
                  </a:lnTo>
                  <a:lnTo>
                    <a:pt x="53194" y="2139166"/>
                  </a:lnTo>
                  <a:lnTo>
                    <a:pt x="51993" y="2134913"/>
                  </a:lnTo>
                  <a:lnTo>
                    <a:pt x="50798" y="2130660"/>
                  </a:lnTo>
                  <a:lnTo>
                    <a:pt x="49614" y="2126408"/>
                  </a:lnTo>
                  <a:lnTo>
                    <a:pt x="48433" y="2122155"/>
                  </a:lnTo>
                  <a:lnTo>
                    <a:pt x="47268" y="2117902"/>
                  </a:lnTo>
                  <a:lnTo>
                    <a:pt x="46107" y="2113649"/>
                  </a:lnTo>
                  <a:lnTo>
                    <a:pt x="44958" y="2109396"/>
                  </a:lnTo>
                  <a:lnTo>
                    <a:pt x="43819" y="2105143"/>
                  </a:lnTo>
                  <a:lnTo>
                    <a:pt x="42688" y="2100891"/>
                  </a:lnTo>
                  <a:lnTo>
                    <a:pt x="41573" y="2096638"/>
                  </a:lnTo>
                  <a:lnTo>
                    <a:pt x="40463" y="2092385"/>
                  </a:lnTo>
                  <a:lnTo>
                    <a:pt x="39371" y="2088132"/>
                  </a:lnTo>
                  <a:lnTo>
                    <a:pt x="38287" y="2083879"/>
                  </a:lnTo>
                  <a:lnTo>
                    <a:pt x="37216" y="2079627"/>
                  </a:lnTo>
                  <a:lnTo>
                    <a:pt x="36159" y="2075374"/>
                  </a:lnTo>
                  <a:lnTo>
                    <a:pt x="35110" y="2071121"/>
                  </a:lnTo>
                  <a:lnTo>
                    <a:pt x="34082" y="2066868"/>
                  </a:lnTo>
                  <a:lnTo>
                    <a:pt x="33061" y="2062615"/>
                  </a:lnTo>
                  <a:lnTo>
                    <a:pt x="32058" y="2058362"/>
                  </a:lnTo>
                  <a:lnTo>
                    <a:pt x="31067" y="2054110"/>
                  </a:lnTo>
                  <a:lnTo>
                    <a:pt x="30089" y="2049857"/>
                  </a:lnTo>
                  <a:lnTo>
                    <a:pt x="29129" y="2045604"/>
                  </a:lnTo>
                  <a:lnTo>
                    <a:pt x="28176" y="2041351"/>
                  </a:lnTo>
                  <a:lnTo>
                    <a:pt x="27249" y="2037098"/>
                  </a:lnTo>
                  <a:lnTo>
                    <a:pt x="26328" y="2032846"/>
                  </a:lnTo>
                  <a:lnTo>
                    <a:pt x="25426" y="2028593"/>
                  </a:lnTo>
                  <a:lnTo>
                    <a:pt x="24538" y="2024340"/>
                  </a:lnTo>
                  <a:lnTo>
                    <a:pt x="23663" y="2020087"/>
                  </a:lnTo>
                  <a:lnTo>
                    <a:pt x="22809" y="2015834"/>
                  </a:lnTo>
                  <a:lnTo>
                    <a:pt x="21962" y="2011581"/>
                  </a:lnTo>
                  <a:lnTo>
                    <a:pt x="21141" y="2007329"/>
                  </a:lnTo>
                  <a:lnTo>
                    <a:pt x="20328" y="2003076"/>
                  </a:lnTo>
                  <a:lnTo>
                    <a:pt x="19533" y="1998823"/>
                  </a:lnTo>
                  <a:lnTo>
                    <a:pt x="18755" y="1994570"/>
                  </a:lnTo>
                  <a:lnTo>
                    <a:pt x="17988" y="1990317"/>
                  </a:lnTo>
                  <a:lnTo>
                    <a:pt x="17243" y="1986065"/>
                  </a:lnTo>
                  <a:lnTo>
                    <a:pt x="16507" y="1981812"/>
                  </a:lnTo>
                  <a:lnTo>
                    <a:pt x="15794" y="1977559"/>
                  </a:lnTo>
                  <a:lnTo>
                    <a:pt x="15092" y="1973306"/>
                  </a:lnTo>
                  <a:lnTo>
                    <a:pt x="14407" y="1969053"/>
                  </a:lnTo>
                  <a:lnTo>
                    <a:pt x="13740" y="1964800"/>
                  </a:lnTo>
                  <a:lnTo>
                    <a:pt x="13082" y="1960548"/>
                  </a:lnTo>
                  <a:lnTo>
                    <a:pt x="12449" y="1956295"/>
                  </a:lnTo>
                  <a:lnTo>
                    <a:pt x="11824" y="1952042"/>
                  </a:lnTo>
                  <a:lnTo>
                    <a:pt x="11221" y="1947789"/>
                  </a:lnTo>
                  <a:lnTo>
                    <a:pt x="10630" y="1943536"/>
                  </a:lnTo>
                  <a:lnTo>
                    <a:pt x="10054" y="1939284"/>
                  </a:lnTo>
                  <a:lnTo>
                    <a:pt x="9498" y="1935031"/>
                  </a:lnTo>
                  <a:lnTo>
                    <a:pt x="8949" y="1930778"/>
                  </a:lnTo>
                  <a:lnTo>
                    <a:pt x="8427" y="1926525"/>
                  </a:lnTo>
                  <a:lnTo>
                    <a:pt x="7913" y="1922272"/>
                  </a:lnTo>
                  <a:lnTo>
                    <a:pt x="7419" y="1918020"/>
                  </a:lnTo>
                  <a:lnTo>
                    <a:pt x="6938" y="1913767"/>
                  </a:lnTo>
                  <a:lnTo>
                    <a:pt x="6471" y="1909514"/>
                  </a:lnTo>
                  <a:lnTo>
                    <a:pt x="6025" y="1905261"/>
                  </a:lnTo>
                  <a:lnTo>
                    <a:pt x="5586" y="1901008"/>
                  </a:lnTo>
                  <a:lnTo>
                    <a:pt x="5174" y="1896755"/>
                  </a:lnTo>
                  <a:lnTo>
                    <a:pt x="4769" y="1892503"/>
                  </a:lnTo>
                  <a:lnTo>
                    <a:pt x="4384" y="1888250"/>
                  </a:lnTo>
                  <a:lnTo>
                    <a:pt x="4014" y="1883997"/>
                  </a:lnTo>
                  <a:lnTo>
                    <a:pt x="3656" y="1879744"/>
                  </a:lnTo>
                  <a:lnTo>
                    <a:pt x="3321" y="1875491"/>
                  </a:lnTo>
                  <a:lnTo>
                    <a:pt x="2993" y="1871239"/>
                  </a:lnTo>
                  <a:lnTo>
                    <a:pt x="2690" y="1866986"/>
                  </a:lnTo>
                  <a:lnTo>
                    <a:pt x="2398" y="1862733"/>
                  </a:lnTo>
                  <a:lnTo>
                    <a:pt x="2123" y="1858480"/>
                  </a:lnTo>
                  <a:lnTo>
                    <a:pt x="1866" y="1854227"/>
                  </a:lnTo>
                  <a:lnTo>
                    <a:pt x="1619" y="1849974"/>
                  </a:lnTo>
                  <a:lnTo>
                    <a:pt x="1397" y="1845722"/>
                  </a:lnTo>
                  <a:lnTo>
                    <a:pt x="1184" y="1841469"/>
                  </a:lnTo>
                  <a:lnTo>
                    <a:pt x="994" y="1837216"/>
                  </a:lnTo>
                  <a:lnTo>
                    <a:pt x="817" y="1832963"/>
                  </a:lnTo>
                  <a:lnTo>
                    <a:pt x="656" y="1828710"/>
                  </a:lnTo>
                  <a:lnTo>
                    <a:pt x="516" y="1824458"/>
                  </a:lnTo>
                  <a:lnTo>
                    <a:pt x="385" y="1820205"/>
                  </a:lnTo>
                  <a:lnTo>
                    <a:pt x="283" y="1815952"/>
                  </a:lnTo>
                  <a:lnTo>
                    <a:pt x="189" y="1811699"/>
                  </a:lnTo>
                  <a:lnTo>
                    <a:pt x="118" y="1807446"/>
                  </a:lnTo>
                  <a:lnTo>
                    <a:pt x="63" y="1803193"/>
                  </a:lnTo>
                  <a:lnTo>
                    <a:pt x="23" y="1798941"/>
                  </a:lnTo>
                  <a:lnTo>
                    <a:pt x="7" y="1794688"/>
                  </a:lnTo>
                  <a:lnTo>
                    <a:pt x="0" y="1790435"/>
                  </a:lnTo>
                  <a:lnTo>
                    <a:pt x="23" y="1786182"/>
                  </a:lnTo>
                  <a:lnTo>
                    <a:pt x="56" y="1781929"/>
                  </a:lnTo>
                  <a:lnTo>
                    <a:pt x="111" y="1777677"/>
                  </a:lnTo>
                  <a:lnTo>
                    <a:pt x="185" y="1773424"/>
                  </a:lnTo>
                  <a:lnTo>
                    <a:pt x="274" y="1769171"/>
                  </a:lnTo>
                  <a:lnTo>
                    <a:pt x="390" y="1764918"/>
                  </a:lnTo>
                  <a:lnTo>
                    <a:pt x="515" y="1760665"/>
                  </a:lnTo>
                  <a:lnTo>
                    <a:pt x="671" y="1756413"/>
                  </a:lnTo>
                  <a:lnTo>
                    <a:pt x="839" y="1752160"/>
                  </a:lnTo>
                  <a:lnTo>
                    <a:pt x="1029" y="1747907"/>
                  </a:lnTo>
                  <a:lnTo>
                    <a:pt x="1241" y="1743654"/>
                  </a:lnTo>
                  <a:lnTo>
                    <a:pt x="1465" y="1739401"/>
                  </a:lnTo>
                  <a:lnTo>
                    <a:pt x="1721" y="1735148"/>
                  </a:lnTo>
                  <a:lnTo>
                    <a:pt x="1987" y="1730896"/>
                  </a:lnTo>
                  <a:lnTo>
                    <a:pt x="2282" y="1726643"/>
                  </a:lnTo>
                  <a:lnTo>
                    <a:pt x="2593" y="1722390"/>
                  </a:lnTo>
                  <a:lnTo>
                    <a:pt x="2923" y="1718137"/>
                  </a:lnTo>
                  <a:lnTo>
                    <a:pt x="3279" y="1713884"/>
                  </a:lnTo>
                  <a:lnTo>
                    <a:pt x="3646" y="1709632"/>
                  </a:lnTo>
                  <a:lnTo>
                    <a:pt x="4047" y="1705379"/>
                  </a:lnTo>
                  <a:lnTo>
                    <a:pt x="4458" y="1701126"/>
                  </a:lnTo>
                  <a:lnTo>
                    <a:pt x="4897" y="1696873"/>
                  </a:lnTo>
                  <a:lnTo>
                    <a:pt x="5354" y="1692620"/>
                  </a:lnTo>
                  <a:lnTo>
                    <a:pt x="5829" y="1688367"/>
                  </a:lnTo>
                  <a:lnTo>
                    <a:pt x="6332" y="1684115"/>
                  </a:lnTo>
                  <a:lnTo>
                    <a:pt x="6845" y="1679862"/>
                  </a:lnTo>
                  <a:lnTo>
                    <a:pt x="7392" y="1675609"/>
                  </a:lnTo>
                  <a:lnTo>
                    <a:pt x="7950" y="1671356"/>
                  </a:lnTo>
                  <a:lnTo>
                    <a:pt x="8532" y="1667103"/>
                  </a:lnTo>
                  <a:lnTo>
                    <a:pt x="9136" y="1662851"/>
                  </a:lnTo>
                  <a:lnTo>
                    <a:pt x="9754" y="1658598"/>
                  </a:lnTo>
                  <a:lnTo>
                    <a:pt x="10401" y="1654345"/>
                  </a:lnTo>
                  <a:lnTo>
                    <a:pt x="11058" y="1650092"/>
                  </a:lnTo>
                  <a:lnTo>
                    <a:pt x="11746" y="1645839"/>
                  </a:lnTo>
                  <a:lnTo>
                    <a:pt x="12446" y="1641586"/>
                  </a:lnTo>
                  <a:lnTo>
                    <a:pt x="13168" y="1637334"/>
                  </a:lnTo>
                  <a:lnTo>
                    <a:pt x="13910" y="1633081"/>
                  </a:lnTo>
                  <a:lnTo>
                    <a:pt x="14665" y="1628828"/>
                  </a:lnTo>
                  <a:lnTo>
                    <a:pt x="15449" y="1624575"/>
                  </a:lnTo>
                  <a:lnTo>
                    <a:pt x="16241" y="1620322"/>
                  </a:lnTo>
                  <a:lnTo>
                    <a:pt x="17059" y="1616070"/>
                  </a:lnTo>
                  <a:lnTo>
                    <a:pt x="17891" y="1611817"/>
                  </a:lnTo>
                  <a:lnTo>
                    <a:pt x="18740" y="1607564"/>
                  </a:lnTo>
                  <a:lnTo>
                    <a:pt x="19609" y="1603311"/>
                  </a:lnTo>
                  <a:lnTo>
                    <a:pt x="20487" y="1599058"/>
                  </a:lnTo>
                  <a:lnTo>
                    <a:pt x="21392" y="1594806"/>
                  </a:lnTo>
                  <a:lnTo>
                    <a:pt x="22305" y="1590553"/>
                  </a:lnTo>
                  <a:lnTo>
                    <a:pt x="23238" y="1586300"/>
                  </a:lnTo>
                  <a:lnTo>
                    <a:pt x="24183" y="1582047"/>
                  </a:lnTo>
                  <a:lnTo>
                    <a:pt x="25142" y="1577794"/>
                  </a:lnTo>
                  <a:lnTo>
                    <a:pt x="26118" y="1573541"/>
                  </a:lnTo>
                  <a:lnTo>
                    <a:pt x="27101" y="1569289"/>
                  </a:lnTo>
                  <a:lnTo>
                    <a:pt x="28106" y="1565036"/>
                  </a:lnTo>
                  <a:lnTo>
                    <a:pt x="29117" y="1560783"/>
                  </a:lnTo>
                  <a:lnTo>
                    <a:pt x="30142" y="1556530"/>
                  </a:lnTo>
                  <a:lnTo>
                    <a:pt x="31178" y="1552277"/>
                  </a:lnTo>
                  <a:lnTo>
                    <a:pt x="32223" y="1548025"/>
                  </a:lnTo>
                  <a:lnTo>
                    <a:pt x="33282" y="1543772"/>
                  </a:lnTo>
                  <a:lnTo>
                    <a:pt x="34345" y="1539519"/>
                  </a:lnTo>
                  <a:lnTo>
                    <a:pt x="35423" y="1535266"/>
                  </a:lnTo>
                  <a:lnTo>
                    <a:pt x="36505" y="1531013"/>
                  </a:lnTo>
                  <a:lnTo>
                    <a:pt x="37597" y="1526760"/>
                  </a:lnTo>
                  <a:lnTo>
                    <a:pt x="38695" y="1522508"/>
                  </a:lnTo>
                  <a:lnTo>
                    <a:pt x="39798" y="1518255"/>
                  </a:lnTo>
                  <a:lnTo>
                    <a:pt x="40910" y="1514002"/>
                  </a:lnTo>
                  <a:lnTo>
                    <a:pt x="42025" y="1509749"/>
                  </a:lnTo>
                  <a:lnTo>
                    <a:pt x="43146" y="1505496"/>
                  </a:lnTo>
                  <a:lnTo>
                    <a:pt x="44269" y="1501244"/>
                  </a:lnTo>
                  <a:lnTo>
                    <a:pt x="45396" y="1496991"/>
                  </a:lnTo>
                  <a:lnTo>
                    <a:pt x="46526" y="1492738"/>
                  </a:lnTo>
                  <a:lnTo>
                    <a:pt x="47657" y="1488485"/>
                  </a:lnTo>
                  <a:lnTo>
                    <a:pt x="48790" y="1484232"/>
                  </a:lnTo>
                  <a:lnTo>
                    <a:pt x="49923" y="1479979"/>
                  </a:lnTo>
                  <a:lnTo>
                    <a:pt x="51056" y="1475727"/>
                  </a:lnTo>
                  <a:lnTo>
                    <a:pt x="52188" y="1471474"/>
                  </a:lnTo>
                  <a:lnTo>
                    <a:pt x="53319" y="1467221"/>
                  </a:lnTo>
                  <a:lnTo>
                    <a:pt x="54447" y="1462968"/>
                  </a:lnTo>
                  <a:lnTo>
                    <a:pt x="55574" y="1458715"/>
                  </a:lnTo>
                  <a:lnTo>
                    <a:pt x="56695" y="1454463"/>
                  </a:lnTo>
                  <a:lnTo>
                    <a:pt x="57814" y="1450210"/>
                  </a:lnTo>
                  <a:lnTo>
                    <a:pt x="58928" y="1445957"/>
                  </a:lnTo>
                  <a:lnTo>
                    <a:pt x="60035" y="1441704"/>
                  </a:lnTo>
                  <a:lnTo>
                    <a:pt x="61139" y="1437451"/>
                  </a:lnTo>
                  <a:lnTo>
                    <a:pt x="62233" y="1433198"/>
                  </a:lnTo>
                  <a:lnTo>
                    <a:pt x="63324" y="1428946"/>
                  </a:lnTo>
                  <a:lnTo>
                    <a:pt x="64402" y="1424693"/>
                  </a:lnTo>
                  <a:lnTo>
                    <a:pt x="65475" y="1420440"/>
                  </a:lnTo>
                  <a:lnTo>
                    <a:pt x="66538" y="1416187"/>
                  </a:lnTo>
                  <a:lnTo>
                    <a:pt x="67591" y="1411934"/>
                  </a:lnTo>
                  <a:lnTo>
                    <a:pt x="68637" y="1407682"/>
                  </a:lnTo>
                  <a:lnTo>
                    <a:pt x="69667" y="1403429"/>
                  </a:lnTo>
                  <a:lnTo>
                    <a:pt x="70691" y="1399176"/>
                  </a:lnTo>
                  <a:lnTo>
                    <a:pt x="71699" y="1394923"/>
                  </a:lnTo>
                  <a:lnTo>
                    <a:pt x="72697" y="1390670"/>
                  </a:lnTo>
                  <a:lnTo>
                    <a:pt x="73683" y="1386418"/>
                  </a:lnTo>
                  <a:lnTo>
                    <a:pt x="74653" y="1382165"/>
                  </a:lnTo>
                  <a:lnTo>
                    <a:pt x="75615" y="1377912"/>
                  </a:lnTo>
                  <a:lnTo>
                    <a:pt x="76554" y="1373659"/>
                  </a:lnTo>
                  <a:lnTo>
                    <a:pt x="77487" y="1369406"/>
                  </a:lnTo>
                  <a:lnTo>
                    <a:pt x="78399" y="1365153"/>
                  </a:lnTo>
                  <a:lnTo>
                    <a:pt x="79298" y="1360901"/>
                  </a:lnTo>
                  <a:lnTo>
                    <a:pt x="80183" y="1356648"/>
                  </a:lnTo>
                  <a:lnTo>
                    <a:pt x="81047" y="1352395"/>
                  </a:lnTo>
                  <a:lnTo>
                    <a:pt x="81904" y="1348142"/>
                  </a:lnTo>
                  <a:lnTo>
                    <a:pt x="82732" y="1343889"/>
                  </a:lnTo>
                  <a:lnTo>
                    <a:pt x="83551" y="1339637"/>
                  </a:lnTo>
                  <a:lnTo>
                    <a:pt x="84350" y="1335384"/>
                  </a:lnTo>
                  <a:lnTo>
                    <a:pt x="85131" y="1331131"/>
                  </a:lnTo>
                  <a:lnTo>
                    <a:pt x="85898" y="1326878"/>
                  </a:lnTo>
                  <a:lnTo>
                    <a:pt x="86640" y="1322625"/>
                  </a:lnTo>
                  <a:lnTo>
                    <a:pt x="87373" y="1318372"/>
                  </a:lnTo>
                  <a:lnTo>
                    <a:pt x="88077" y="1314120"/>
                  </a:lnTo>
                  <a:lnTo>
                    <a:pt x="88769" y="1309867"/>
                  </a:lnTo>
                  <a:lnTo>
                    <a:pt x="89441" y="1305614"/>
                  </a:lnTo>
                  <a:lnTo>
                    <a:pt x="90092" y="1301361"/>
                  </a:lnTo>
                  <a:lnTo>
                    <a:pt x="90731" y="1297108"/>
                  </a:lnTo>
                  <a:lnTo>
                    <a:pt x="91340" y="1292856"/>
                  </a:lnTo>
                  <a:lnTo>
                    <a:pt x="91940" y="1288603"/>
                  </a:lnTo>
                  <a:lnTo>
                    <a:pt x="92513" y="1284350"/>
                  </a:lnTo>
                  <a:lnTo>
                    <a:pt x="93071" y="1280097"/>
                  </a:lnTo>
                  <a:lnTo>
                    <a:pt x="93610" y="1275844"/>
                  </a:lnTo>
                  <a:lnTo>
                    <a:pt x="94126" y="1271591"/>
                  </a:lnTo>
                  <a:lnTo>
                    <a:pt x="94633" y="1267339"/>
                  </a:lnTo>
                  <a:lnTo>
                    <a:pt x="95107" y="1263086"/>
                  </a:lnTo>
                  <a:lnTo>
                    <a:pt x="95572" y="1258833"/>
                  </a:lnTo>
                  <a:lnTo>
                    <a:pt x="96013" y="1254580"/>
                  </a:lnTo>
                  <a:lnTo>
                    <a:pt x="96437" y="1250327"/>
                  </a:lnTo>
                  <a:lnTo>
                    <a:pt x="96846" y="1246075"/>
                  </a:lnTo>
                  <a:lnTo>
                    <a:pt x="97229" y="1241822"/>
                  </a:lnTo>
                  <a:lnTo>
                    <a:pt x="97605" y="1237569"/>
                  </a:lnTo>
                  <a:lnTo>
                    <a:pt x="97950" y="1233316"/>
                  </a:lnTo>
                  <a:lnTo>
                    <a:pt x="98287" y="1229063"/>
                  </a:lnTo>
                  <a:lnTo>
                    <a:pt x="98602" y="1224811"/>
                  </a:lnTo>
                  <a:lnTo>
                    <a:pt x="98900" y="1220558"/>
                  </a:lnTo>
                  <a:lnTo>
                    <a:pt x="99186" y="1216305"/>
                  </a:lnTo>
                  <a:lnTo>
                    <a:pt x="99447" y="1212052"/>
                  </a:lnTo>
                  <a:lnTo>
                    <a:pt x="99702" y="1207799"/>
                  </a:lnTo>
                  <a:lnTo>
                    <a:pt x="99931" y="1203546"/>
                  </a:lnTo>
                  <a:lnTo>
                    <a:pt x="100150" y="1199294"/>
                  </a:lnTo>
                  <a:lnTo>
                    <a:pt x="100353" y="1195041"/>
                  </a:lnTo>
                  <a:lnTo>
                    <a:pt x="100540" y="1190788"/>
                  </a:lnTo>
                  <a:lnTo>
                    <a:pt x="100717" y="1186535"/>
                  </a:lnTo>
                  <a:lnTo>
                    <a:pt x="100873" y="1182282"/>
                  </a:lnTo>
                  <a:lnTo>
                    <a:pt x="101023" y="1178030"/>
                  </a:lnTo>
                  <a:lnTo>
                    <a:pt x="101153" y="1173777"/>
                  </a:lnTo>
                  <a:lnTo>
                    <a:pt x="101275" y="1169524"/>
                  </a:lnTo>
                  <a:lnTo>
                    <a:pt x="101384" y="1165271"/>
                  </a:lnTo>
                  <a:lnTo>
                    <a:pt x="101479" y="1161018"/>
                  </a:lnTo>
                  <a:lnTo>
                    <a:pt x="101568" y="1156765"/>
                  </a:lnTo>
                  <a:lnTo>
                    <a:pt x="101640" y="1152513"/>
                  </a:lnTo>
                  <a:lnTo>
                    <a:pt x="101706" y="1148260"/>
                  </a:lnTo>
                  <a:lnTo>
                    <a:pt x="101760" y="1144007"/>
                  </a:lnTo>
                  <a:lnTo>
                    <a:pt x="101806" y="1139754"/>
                  </a:lnTo>
                  <a:lnTo>
                    <a:pt x="101845" y="1135501"/>
                  </a:lnTo>
                  <a:lnTo>
                    <a:pt x="101873" y="1131249"/>
                  </a:lnTo>
                  <a:lnTo>
                    <a:pt x="101897" y="1126996"/>
                  </a:lnTo>
                  <a:lnTo>
                    <a:pt x="101910" y="1122743"/>
                  </a:lnTo>
                  <a:lnTo>
                    <a:pt x="101920" y="1118490"/>
                  </a:lnTo>
                  <a:lnTo>
                    <a:pt x="101922" y="1114237"/>
                  </a:lnTo>
                  <a:lnTo>
                    <a:pt x="101919" y="1109984"/>
                  </a:lnTo>
                  <a:lnTo>
                    <a:pt x="101913" y="1105732"/>
                  </a:lnTo>
                  <a:lnTo>
                    <a:pt x="101900" y="1101479"/>
                  </a:lnTo>
                  <a:lnTo>
                    <a:pt x="101886" y="1097226"/>
                  </a:lnTo>
                  <a:lnTo>
                    <a:pt x="101866" y="1092973"/>
                  </a:lnTo>
                  <a:lnTo>
                    <a:pt x="101846" y="1088720"/>
                  </a:lnTo>
                  <a:lnTo>
                    <a:pt x="101823" y="1084468"/>
                  </a:lnTo>
                  <a:lnTo>
                    <a:pt x="101798" y="1080215"/>
                  </a:lnTo>
                  <a:lnTo>
                    <a:pt x="101773" y="1075962"/>
                  </a:lnTo>
                  <a:lnTo>
                    <a:pt x="101747" y="1071709"/>
                  </a:lnTo>
                  <a:lnTo>
                    <a:pt x="101721" y="1067456"/>
                  </a:lnTo>
                  <a:lnTo>
                    <a:pt x="101696" y="1063204"/>
                  </a:lnTo>
                  <a:lnTo>
                    <a:pt x="101672" y="1058951"/>
                  </a:lnTo>
                  <a:lnTo>
                    <a:pt x="101649" y="1054698"/>
                  </a:lnTo>
                  <a:lnTo>
                    <a:pt x="101629" y="1050445"/>
                  </a:lnTo>
                  <a:lnTo>
                    <a:pt x="101610" y="1046192"/>
                  </a:lnTo>
                  <a:lnTo>
                    <a:pt x="101597" y="1041939"/>
                  </a:lnTo>
                  <a:lnTo>
                    <a:pt x="101585" y="1037687"/>
                  </a:lnTo>
                  <a:lnTo>
                    <a:pt x="101578" y="1033434"/>
                  </a:lnTo>
                  <a:lnTo>
                    <a:pt x="101575" y="1029181"/>
                  </a:lnTo>
                  <a:lnTo>
                    <a:pt x="101576" y="1024928"/>
                  </a:lnTo>
                  <a:lnTo>
                    <a:pt x="101584" y="1020675"/>
                  </a:lnTo>
                  <a:lnTo>
                    <a:pt x="101595" y="1016423"/>
                  </a:lnTo>
                  <a:lnTo>
                    <a:pt x="101615" y="1012170"/>
                  </a:lnTo>
                  <a:lnTo>
                    <a:pt x="101639" y="1007917"/>
                  </a:lnTo>
                  <a:lnTo>
                    <a:pt x="101671" y="1003664"/>
                  </a:lnTo>
                  <a:lnTo>
                    <a:pt x="101709" y="999411"/>
                  </a:lnTo>
                  <a:lnTo>
                    <a:pt x="101754" y="995158"/>
                  </a:lnTo>
                  <a:lnTo>
                    <a:pt x="101809" y="990906"/>
                  </a:lnTo>
                  <a:lnTo>
                    <a:pt x="101868" y="986653"/>
                  </a:lnTo>
                  <a:lnTo>
                    <a:pt x="101939" y="982400"/>
                  </a:lnTo>
                  <a:lnTo>
                    <a:pt x="102016" y="978147"/>
                  </a:lnTo>
                  <a:lnTo>
                    <a:pt x="102102" y="973894"/>
                  </a:lnTo>
                  <a:lnTo>
                    <a:pt x="102198" y="969642"/>
                  </a:lnTo>
                  <a:lnTo>
                    <a:pt x="102300" y="965389"/>
                  </a:lnTo>
                  <a:lnTo>
                    <a:pt x="102416" y="961136"/>
                  </a:lnTo>
                  <a:lnTo>
                    <a:pt x="102536" y="956883"/>
                  </a:lnTo>
                  <a:lnTo>
                    <a:pt x="102670" y="952630"/>
                  </a:lnTo>
                  <a:lnTo>
                    <a:pt x="102811" y="948377"/>
                  </a:lnTo>
                  <a:lnTo>
                    <a:pt x="102962" y="944125"/>
                  </a:lnTo>
                  <a:lnTo>
                    <a:pt x="103125" y="939872"/>
                  </a:lnTo>
                  <a:lnTo>
                    <a:pt x="103292" y="935619"/>
                  </a:lnTo>
                  <a:lnTo>
                    <a:pt x="103477" y="931366"/>
                  </a:lnTo>
                  <a:lnTo>
                    <a:pt x="103665" y="927113"/>
                  </a:lnTo>
                  <a:lnTo>
                    <a:pt x="103867" y="922861"/>
                  </a:lnTo>
                  <a:lnTo>
                    <a:pt x="104078" y="918608"/>
                  </a:lnTo>
                  <a:lnTo>
                    <a:pt x="104297" y="914355"/>
                  </a:lnTo>
                  <a:lnTo>
                    <a:pt x="104530" y="910102"/>
                  </a:lnTo>
                  <a:lnTo>
                    <a:pt x="104766" y="905849"/>
                  </a:lnTo>
                  <a:lnTo>
                    <a:pt x="105020" y="901596"/>
                  </a:lnTo>
                  <a:lnTo>
                    <a:pt x="105278" y="897344"/>
                  </a:lnTo>
                  <a:lnTo>
                    <a:pt x="105548" y="893091"/>
                  </a:lnTo>
                  <a:lnTo>
                    <a:pt x="105827" y="888838"/>
                  </a:lnTo>
                  <a:lnTo>
                    <a:pt x="106113" y="884585"/>
                  </a:lnTo>
                  <a:lnTo>
                    <a:pt x="106412" y="880332"/>
                  </a:lnTo>
                  <a:lnTo>
                    <a:pt x="106715" y="876080"/>
                  </a:lnTo>
                  <a:lnTo>
                    <a:pt x="107033" y="871827"/>
                  </a:lnTo>
                  <a:lnTo>
                    <a:pt x="107355" y="867574"/>
                  </a:lnTo>
                  <a:lnTo>
                    <a:pt x="107687" y="863321"/>
                  </a:lnTo>
                  <a:lnTo>
                    <a:pt x="108028" y="859068"/>
                  </a:lnTo>
                  <a:lnTo>
                    <a:pt x="108374" y="854816"/>
                  </a:lnTo>
                  <a:lnTo>
                    <a:pt x="108732" y="850563"/>
                  </a:lnTo>
                  <a:lnTo>
                    <a:pt x="109093" y="846310"/>
                  </a:lnTo>
                  <a:lnTo>
                    <a:pt x="109465" y="842057"/>
                  </a:lnTo>
                  <a:lnTo>
                    <a:pt x="109842" y="837804"/>
                  </a:lnTo>
                  <a:lnTo>
                    <a:pt x="110226" y="833551"/>
                  </a:lnTo>
                  <a:lnTo>
                    <a:pt x="110617" y="829299"/>
                  </a:lnTo>
                  <a:lnTo>
                    <a:pt x="111012" y="825046"/>
                  </a:lnTo>
                  <a:lnTo>
                    <a:pt x="111416" y="820793"/>
                  </a:lnTo>
                  <a:lnTo>
                    <a:pt x="111823" y="816540"/>
                  </a:lnTo>
                  <a:lnTo>
                    <a:pt x="112237" y="812287"/>
                  </a:lnTo>
                  <a:lnTo>
                    <a:pt x="112655" y="808035"/>
                  </a:lnTo>
                  <a:lnTo>
                    <a:pt x="113078" y="803782"/>
                  </a:lnTo>
                  <a:lnTo>
                    <a:pt x="113505" y="799529"/>
                  </a:lnTo>
                  <a:lnTo>
                    <a:pt x="113935" y="795276"/>
                  </a:lnTo>
                  <a:lnTo>
                    <a:pt x="114371" y="791023"/>
                  </a:lnTo>
                  <a:lnTo>
                    <a:pt x="114808" y="786770"/>
                  </a:lnTo>
                  <a:lnTo>
                    <a:pt x="115249" y="782518"/>
                  </a:lnTo>
                  <a:lnTo>
                    <a:pt x="115692" y="778265"/>
                  </a:lnTo>
                  <a:lnTo>
                    <a:pt x="116138" y="774012"/>
                  </a:lnTo>
                  <a:lnTo>
                    <a:pt x="116586" y="769759"/>
                  </a:lnTo>
                  <a:lnTo>
                    <a:pt x="117034" y="765506"/>
                  </a:lnTo>
                  <a:lnTo>
                    <a:pt x="117485" y="761254"/>
                  </a:lnTo>
                  <a:lnTo>
                    <a:pt x="117936" y="757001"/>
                  </a:lnTo>
                  <a:lnTo>
                    <a:pt x="118388" y="752748"/>
                  </a:lnTo>
                  <a:lnTo>
                    <a:pt x="118840" y="748495"/>
                  </a:lnTo>
                  <a:lnTo>
                    <a:pt x="119293" y="744242"/>
                  </a:lnTo>
                  <a:lnTo>
                    <a:pt x="119744" y="739989"/>
                  </a:lnTo>
                  <a:lnTo>
                    <a:pt x="120196" y="735737"/>
                  </a:lnTo>
                  <a:lnTo>
                    <a:pt x="120646" y="731484"/>
                  </a:lnTo>
                  <a:lnTo>
                    <a:pt x="121095" y="727231"/>
                  </a:lnTo>
                  <a:lnTo>
                    <a:pt x="121542" y="722978"/>
                  </a:lnTo>
                  <a:lnTo>
                    <a:pt x="121987" y="718725"/>
                  </a:lnTo>
                  <a:lnTo>
                    <a:pt x="122431" y="714473"/>
                  </a:lnTo>
                  <a:lnTo>
                    <a:pt x="122871" y="710220"/>
                  </a:lnTo>
                  <a:lnTo>
                    <a:pt x="123310" y="705967"/>
                  </a:lnTo>
                  <a:lnTo>
                    <a:pt x="123744" y="701714"/>
                  </a:lnTo>
                  <a:lnTo>
                    <a:pt x="124176" y="697461"/>
                  </a:lnTo>
                  <a:lnTo>
                    <a:pt x="124604" y="693209"/>
                  </a:lnTo>
                  <a:lnTo>
                    <a:pt x="125028" y="688956"/>
                  </a:lnTo>
                  <a:lnTo>
                    <a:pt x="125450" y="684703"/>
                  </a:lnTo>
                  <a:lnTo>
                    <a:pt x="125864" y="680450"/>
                  </a:lnTo>
                  <a:lnTo>
                    <a:pt x="126276" y="676197"/>
                  </a:lnTo>
                  <a:lnTo>
                    <a:pt x="126683" y="671944"/>
                  </a:lnTo>
                  <a:lnTo>
                    <a:pt x="127085" y="667692"/>
                  </a:lnTo>
                  <a:lnTo>
                    <a:pt x="127482" y="663439"/>
                  </a:lnTo>
                  <a:lnTo>
                    <a:pt x="127873" y="659186"/>
                  </a:lnTo>
                  <a:lnTo>
                    <a:pt x="128260" y="654933"/>
                  </a:lnTo>
                  <a:lnTo>
                    <a:pt x="128639" y="650680"/>
                  </a:lnTo>
                  <a:lnTo>
                    <a:pt x="129014" y="646428"/>
                  </a:lnTo>
                  <a:lnTo>
                    <a:pt x="129382" y="642175"/>
                  </a:lnTo>
                  <a:lnTo>
                    <a:pt x="129744" y="637922"/>
                  </a:lnTo>
                  <a:lnTo>
                    <a:pt x="130101" y="633669"/>
                  </a:lnTo>
                  <a:lnTo>
                    <a:pt x="130449" y="629416"/>
                  </a:lnTo>
                  <a:lnTo>
                    <a:pt x="130793" y="625163"/>
                  </a:lnTo>
                  <a:lnTo>
                    <a:pt x="131128" y="620911"/>
                  </a:lnTo>
                  <a:lnTo>
                    <a:pt x="131457" y="616658"/>
                  </a:lnTo>
                  <a:lnTo>
                    <a:pt x="131780" y="612405"/>
                  </a:lnTo>
                  <a:lnTo>
                    <a:pt x="132094" y="608152"/>
                  </a:lnTo>
                  <a:lnTo>
                    <a:pt x="132405" y="603899"/>
                  </a:lnTo>
                  <a:lnTo>
                    <a:pt x="132704" y="599647"/>
                  </a:lnTo>
                  <a:lnTo>
                    <a:pt x="132999" y="595394"/>
                  </a:lnTo>
                  <a:lnTo>
                    <a:pt x="133284" y="591141"/>
                  </a:lnTo>
                  <a:lnTo>
                    <a:pt x="133563" y="586888"/>
                  </a:lnTo>
                  <a:lnTo>
                    <a:pt x="133836" y="582635"/>
                  </a:lnTo>
                  <a:lnTo>
                    <a:pt x="134098" y="578382"/>
                  </a:lnTo>
                  <a:lnTo>
                    <a:pt x="134357" y="574130"/>
                  </a:lnTo>
                  <a:lnTo>
                    <a:pt x="134603" y="569877"/>
                  </a:lnTo>
                  <a:lnTo>
                    <a:pt x="134846" y="565624"/>
                  </a:lnTo>
                  <a:lnTo>
                    <a:pt x="135079" y="561371"/>
                  </a:lnTo>
                  <a:lnTo>
                    <a:pt x="135304" y="557118"/>
                  </a:lnTo>
                  <a:lnTo>
                    <a:pt x="135524" y="552866"/>
                  </a:lnTo>
                  <a:lnTo>
                    <a:pt x="135732" y="548613"/>
                  </a:lnTo>
                  <a:lnTo>
                    <a:pt x="135937" y="544360"/>
                  </a:lnTo>
                  <a:lnTo>
                    <a:pt x="136130" y="540107"/>
                  </a:lnTo>
                  <a:lnTo>
                    <a:pt x="136318" y="535854"/>
                  </a:lnTo>
                  <a:lnTo>
                    <a:pt x="136497" y="531602"/>
                  </a:lnTo>
                  <a:lnTo>
                    <a:pt x="136668" y="527349"/>
                  </a:lnTo>
                  <a:lnTo>
                    <a:pt x="136834" y="523096"/>
                  </a:lnTo>
                  <a:lnTo>
                    <a:pt x="136988" y="518843"/>
                  </a:lnTo>
                  <a:lnTo>
                    <a:pt x="137138" y="514590"/>
                  </a:lnTo>
                  <a:lnTo>
                    <a:pt x="137277" y="510337"/>
                  </a:lnTo>
                  <a:lnTo>
                    <a:pt x="137411" y="506085"/>
                  </a:lnTo>
                  <a:lnTo>
                    <a:pt x="137537" y="501832"/>
                  </a:lnTo>
                  <a:lnTo>
                    <a:pt x="137654" y="497579"/>
                  </a:lnTo>
                  <a:lnTo>
                    <a:pt x="137766" y="493326"/>
                  </a:lnTo>
                  <a:lnTo>
                    <a:pt x="137866" y="489073"/>
                  </a:lnTo>
                  <a:lnTo>
                    <a:pt x="137963" y="484821"/>
                  </a:lnTo>
                  <a:lnTo>
                    <a:pt x="138049" y="480568"/>
                  </a:lnTo>
                  <a:lnTo>
                    <a:pt x="138129" y="476315"/>
                  </a:lnTo>
                  <a:lnTo>
                    <a:pt x="138203" y="472062"/>
                  </a:lnTo>
                  <a:lnTo>
                    <a:pt x="138267" y="467809"/>
                  </a:lnTo>
                  <a:lnTo>
                    <a:pt x="138327" y="463556"/>
                  </a:lnTo>
                  <a:lnTo>
                    <a:pt x="138375" y="459304"/>
                  </a:lnTo>
                  <a:lnTo>
                    <a:pt x="138419" y="455051"/>
                  </a:lnTo>
                  <a:lnTo>
                    <a:pt x="138454" y="450798"/>
                  </a:lnTo>
                  <a:lnTo>
                    <a:pt x="138482" y="446545"/>
                  </a:lnTo>
                  <a:lnTo>
                    <a:pt x="138504" y="442292"/>
                  </a:lnTo>
                  <a:lnTo>
                    <a:pt x="138517" y="438040"/>
                  </a:lnTo>
                  <a:lnTo>
                    <a:pt x="138526" y="433787"/>
                  </a:lnTo>
                  <a:lnTo>
                    <a:pt x="138523" y="429534"/>
                  </a:lnTo>
                  <a:lnTo>
                    <a:pt x="138516" y="425281"/>
                  </a:lnTo>
                  <a:lnTo>
                    <a:pt x="138502" y="421028"/>
                  </a:lnTo>
                  <a:lnTo>
                    <a:pt x="138479" y="416775"/>
                  </a:lnTo>
                  <a:lnTo>
                    <a:pt x="138453" y="412523"/>
                  </a:lnTo>
                  <a:lnTo>
                    <a:pt x="138415" y="408270"/>
                  </a:lnTo>
                  <a:lnTo>
                    <a:pt x="138374" y="404017"/>
                  </a:lnTo>
                  <a:lnTo>
                    <a:pt x="138324" y="399764"/>
                  </a:lnTo>
                  <a:lnTo>
                    <a:pt x="138268" y="395511"/>
                  </a:lnTo>
                  <a:lnTo>
                    <a:pt x="138205" y="391259"/>
                  </a:lnTo>
                  <a:lnTo>
                    <a:pt x="138135" y="387006"/>
                  </a:lnTo>
                  <a:lnTo>
                    <a:pt x="138061" y="382753"/>
                  </a:lnTo>
                  <a:lnTo>
                    <a:pt x="137975" y="378500"/>
                  </a:lnTo>
                  <a:lnTo>
                    <a:pt x="137887" y="374247"/>
                  </a:lnTo>
                  <a:lnTo>
                    <a:pt x="137790" y="369994"/>
                  </a:lnTo>
                  <a:lnTo>
                    <a:pt x="137688" y="365742"/>
                  </a:lnTo>
                  <a:lnTo>
                    <a:pt x="137580" y="361489"/>
                  </a:lnTo>
                  <a:lnTo>
                    <a:pt x="137463" y="357236"/>
                  </a:lnTo>
                  <a:lnTo>
                    <a:pt x="137344" y="352983"/>
                  </a:lnTo>
                  <a:lnTo>
                    <a:pt x="137214" y="348730"/>
                  </a:lnTo>
                  <a:lnTo>
                    <a:pt x="137081" y="344478"/>
                  </a:lnTo>
                  <a:lnTo>
                    <a:pt x="136940" y="340225"/>
                  </a:lnTo>
                  <a:lnTo>
                    <a:pt x="136794" y="335972"/>
                  </a:lnTo>
                  <a:lnTo>
                    <a:pt x="136643" y="331719"/>
                  </a:lnTo>
                  <a:lnTo>
                    <a:pt x="136484" y="327466"/>
                  </a:lnTo>
                  <a:lnTo>
                    <a:pt x="136322" y="323214"/>
                  </a:lnTo>
                  <a:lnTo>
                    <a:pt x="136152" y="318961"/>
                  </a:lnTo>
                  <a:lnTo>
                    <a:pt x="135978" y="314708"/>
                  </a:lnTo>
                  <a:lnTo>
                    <a:pt x="135798" y="310455"/>
                  </a:lnTo>
                  <a:lnTo>
                    <a:pt x="135612" y="306202"/>
                  </a:lnTo>
                  <a:lnTo>
                    <a:pt x="135423" y="301949"/>
                  </a:lnTo>
                  <a:lnTo>
                    <a:pt x="135225" y="297697"/>
                  </a:lnTo>
                  <a:lnTo>
                    <a:pt x="135026" y="293444"/>
                  </a:lnTo>
                  <a:lnTo>
                    <a:pt x="134820" y="289191"/>
                  </a:lnTo>
                  <a:lnTo>
                    <a:pt x="134610" y="284938"/>
                  </a:lnTo>
                  <a:lnTo>
                    <a:pt x="134396" y="280685"/>
                  </a:lnTo>
                  <a:lnTo>
                    <a:pt x="134176" y="276433"/>
                  </a:lnTo>
                  <a:lnTo>
                    <a:pt x="133954" y="272180"/>
                  </a:lnTo>
                  <a:lnTo>
                    <a:pt x="133725" y="267927"/>
                  </a:lnTo>
                  <a:lnTo>
                    <a:pt x="133495" y="263674"/>
                  </a:lnTo>
                  <a:lnTo>
                    <a:pt x="133260" y="259421"/>
                  </a:lnTo>
                  <a:lnTo>
                    <a:pt x="133021" y="255168"/>
                  </a:lnTo>
                  <a:lnTo>
                    <a:pt x="132780" y="250916"/>
                  </a:lnTo>
                  <a:lnTo>
                    <a:pt x="132534" y="246663"/>
                  </a:lnTo>
                  <a:lnTo>
                    <a:pt x="132287" y="242410"/>
                  </a:lnTo>
                  <a:lnTo>
                    <a:pt x="132036" y="238157"/>
                  </a:lnTo>
                  <a:lnTo>
                    <a:pt x="131783" y="233904"/>
                  </a:lnTo>
                  <a:lnTo>
                    <a:pt x="131527" y="229652"/>
                  </a:lnTo>
                  <a:lnTo>
                    <a:pt x="131270" y="225399"/>
                  </a:lnTo>
                  <a:lnTo>
                    <a:pt x="131011" y="221146"/>
                  </a:lnTo>
                  <a:lnTo>
                    <a:pt x="130749" y="216893"/>
                  </a:lnTo>
                  <a:lnTo>
                    <a:pt x="130487" y="212640"/>
                  </a:lnTo>
                  <a:lnTo>
                    <a:pt x="130224" y="208387"/>
                  </a:lnTo>
                  <a:lnTo>
                    <a:pt x="129959" y="204135"/>
                  </a:lnTo>
                  <a:lnTo>
                    <a:pt x="129694" y="199882"/>
                  </a:lnTo>
                  <a:lnTo>
                    <a:pt x="129429" y="195629"/>
                  </a:lnTo>
                  <a:lnTo>
                    <a:pt x="129164" y="191376"/>
                  </a:lnTo>
                  <a:lnTo>
                    <a:pt x="128898" y="187123"/>
                  </a:lnTo>
                  <a:lnTo>
                    <a:pt x="128634" y="182871"/>
                  </a:lnTo>
                  <a:lnTo>
                    <a:pt x="128370" y="178618"/>
                  </a:lnTo>
                  <a:lnTo>
                    <a:pt x="128107" y="174365"/>
                  </a:lnTo>
                  <a:lnTo>
                    <a:pt x="127845" y="170112"/>
                  </a:lnTo>
                  <a:lnTo>
                    <a:pt x="127585" y="165859"/>
                  </a:lnTo>
                  <a:lnTo>
                    <a:pt x="127326" y="161607"/>
                  </a:lnTo>
                  <a:lnTo>
                    <a:pt x="127071" y="157354"/>
                  </a:lnTo>
                  <a:lnTo>
                    <a:pt x="126817" y="153101"/>
                  </a:lnTo>
                  <a:lnTo>
                    <a:pt x="126566" y="148848"/>
                  </a:lnTo>
                  <a:lnTo>
                    <a:pt x="126318" y="144595"/>
                  </a:lnTo>
                  <a:lnTo>
                    <a:pt x="126073" y="140342"/>
                  </a:lnTo>
                  <a:lnTo>
                    <a:pt x="125833" y="136090"/>
                  </a:lnTo>
                  <a:lnTo>
                    <a:pt x="125594" y="131837"/>
                  </a:lnTo>
                  <a:lnTo>
                    <a:pt x="125363" y="127584"/>
                  </a:lnTo>
                  <a:lnTo>
                    <a:pt x="125134" y="123331"/>
                  </a:lnTo>
                  <a:lnTo>
                    <a:pt x="124911" y="119078"/>
                  </a:lnTo>
                  <a:lnTo>
                    <a:pt x="124692" y="114826"/>
                  </a:lnTo>
                  <a:lnTo>
                    <a:pt x="124478" y="110573"/>
                  </a:lnTo>
                  <a:lnTo>
                    <a:pt x="124271" y="106320"/>
                  </a:lnTo>
                  <a:lnTo>
                    <a:pt x="124068" y="102067"/>
                  </a:lnTo>
                  <a:lnTo>
                    <a:pt x="123873" y="97814"/>
                  </a:lnTo>
                  <a:lnTo>
                    <a:pt x="123683" y="93561"/>
                  </a:lnTo>
                  <a:lnTo>
                    <a:pt x="123500" y="89309"/>
                  </a:lnTo>
                  <a:lnTo>
                    <a:pt x="123325" y="85056"/>
                  </a:lnTo>
                  <a:lnTo>
                    <a:pt x="123154" y="80803"/>
                  </a:lnTo>
                  <a:lnTo>
                    <a:pt x="122994" y="76550"/>
                  </a:lnTo>
                  <a:lnTo>
                    <a:pt x="122838" y="72297"/>
                  </a:lnTo>
                  <a:lnTo>
                    <a:pt x="122693" y="68045"/>
                  </a:lnTo>
                  <a:lnTo>
                    <a:pt x="122553" y="63792"/>
                  </a:lnTo>
                  <a:lnTo>
                    <a:pt x="122422" y="59539"/>
                  </a:lnTo>
                  <a:lnTo>
                    <a:pt x="122301" y="55286"/>
                  </a:lnTo>
                  <a:lnTo>
                    <a:pt x="122184" y="51033"/>
                  </a:lnTo>
                  <a:lnTo>
                    <a:pt x="122081" y="46780"/>
                  </a:lnTo>
                  <a:lnTo>
                    <a:pt x="121982" y="42528"/>
                  </a:lnTo>
                  <a:lnTo>
                    <a:pt x="121895" y="38275"/>
                  </a:lnTo>
                  <a:lnTo>
                    <a:pt x="121816" y="34022"/>
                  </a:lnTo>
                  <a:lnTo>
                    <a:pt x="121745" y="29769"/>
                  </a:lnTo>
                  <a:lnTo>
                    <a:pt x="121686" y="25516"/>
                  </a:lnTo>
                  <a:lnTo>
                    <a:pt x="121631" y="21264"/>
                  </a:lnTo>
                  <a:lnTo>
                    <a:pt x="121592" y="17011"/>
                  </a:lnTo>
                  <a:lnTo>
                    <a:pt x="121557" y="12758"/>
                  </a:lnTo>
                  <a:lnTo>
                    <a:pt x="121535" y="8505"/>
                  </a:lnTo>
                  <a:lnTo>
                    <a:pt x="121521" y="4252"/>
                  </a:lnTo>
                  <a:lnTo>
                    <a:pt x="121514" y="0"/>
                  </a:lnTo>
                  <a:lnTo>
                    <a:pt x="163287" y="0"/>
                  </a:lnTo>
                  <a:lnTo>
                    <a:pt x="163281" y="4252"/>
                  </a:lnTo>
                  <a:lnTo>
                    <a:pt x="163267" y="8505"/>
                  </a:lnTo>
                  <a:lnTo>
                    <a:pt x="163244" y="12758"/>
                  </a:lnTo>
                  <a:lnTo>
                    <a:pt x="163210" y="17011"/>
                  </a:lnTo>
                  <a:lnTo>
                    <a:pt x="163171" y="21264"/>
                  </a:lnTo>
                  <a:lnTo>
                    <a:pt x="163116" y="25516"/>
                  </a:lnTo>
                  <a:lnTo>
                    <a:pt x="163056" y="29769"/>
                  </a:lnTo>
                  <a:lnTo>
                    <a:pt x="162985" y="34022"/>
                  </a:lnTo>
                  <a:lnTo>
                    <a:pt x="162906" y="38275"/>
                  </a:lnTo>
                  <a:lnTo>
                    <a:pt x="162819" y="42528"/>
                  </a:lnTo>
                  <a:lnTo>
                    <a:pt x="162721" y="46780"/>
                  </a:lnTo>
                  <a:lnTo>
                    <a:pt x="162618" y="51033"/>
                  </a:lnTo>
                  <a:lnTo>
                    <a:pt x="162501" y="55286"/>
                  </a:lnTo>
                  <a:lnTo>
                    <a:pt x="162380" y="59539"/>
                  </a:lnTo>
                  <a:lnTo>
                    <a:pt x="162248" y="63792"/>
                  </a:lnTo>
                  <a:lnTo>
                    <a:pt x="162109" y="68045"/>
                  </a:lnTo>
                  <a:lnTo>
                    <a:pt x="161964" y="72297"/>
                  </a:lnTo>
                  <a:lnTo>
                    <a:pt x="161808" y="76550"/>
                  </a:lnTo>
                  <a:lnTo>
                    <a:pt x="161648" y="80803"/>
                  </a:lnTo>
                  <a:lnTo>
                    <a:pt x="161477" y="85056"/>
                  </a:lnTo>
                  <a:lnTo>
                    <a:pt x="161301" y="89309"/>
                  </a:lnTo>
                  <a:lnTo>
                    <a:pt x="161118" y="93561"/>
                  </a:lnTo>
                  <a:lnTo>
                    <a:pt x="160928" y="97814"/>
                  </a:lnTo>
                  <a:lnTo>
                    <a:pt x="160734" y="102067"/>
                  </a:lnTo>
                  <a:lnTo>
                    <a:pt x="160530" y="106320"/>
                  </a:lnTo>
                  <a:lnTo>
                    <a:pt x="160324" y="110573"/>
                  </a:lnTo>
                  <a:lnTo>
                    <a:pt x="160109" y="114826"/>
                  </a:lnTo>
                  <a:lnTo>
                    <a:pt x="159891" y="119078"/>
                  </a:lnTo>
                  <a:lnTo>
                    <a:pt x="159668" y="123331"/>
                  </a:lnTo>
                  <a:lnTo>
                    <a:pt x="159438" y="127584"/>
                  </a:lnTo>
                  <a:lnTo>
                    <a:pt x="159207" y="131837"/>
                  </a:lnTo>
                  <a:lnTo>
                    <a:pt x="158969" y="136090"/>
                  </a:lnTo>
                  <a:lnTo>
                    <a:pt x="158728" y="140342"/>
                  </a:lnTo>
                  <a:lnTo>
                    <a:pt x="158483" y="144595"/>
                  </a:lnTo>
                  <a:lnTo>
                    <a:pt x="158236" y="148848"/>
                  </a:lnTo>
                  <a:lnTo>
                    <a:pt x="157985" y="153101"/>
                  </a:lnTo>
                  <a:lnTo>
                    <a:pt x="157731" y="157354"/>
                  </a:lnTo>
                  <a:lnTo>
                    <a:pt x="157476" y="161607"/>
                  </a:lnTo>
                  <a:lnTo>
                    <a:pt x="157217" y="165859"/>
                  </a:lnTo>
                  <a:lnTo>
                    <a:pt x="156957" y="170112"/>
                  </a:lnTo>
                  <a:lnTo>
                    <a:pt x="156695" y="174365"/>
                  </a:lnTo>
                  <a:lnTo>
                    <a:pt x="156432" y="178618"/>
                  </a:lnTo>
                  <a:lnTo>
                    <a:pt x="156168" y="182871"/>
                  </a:lnTo>
                  <a:lnTo>
                    <a:pt x="155903" y="187123"/>
                  </a:lnTo>
                  <a:lnTo>
                    <a:pt x="155638" y="191376"/>
                  </a:lnTo>
                  <a:lnTo>
                    <a:pt x="155372" y="195629"/>
                  </a:lnTo>
                  <a:lnTo>
                    <a:pt x="155107" y="199882"/>
                  </a:lnTo>
                  <a:lnTo>
                    <a:pt x="154842" y="204135"/>
                  </a:lnTo>
                  <a:lnTo>
                    <a:pt x="154578" y="208387"/>
                  </a:lnTo>
                  <a:lnTo>
                    <a:pt x="154314" y="212640"/>
                  </a:lnTo>
                  <a:lnTo>
                    <a:pt x="154052" y="216893"/>
                  </a:lnTo>
                  <a:lnTo>
                    <a:pt x="153791" y="221146"/>
                  </a:lnTo>
                  <a:lnTo>
                    <a:pt x="153532" y="225399"/>
                  </a:lnTo>
                  <a:lnTo>
                    <a:pt x="153274" y="229652"/>
                  </a:lnTo>
                  <a:lnTo>
                    <a:pt x="153018" y="233904"/>
                  </a:lnTo>
                  <a:lnTo>
                    <a:pt x="152766" y="238157"/>
                  </a:lnTo>
                  <a:lnTo>
                    <a:pt x="152514" y="242410"/>
                  </a:lnTo>
                  <a:lnTo>
                    <a:pt x="152267" y="246663"/>
                  </a:lnTo>
                  <a:lnTo>
                    <a:pt x="152022" y="250916"/>
                  </a:lnTo>
                  <a:lnTo>
                    <a:pt x="151780" y="255168"/>
                  </a:lnTo>
                  <a:lnTo>
                    <a:pt x="151542" y="259421"/>
                  </a:lnTo>
                  <a:lnTo>
                    <a:pt x="151306" y="263674"/>
                  </a:lnTo>
                  <a:lnTo>
                    <a:pt x="151076" y="267927"/>
                  </a:lnTo>
                  <a:lnTo>
                    <a:pt x="150847" y="272180"/>
                  </a:lnTo>
                  <a:lnTo>
                    <a:pt x="150626" y="276433"/>
                  </a:lnTo>
                  <a:lnTo>
                    <a:pt x="150406" y="280685"/>
                  </a:lnTo>
                  <a:lnTo>
                    <a:pt x="150192" y="284938"/>
                  </a:lnTo>
                  <a:lnTo>
                    <a:pt x="149982" y="289191"/>
                  </a:lnTo>
                  <a:lnTo>
                    <a:pt x="149775" y="293444"/>
                  </a:lnTo>
                  <a:lnTo>
                    <a:pt x="149576" y="297697"/>
                  </a:lnTo>
                  <a:lnTo>
                    <a:pt x="149379" y="301949"/>
                  </a:lnTo>
                  <a:lnTo>
                    <a:pt x="149190" y="306202"/>
                  </a:lnTo>
                  <a:lnTo>
                    <a:pt x="149004" y="310455"/>
                  </a:lnTo>
                  <a:lnTo>
                    <a:pt x="148824" y="314708"/>
                  </a:lnTo>
                  <a:lnTo>
                    <a:pt x="148650" y="318961"/>
                  </a:lnTo>
                  <a:lnTo>
                    <a:pt x="148479" y="323214"/>
                  </a:lnTo>
                  <a:lnTo>
                    <a:pt x="148317" y="327466"/>
                  </a:lnTo>
                  <a:lnTo>
                    <a:pt x="148158" y="331719"/>
                  </a:lnTo>
                  <a:lnTo>
                    <a:pt x="148007" y="335972"/>
                  </a:lnTo>
                  <a:lnTo>
                    <a:pt x="147861" y="340225"/>
                  </a:lnTo>
                  <a:lnTo>
                    <a:pt x="147721" y="344478"/>
                  </a:lnTo>
                  <a:lnTo>
                    <a:pt x="147588" y="348730"/>
                  </a:lnTo>
                  <a:lnTo>
                    <a:pt x="147458" y="352983"/>
                  </a:lnTo>
                  <a:lnTo>
                    <a:pt x="147338" y="357236"/>
                  </a:lnTo>
                  <a:lnTo>
                    <a:pt x="147222" y="361489"/>
                  </a:lnTo>
                  <a:lnTo>
                    <a:pt x="147114" y="365742"/>
                  </a:lnTo>
                  <a:lnTo>
                    <a:pt x="147011" y="369994"/>
                  </a:lnTo>
                  <a:lnTo>
                    <a:pt x="146914" y="374247"/>
                  </a:lnTo>
                  <a:lnTo>
                    <a:pt x="146826" y="378500"/>
                  </a:lnTo>
                  <a:lnTo>
                    <a:pt x="146741" y="382753"/>
                  </a:lnTo>
                  <a:lnTo>
                    <a:pt x="146667" y="387006"/>
                  </a:lnTo>
                  <a:lnTo>
                    <a:pt x="146596" y="391259"/>
                  </a:lnTo>
                  <a:lnTo>
                    <a:pt x="146534" y="395511"/>
                  </a:lnTo>
                  <a:lnTo>
                    <a:pt x="146478" y="399764"/>
                  </a:lnTo>
                  <a:lnTo>
                    <a:pt x="146427" y="404017"/>
                  </a:lnTo>
                  <a:lnTo>
                    <a:pt x="146386" y="408270"/>
                  </a:lnTo>
                  <a:lnTo>
                    <a:pt x="146349" y="412523"/>
                  </a:lnTo>
                  <a:lnTo>
                    <a:pt x="146322" y="416775"/>
                  </a:lnTo>
                  <a:lnTo>
                    <a:pt x="146300" y="421028"/>
                  </a:lnTo>
                  <a:lnTo>
                    <a:pt x="146285" y="425281"/>
                  </a:lnTo>
                  <a:lnTo>
                    <a:pt x="146278" y="429534"/>
                  </a:lnTo>
                  <a:lnTo>
                    <a:pt x="146276" y="433787"/>
                  </a:lnTo>
                  <a:lnTo>
                    <a:pt x="146285" y="438040"/>
                  </a:lnTo>
                  <a:lnTo>
                    <a:pt x="146297" y="442292"/>
                  </a:lnTo>
                  <a:lnTo>
                    <a:pt x="146320" y="446545"/>
                  </a:lnTo>
                  <a:lnTo>
                    <a:pt x="146348" y="450798"/>
                  </a:lnTo>
                  <a:lnTo>
                    <a:pt x="146383" y="455051"/>
                  </a:lnTo>
                  <a:lnTo>
                    <a:pt x="146427" y="459304"/>
                  </a:lnTo>
                  <a:lnTo>
                    <a:pt x="146475" y="463556"/>
                  </a:lnTo>
                  <a:lnTo>
                    <a:pt x="146535" y="467809"/>
                  </a:lnTo>
                  <a:lnTo>
                    <a:pt x="146598" y="472062"/>
                  </a:lnTo>
                  <a:lnTo>
                    <a:pt x="146672" y="476315"/>
                  </a:lnTo>
                  <a:lnTo>
                    <a:pt x="146752" y="480568"/>
                  </a:lnTo>
                  <a:lnTo>
                    <a:pt x="146839" y="484821"/>
                  </a:lnTo>
                  <a:lnTo>
                    <a:pt x="146935" y="489073"/>
                  </a:lnTo>
                  <a:lnTo>
                    <a:pt x="147035" y="493326"/>
                  </a:lnTo>
                  <a:lnTo>
                    <a:pt x="147148" y="497579"/>
                  </a:lnTo>
                  <a:lnTo>
                    <a:pt x="147265" y="501832"/>
                  </a:lnTo>
                  <a:lnTo>
                    <a:pt x="147391" y="506085"/>
                  </a:lnTo>
                  <a:lnTo>
                    <a:pt x="147524" y="510337"/>
                  </a:lnTo>
                  <a:lnTo>
                    <a:pt x="147663" y="514590"/>
                  </a:lnTo>
                  <a:lnTo>
                    <a:pt x="147814" y="518843"/>
                  </a:lnTo>
                  <a:lnTo>
                    <a:pt x="147968" y="523096"/>
                  </a:lnTo>
                  <a:lnTo>
                    <a:pt x="148134" y="527349"/>
                  </a:lnTo>
                  <a:lnTo>
                    <a:pt x="148304" y="531602"/>
                  </a:lnTo>
                  <a:lnTo>
                    <a:pt x="148484" y="535854"/>
                  </a:lnTo>
                  <a:lnTo>
                    <a:pt x="148672" y="540107"/>
                  </a:lnTo>
                  <a:lnTo>
                    <a:pt x="148865" y="544360"/>
                  </a:lnTo>
                  <a:lnTo>
                    <a:pt x="149069" y="548613"/>
                  </a:lnTo>
                  <a:lnTo>
                    <a:pt x="149278" y="552866"/>
                  </a:lnTo>
                  <a:lnTo>
                    <a:pt x="149498" y="557118"/>
                  </a:lnTo>
                  <a:lnTo>
                    <a:pt x="149723" y="561371"/>
                  </a:lnTo>
                  <a:lnTo>
                    <a:pt x="149956" y="565624"/>
                  </a:lnTo>
                  <a:lnTo>
                    <a:pt x="150198" y="569877"/>
                  </a:lnTo>
                  <a:lnTo>
                    <a:pt x="150444" y="574130"/>
                  </a:lnTo>
                  <a:lnTo>
                    <a:pt x="150703" y="578382"/>
                  </a:lnTo>
                  <a:lnTo>
                    <a:pt x="150966" y="582635"/>
                  </a:lnTo>
                  <a:lnTo>
                    <a:pt x="151238" y="586888"/>
                  </a:lnTo>
                  <a:lnTo>
                    <a:pt x="151517" y="591141"/>
                  </a:lnTo>
                  <a:lnTo>
                    <a:pt x="151803" y="595394"/>
                  </a:lnTo>
                  <a:lnTo>
                    <a:pt x="152098" y="599647"/>
                  </a:lnTo>
                  <a:lnTo>
                    <a:pt x="152396" y="603899"/>
                  </a:lnTo>
                  <a:lnTo>
                    <a:pt x="152707" y="608152"/>
                  </a:lnTo>
                  <a:lnTo>
                    <a:pt x="153021" y="612405"/>
                  </a:lnTo>
                  <a:lnTo>
                    <a:pt x="153344" y="616658"/>
                  </a:lnTo>
                  <a:lnTo>
                    <a:pt x="153674" y="620911"/>
                  </a:lnTo>
                  <a:lnTo>
                    <a:pt x="154008" y="625163"/>
                  </a:lnTo>
                  <a:lnTo>
                    <a:pt x="154353" y="629416"/>
                  </a:lnTo>
                  <a:lnTo>
                    <a:pt x="154700" y="633669"/>
                  </a:lnTo>
                  <a:lnTo>
                    <a:pt x="155058" y="637922"/>
                  </a:lnTo>
                  <a:lnTo>
                    <a:pt x="155419" y="642175"/>
                  </a:lnTo>
                  <a:lnTo>
                    <a:pt x="155788" y="646428"/>
                  </a:lnTo>
                  <a:lnTo>
                    <a:pt x="156163" y="650680"/>
                  </a:lnTo>
                  <a:lnTo>
                    <a:pt x="156541" y="654933"/>
                  </a:lnTo>
                  <a:lnTo>
                    <a:pt x="156929" y="659186"/>
                  </a:lnTo>
                  <a:lnTo>
                    <a:pt x="157319" y="663439"/>
                  </a:lnTo>
                  <a:lnTo>
                    <a:pt x="157717" y="667692"/>
                  </a:lnTo>
                  <a:lnTo>
                    <a:pt x="158119" y="671944"/>
                  </a:lnTo>
                  <a:lnTo>
                    <a:pt x="158525" y="676197"/>
                  </a:lnTo>
                  <a:lnTo>
                    <a:pt x="158937" y="680450"/>
                  </a:lnTo>
                  <a:lnTo>
                    <a:pt x="159352" y="684703"/>
                  </a:lnTo>
                  <a:lnTo>
                    <a:pt x="159774" y="688956"/>
                  </a:lnTo>
                  <a:lnTo>
                    <a:pt x="160197" y="693209"/>
                  </a:lnTo>
                  <a:lnTo>
                    <a:pt x="160626" y="697461"/>
                  </a:lnTo>
                  <a:lnTo>
                    <a:pt x="161057" y="701714"/>
                  </a:lnTo>
                  <a:lnTo>
                    <a:pt x="161492" y="705967"/>
                  </a:lnTo>
                  <a:lnTo>
                    <a:pt x="161930" y="710220"/>
                  </a:lnTo>
                  <a:lnTo>
                    <a:pt x="162370" y="714473"/>
                  </a:lnTo>
                  <a:lnTo>
                    <a:pt x="162814" y="718725"/>
                  </a:lnTo>
                  <a:lnTo>
                    <a:pt x="163259" y="722978"/>
                  </a:lnTo>
                  <a:lnTo>
                    <a:pt x="163707" y="727231"/>
                  </a:lnTo>
                  <a:lnTo>
                    <a:pt x="164156" y="731484"/>
                  </a:lnTo>
                  <a:lnTo>
                    <a:pt x="164606" y="735737"/>
                  </a:lnTo>
                  <a:lnTo>
                    <a:pt x="165057" y="739989"/>
                  </a:lnTo>
                  <a:lnTo>
                    <a:pt x="165509" y="744242"/>
                  </a:lnTo>
                  <a:lnTo>
                    <a:pt x="165961" y="748495"/>
                  </a:lnTo>
                  <a:lnTo>
                    <a:pt x="166413" y="752748"/>
                  </a:lnTo>
                  <a:lnTo>
                    <a:pt x="166865" y="757001"/>
                  </a:lnTo>
                  <a:lnTo>
                    <a:pt x="167316" y="761254"/>
                  </a:lnTo>
                  <a:lnTo>
                    <a:pt x="167767" y="765506"/>
                  </a:lnTo>
                  <a:lnTo>
                    <a:pt x="168216" y="769759"/>
                  </a:lnTo>
                  <a:lnTo>
                    <a:pt x="168664" y="774012"/>
                  </a:lnTo>
                  <a:lnTo>
                    <a:pt x="169109" y="778265"/>
                  </a:lnTo>
                  <a:lnTo>
                    <a:pt x="169553" y="782518"/>
                  </a:lnTo>
                  <a:lnTo>
                    <a:pt x="169994" y="786770"/>
                  </a:lnTo>
                  <a:lnTo>
                    <a:pt x="170431" y="791023"/>
                  </a:lnTo>
                  <a:lnTo>
                    <a:pt x="170867" y="795276"/>
                  </a:lnTo>
                  <a:lnTo>
                    <a:pt x="171296" y="799529"/>
                  </a:lnTo>
                  <a:lnTo>
                    <a:pt x="171724" y="803782"/>
                  </a:lnTo>
                  <a:lnTo>
                    <a:pt x="172146" y="808035"/>
                  </a:lnTo>
                  <a:lnTo>
                    <a:pt x="172564" y="812287"/>
                  </a:lnTo>
                  <a:lnTo>
                    <a:pt x="172978" y="816540"/>
                  </a:lnTo>
                  <a:lnTo>
                    <a:pt x="173385" y="820793"/>
                  </a:lnTo>
                  <a:lnTo>
                    <a:pt x="173790" y="825046"/>
                  </a:lnTo>
                  <a:lnTo>
                    <a:pt x="174184" y="829299"/>
                  </a:lnTo>
                  <a:lnTo>
                    <a:pt x="174576" y="833551"/>
                  </a:lnTo>
                  <a:lnTo>
                    <a:pt x="174959" y="837804"/>
                  </a:lnTo>
                  <a:lnTo>
                    <a:pt x="175337" y="842057"/>
                  </a:lnTo>
                  <a:lnTo>
                    <a:pt x="175708" y="846310"/>
                  </a:lnTo>
                  <a:lnTo>
                    <a:pt x="176070" y="850563"/>
                  </a:lnTo>
                  <a:lnTo>
                    <a:pt x="176428" y="854816"/>
                  </a:lnTo>
                  <a:lnTo>
                    <a:pt x="176774" y="859068"/>
                  </a:lnTo>
                  <a:lnTo>
                    <a:pt x="177115" y="863321"/>
                  </a:lnTo>
                  <a:lnTo>
                    <a:pt x="177446" y="867574"/>
                  </a:lnTo>
                  <a:lnTo>
                    <a:pt x="177769" y="871827"/>
                  </a:lnTo>
                  <a:lnTo>
                    <a:pt x="178086" y="876080"/>
                  </a:lnTo>
                  <a:lnTo>
                    <a:pt x="178390" y="880332"/>
                  </a:lnTo>
                  <a:lnTo>
                    <a:pt x="178689" y="884585"/>
                  </a:lnTo>
                  <a:lnTo>
                    <a:pt x="178975" y="888838"/>
                  </a:lnTo>
                  <a:lnTo>
                    <a:pt x="179254" y="893091"/>
                  </a:lnTo>
                  <a:lnTo>
                    <a:pt x="179524" y="897344"/>
                  </a:lnTo>
                  <a:lnTo>
                    <a:pt x="179782" y="901596"/>
                  </a:lnTo>
                  <a:lnTo>
                    <a:pt x="180035" y="905849"/>
                  </a:lnTo>
                  <a:lnTo>
                    <a:pt x="180272" y="910102"/>
                  </a:lnTo>
                  <a:lnTo>
                    <a:pt x="180504" y="914355"/>
                  </a:lnTo>
                  <a:lnTo>
                    <a:pt x="180723" y="918608"/>
                  </a:lnTo>
                  <a:lnTo>
                    <a:pt x="180934" y="922861"/>
                  </a:lnTo>
                  <a:lnTo>
                    <a:pt x="181136" y="927113"/>
                  </a:lnTo>
                  <a:lnTo>
                    <a:pt x="181325" y="931366"/>
                  </a:lnTo>
                  <a:lnTo>
                    <a:pt x="181509" y="935619"/>
                  </a:lnTo>
                  <a:lnTo>
                    <a:pt x="181677" y="939872"/>
                  </a:lnTo>
                  <a:lnTo>
                    <a:pt x="181839" y="944125"/>
                  </a:lnTo>
                  <a:lnTo>
                    <a:pt x="181990" y="948377"/>
                  </a:lnTo>
                  <a:lnTo>
                    <a:pt x="182131" y="952630"/>
                  </a:lnTo>
                  <a:lnTo>
                    <a:pt x="182265" y="956883"/>
                  </a:lnTo>
                  <a:lnTo>
                    <a:pt x="182386" y="961136"/>
                  </a:lnTo>
                  <a:lnTo>
                    <a:pt x="182502" y="965389"/>
                  </a:lnTo>
                  <a:lnTo>
                    <a:pt x="182603" y="969642"/>
                  </a:lnTo>
                  <a:lnTo>
                    <a:pt x="182699" y="973894"/>
                  </a:lnTo>
                  <a:lnTo>
                    <a:pt x="182786" y="978147"/>
                  </a:lnTo>
                  <a:lnTo>
                    <a:pt x="182862" y="982400"/>
                  </a:lnTo>
                  <a:lnTo>
                    <a:pt x="182934" y="986653"/>
                  </a:lnTo>
                  <a:lnTo>
                    <a:pt x="182993" y="990906"/>
                  </a:lnTo>
                  <a:lnTo>
                    <a:pt x="183048" y="995158"/>
                  </a:lnTo>
                  <a:lnTo>
                    <a:pt x="183092" y="999411"/>
                  </a:lnTo>
                  <a:lnTo>
                    <a:pt x="183131" y="1003664"/>
                  </a:lnTo>
                  <a:lnTo>
                    <a:pt x="183163" y="1007917"/>
                  </a:lnTo>
                  <a:lnTo>
                    <a:pt x="183187" y="1012170"/>
                  </a:lnTo>
                  <a:lnTo>
                    <a:pt x="183207" y="1016423"/>
                  </a:lnTo>
                  <a:lnTo>
                    <a:pt x="183217" y="1020675"/>
                  </a:lnTo>
                  <a:lnTo>
                    <a:pt x="183226" y="1024928"/>
                  </a:lnTo>
                  <a:lnTo>
                    <a:pt x="183227" y="1029181"/>
                  </a:lnTo>
                  <a:lnTo>
                    <a:pt x="183224" y="1033434"/>
                  </a:lnTo>
                  <a:lnTo>
                    <a:pt x="183217" y="1037687"/>
                  </a:lnTo>
                  <a:lnTo>
                    <a:pt x="183205" y="1041939"/>
                  </a:lnTo>
                  <a:lnTo>
                    <a:pt x="183191" y="1046192"/>
                  </a:lnTo>
                  <a:lnTo>
                    <a:pt x="183172" y="1050445"/>
                  </a:lnTo>
                  <a:lnTo>
                    <a:pt x="183152" y="1054698"/>
                  </a:lnTo>
                  <a:lnTo>
                    <a:pt x="183130" y="1058951"/>
                  </a:lnTo>
                  <a:lnTo>
                    <a:pt x="183105" y="1063204"/>
                  </a:lnTo>
                  <a:lnTo>
                    <a:pt x="183080" y="1067456"/>
                  </a:lnTo>
                  <a:lnTo>
                    <a:pt x="183055" y="1071709"/>
                  </a:lnTo>
                  <a:lnTo>
                    <a:pt x="183029" y="1075962"/>
                  </a:lnTo>
                  <a:lnTo>
                    <a:pt x="183003" y="1080215"/>
                  </a:lnTo>
                  <a:lnTo>
                    <a:pt x="182979" y="1084468"/>
                  </a:lnTo>
                  <a:lnTo>
                    <a:pt x="182956" y="1088720"/>
                  </a:lnTo>
                  <a:lnTo>
                    <a:pt x="182935" y="1092973"/>
                  </a:lnTo>
                  <a:lnTo>
                    <a:pt x="182916" y="1097226"/>
                  </a:lnTo>
                  <a:lnTo>
                    <a:pt x="182902" y="1101479"/>
                  </a:lnTo>
                  <a:lnTo>
                    <a:pt x="182889" y="1105732"/>
                  </a:lnTo>
                  <a:lnTo>
                    <a:pt x="182882" y="1109984"/>
                  </a:lnTo>
                  <a:lnTo>
                    <a:pt x="182880" y="1114237"/>
                  </a:lnTo>
                  <a:lnTo>
                    <a:pt x="182882" y="1118490"/>
                  </a:lnTo>
                  <a:lnTo>
                    <a:pt x="182891" y="1122743"/>
                  </a:lnTo>
                  <a:lnTo>
                    <a:pt x="182904" y="1126996"/>
                  </a:lnTo>
                  <a:lnTo>
                    <a:pt x="182929" y="1131249"/>
                  </a:lnTo>
                  <a:lnTo>
                    <a:pt x="182957" y="1135501"/>
                  </a:lnTo>
                  <a:lnTo>
                    <a:pt x="182995" y="1139754"/>
                  </a:lnTo>
                  <a:lnTo>
                    <a:pt x="183041" y="1144007"/>
                  </a:lnTo>
                  <a:lnTo>
                    <a:pt x="183095" y="1148260"/>
                  </a:lnTo>
                  <a:lnTo>
                    <a:pt x="183162" y="1152513"/>
                  </a:lnTo>
                  <a:lnTo>
                    <a:pt x="183233" y="1156765"/>
                  </a:lnTo>
                  <a:lnTo>
                    <a:pt x="183323" y="1161018"/>
                  </a:lnTo>
                  <a:lnTo>
                    <a:pt x="183418" y="1165271"/>
                  </a:lnTo>
                  <a:lnTo>
                    <a:pt x="183527" y="1169524"/>
                  </a:lnTo>
                  <a:lnTo>
                    <a:pt x="183648" y="1173777"/>
                  </a:lnTo>
                  <a:lnTo>
                    <a:pt x="183779" y="1178030"/>
                  </a:lnTo>
                  <a:lnTo>
                    <a:pt x="183928" y="1182282"/>
                  </a:lnTo>
                  <a:lnTo>
                    <a:pt x="184084" y="1186535"/>
                  </a:lnTo>
                  <a:lnTo>
                    <a:pt x="184262" y="1190788"/>
                  </a:lnTo>
                  <a:lnTo>
                    <a:pt x="184448" y="1195041"/>
                  </a:lnTo>
                  <a:lnTo>
                    <a:pt x="184651" y="1199294"/>
                  </a:lnTo>
                  <a:lnTo>
                    <a:pt x="184871" y="1203546"/>
                  </a:lnTo>
                  <a:lnTo>
                    <a:pt x="185100" y="1207799"/>
                  </a:lnTo>
                  <a:lnTo>
                    <a:pt x="185354" y="1212052"/>
                  </a:lnTo>
                  <a:lnTo>
                    <a:pt x="185616" y="1216305"/>
                  </a:lnTo>
                  <a:lnTo>
                    <a:pt x="185901" y="1220558"/>
                  </a:lnTo>
                  <a:lnTo>
                    <a:pt x="186200" y="1224811"/>
                  </a:lnTo>
                  <a:lnTo>
                    <a:pt x="186515" y="1229063"/>
                  </a:lnTo>
                  <a:lnTo>
                    <a:pt x="186851" y="1233316"/>
                  </a:lnTo>
                  <a:lnTo>
                    <a:pt x="187197" y="1237569"/>
                  </a:lnTo>
                  <a:lnTo>
                    <a:pt x="187572" y="1241822"/>
                  </a:lnTo>
                  <a:lnTo>
                    <a:pt x="187956" y="1246075"/>
                  </a:lnTo>
                  <a:lnTo>
                    <a:pt x="188364" y="1250327"/>
                  </a:lnTo>
                  <a:lnTo>
                    <a:pt x="188789" y="1254580"/>
                  </a:lnTo>
                  <a:lnTo>
                    <a:pt x="189229" y="1258833"/>
                  </a:lnTo>
                  <a:lnTo>
                    <a:pt x="189695" y="1263086"/>
                  </a:lnTo>
                  <a:lnTo>
                    <a:pt x="190169" y="1267339"/>
                  </a:lnTo>
                  <a:lnTo>
                    <a:pt x="190675" y="1271591"/>
                  </a:lnTo>
                  <a:lnTo>
                    <a:pt x="191191" y="1275844"/>
                  </a:lnTo>
                  <a:lnTo>
                    <a:pt x="191731" y="1280097"/>
                  </a:lnTo>
                  <a:lnTo>
                    <a:pt x="192289" y="1284350"/>
                  </a:lnTo>
                  <a:lnTo>
                    <a:pt x="192861" y="1288603"/>
                  </a:lnTo>
                  <a:lnTo>
                    <a:pt x="193462" y="1292856"/>
                  </a:lnTo>
                  <a:lnTo>
                    <a:pt x="194071" y="1297108"/>
                  </a:lnTo>
                  <a:lnTo>
                    <a:pt x="194710" y="1301361"/>
                  </a:lnTo>
                  <a:lnTo>
                    <a:pt x="195360" y="1305614"/>
                  </a:lnTo>
                  <a:lnTo>
                    <a:pt x="196032" y="1309867"/>
                  </a:lnTo>
                  <a:lnTo>
                    <a:pt x="196724" y="1314120"/>
                  </a:lnTo>
                  <a:lnTo>
                    <a:pt x="197429" y="1318372"/>
                  </a:lnTo>
                  <a:lnTo>
                    <a:pt x="198162" y="1322625"/>
                  </a:lnTo>
                  <a:lnTo>
                    <a:pt x="198903" y="1326878"/>
                  </a:lnTo>
                  <a:lnTo>
                    <a:pt x="199671" y="1331131"/>
                  </a:lnTo>
                  <a:lnTo>
                    <a:pt x="200452" y="1335384"/>
                  </a:lnTo>
                  <a:lnTo>
                    <a:pt x="201250" y="1339637"/>
                  </a:lnTo>
                  <a:lnTo>
                    <a:pt x="202069" y="1343889"/>
                  </a:lnTo>
                  <a:lnTo>
                    <a:pt x="202898" y="1348142"/>
                  </a:lnTo>
                  <a:lnTo>
                    <a:pt x="203754" y="1352395"/>
                  </a:lnTo>
                  <a:lnTo>
                    <a:pt x="204618" y="1356648"/>
                  </a:lnTo>
                  <a:lnTo>
                    <a:pt x="205504" y="1360901"/>
                  </a:lnTo>
                  <a:lnTo>
                    <a:pt x="206402" y="1365153"/>
                  </a:lnTo>
                  <a:lnTo>
                    <a:pt x="207315" y="1369406"/>
                  </a:lnTo>
                  <a:lnTo>
                    <a:pt x="208247" y="1373659"/>
                  </a:lnTo>
                  <a:lnTo>
                    <a:pt x="209186" y="1377912"/>
                  </a:lnTo>
                  <a:lnTo>
                    <a:pt x="210149" y="1382165"/>
                  </a:lnTo>
                  <a:lnTo>
                    <a:pt x="211118" y="1386418"/>
                  </a:lnTo>
                  <a:lnTo>
                    <a:pt x="212104" y="1390670"/>
                  </a:lnTo>
                  <a:lnTo>
                    <a:pt x="213103" y="1394923"/>
                  </a:lnTo>
                  <a:lnTo>
                    <a:pt x="214110" y="1399176"/>
                  </a:lnTo>
                  <a:lnTo>
                    <a:pt x="215134" y="1403429"/>
                  </a:lnTo>
                  <a:lnTo>
                    <a:pt x="216164" y="1407682"/>
                  </a:lnTo>
                  <a:lnTo>
                    <a:pt x="217210" y="1411934"/>
                  </a:lnTo>
                  <a:lnTo>
                    <a:pt x="218263" y="1416187"/>
                  </a:lnTo>
                  <a:lnTo>
                    <a:pt x="219326" y="1420440"/>
                  </a:lnTo>
                  <a:lnTo>
                    <a:pt x="220399" y="1424693"/>
                  </a:lnTo>
                  <a:lnTo>
                    <a:pt x="221478" y="1428946"/>
                  </a:lnTo>
                  <a:lnTo>
                    <a:pt x="222568" y="1433198"/>
                  </a:lnTo>
                  <a:lnTo>
                    <a:pt x="223662" y="1437451"/>
                  </a:lnTo>
                  <a:lnTo>
                    <a:pt x="224766" y="1441704"/>
                  </a:lnTo>
                  <a:lnTo>
                    <a:pt x="225874" y="1445957"/>
                  </a:lnTo>
                  <a:lnTo>
                    <a:pt x="226987" y="1450210"/>
                  </a:lnTo>
                  <a:lnTo>
                    <a:pt x="228106" y="1454463"/>
                  </a:lnTo>
                  <a:lnTo>
                    <a:pt x="229227" y="1458715"/>
                  </a:lnTo>
                  <a:lnTo>
                    <a:pt x="230354" y="1462968"/>
                  </a:lnTo>
                  <a:lnTo>
                    <a:pt x="231482" y="1467221"/>
                  </a:lnTo>
                  <a:lnTo>
                    <a:pt x="232613" y="1471474"/>
                  </a:lnTo>
                  <a:lnTo>
                    <a:pt x="233745" y="1475727"/>
                  </a:lnTo>
                  <a:lnTo>
                    <a:pt x="234878" y="1479979"/>
                  </a:lnTo>
                  <a:lnTo>
                    <a:pt x="236012" y="1484232"/>
                  </a:lnTo>
                  <a:lnTo>
                    <a:pt x="237144" y="1488485"/>
                  </a:lnTo>
                  <a:lnTo>
                    <a:pt x="238275" y="1492738"/>
                  </a:lnTo>
                  <a:lnTo>
                    <a:pt x="239405" y="1496991"/>
                  </a:lnTo>
                  <a:lnTo>
                    <a:pt x="240532" y="1501244"/>
                  </a:lnTo>
                  <a:lnTo>
                    <a:pt x="241656" y="1505496"/>
                  </a:lnTo>
                  <a:lnTo>
                    <a:pt x="242777" y="1509749"/>
                  </a:lnTo>
                  <a:lnTo>
                    <a:pt x="243891" y="1514002"/>
                  </a:lnTo>
                  <a:lnTo>
                    <a:pt x="245003" y="1518255"/>
                  </a:lnTo>
                  <a:lnTo>
                    <a:pt x="246106" y="1522508"/>
                  </a:lnTo>
                  <a:lnTo>
                    <a:pt x="247205" y="1526760"/>
                  </a:lnTo>
                  <a:lnTo>
                    <a:pt x="248296" y="1531013"/>
                  </a:lnTo>
                  <a:lnTo>
                    <a:pt x="249379" y="1535266"/>
                  </a:lnTo>
                  <a:lnTo>
                    <a:pt x="250456" y="1539519"/>
                  </a:lnTo>
                  <a:lnTo>
                    <a:pt x="251520" y="1543772"/>
                  </a:lnTo>
                  <a:lnTo>
                    <a:pt x="252579" y="1548025"/>
                  </a:lnTo>
                  <a:lnTo>
                    <a:pt x="253623" y="1552277"/>
                  </a:lnTo>
                  <a:lnTo>
                    <a:pt x="254659" y="1556530"/>
                  </a:lnTo>
                  <a:lnTo>
                    <a:pt x="255685" y="1560783"/>
                  </a:lnTo>
                  <a:lnTo>
                    <a:pt x="256696" y="1565036"/>
                  </a:lnTo>
                  <a:lnTo>
                    <a:pt x="257700" y="1569289"/>
                  </a:lnTo>
                  <a:lnTo>
                    <a:pt x="258683" y="1573541"/>
                  </a:lnTo>
                  <a:lnTo>
                    <a:pt x="259660" y="1577794"/>
                  </a:lnTo>
                  <a:lnTo>
                    <a:pt x="260618" y="1582047"/>
                  </a:lnTo>
                  <a:lnTo>
                    <a:pt x="261564" y="1586300"/>
                  </a:lnTo>
                  <a:lnTo>
                    <a:pt x="262497" y="1590553"/>
                  </a:lnTo>
                  <a:lnTo>
                    <a:pt x="263409" y="1594806"/>
                  </a:lnTo>
                  <a:lnTo>
                    <a:pt x="264314" y="1599058"/>
                  </a:lnTo>
                  <a:lnTo>
                    <a:pt x="265192" y="1603311"/>
                  </a:lnTo>
                  <a:lnTo>
                    <a:pt x="266062" y="1607564"/>
                  </a:lnTo>
                  <a:lnTo>
                    <a:pt x="266910" y="1611817"/>
                  </a:lnTo>
                  <a:lnTo>
                    <a:pt x="267742" y="1616070"/>
                  </a:lnTo>
                  <a:lnTo>
                    <a:pt x="268560" y="1620322"/>
                  </a:lnTo>
                  <a:lnTo>
                    <a:pt x="269353" y="1624575"/>
                  </a:lnTo>
                  <a:lnTo>
                    <a:pt x="270137" y="1628828"/>
                  </a:lnTo>
                  <a:lnTo>
                    <a:pt x="270891" y="1633081"/>
                  </a:lnTo>
                  <a:lnTo>
                    <a:pt x="271634" y="1637334"/>
                  </a:lnTo>
                  <a:lnTo>
                    <a:pt x="272355" y="1641586"/>
                  </a:lnTo>
                  <a:lnTo>
                    <a:pt x="273056" y="1645839"/>
                  </a:lnTo>
                  <a:lnTo>
                    <a:pt x="273743" y="1650092"/>
                  </a:lnTo>
                  <a:lnTo>
                    <a:pt x="274400" y="1654345"/>
                  </a:lnTo>
                  <a:lnTo>
                    <a:pt x="275048" y="1658598"/>
                  </a:lnTo>
                  <a:lnTo>
                    <a:pt x="275666" y="1662851"/>
                  </a:lnTo>
                  <a:lnTo>
                    <a:pt x="276269" y="1667103"/>
                  </a:lnTo>
                  <a:lnTo>
                    <a:pt x="276852" y="1671356"/>
                  </a:lnTo>
                  <a:lnTo>
                    <a:pt x="277410" y="1675609"/>
                  </a:lnTo>
                  <a:lnTo>
                    <a:pt x="277957" y="1679862"/>
                  </a:lnTo>
                  <a:lnTo>
                    <a:pt x="278469" y="1684115"/>
                  </a:lnTo>
                  <a:lnTo>
                    <a:pt x="278972" y="1688367"/>
                  </a:lnTo>
                  <a:lnTo>
                    <a:pt x="279447" y="1692620"/>
                  </a:lnTo>
                  <a:lnTo>
                    <a:pt x="279904" y="1696873"/>
                  </a:lnTo>
                  <a:lnTo>
                    <a:pt x="280343" y="1701126"/>
                  </a:lnTo>
                  <a:lnTo>
                    <a:pt x="280754" y="1705379"/>
                  </a:lnTo>
                  <a:lnTo>
                    <a:pt x="281156" y="1709632"/>
                  </a:lnTo>
                  <a:lnTo>
                    <a:pt x="281522" y="1713884"/>
                  </a:lnTo>
                  <a:lnTo>
                    <a:pt x="281878" y="1718137"/>
                  </a:lnTo>
                  <a:lnTo>
                    <a:pt x="282209" y="1722390"/>
                  </a:lnTo>
                  <a:lnTo>
                    <a:pt x="282520" y="1726643"/>
                  </a:lnTo>
                  <a:lnTo>
                    <a:pt x="282814" y="1730896"/>
                  </a:lnTo>
                  <a:lnTo>
                    <a:pt x="283080" y="1735148"/>
                  </a:lnTo>
                  <a:lnTo>
                    <a:pt x="283336" y="1739401"/>
                  </a:lnTo>
                  <a:lnTo>
                    <a:pt x="283561" y="1743654"/>
                  </a:lnTo>
                  <a:lnTo>
                    <a:pt x="283773" y="1747907"/>
                  </a:lnTo>
                  <a:lnTo>
                    <a:pt x="283962" y="1752160"/>
                  </a:lnTo>
                  <a:lnTo>
                    <a:pt x="284131" y="1756413"/>
                  </a:lnTo>
                  <a:lnTo>
                    <a:pt x="284286" y="1760665"/>
                  </a:lnTo>
                  <a:lnTo>
                    <a:pt x="284411" y="1764918"/>
                  </a:lnTo>
                  <a:lnTo>
                    <a:pt x="284528" y="1769171"/>
                  </a:lnTo>
                  <a:lnTo>
                    <a:pt x="284616" y="1773424"/>
                  </a:lnTo>
                  <a:lnTo>
                    <a:pt x="284690" y="1777677"/>
                  </a:lnTo>
                  <a:lnTo>
                    <a:pt x="284746" y="1781929"/>
                  </a:lnTo>
                  <a:lnTo>
                    <a:pt x="284779" y="1786182"/>
                  </a:lnTo>
                  <a:lnTo>
                    <a:pt x="284802" y="1790435"/>
                  </a:lnTo>
                  <a:lnTo>
                    <a:pt x="284795" y="1794688"/>
                  </a:lnTo>
                  <a:lnTo>
                    <a:pt x="284779" y="1798941"/>
                  </a:lnTo>
                  <a:lnTo>
                    <a:pt x="284739" y="1803193"/>
                  </a:lnTo>
                  <a:lnTo>
                    <a:pt x="284683" y="1807446"/>
                  </a:lnTo>
                  <a:lnTo>
                    <a:pt x="284612" y="1811699"/>
                  </a:lnTo>
                  <a:lnTo>
                    <a:pt x="284519" y="1815952"/>
                  </a:lnTo>
                  <a:lnTo>
                    <a:pt x="284416" y="1820205"/>
                  </a:lnTo>
                  <a:lnTo>
                    <a:pt x="284285" y="1824458"/>
                  </a:lnTo>
                  <a:lnTo>
                    <a:pt x="284145" y="1828710"/>
                  </a:lnTo>
                  <a:lnTo>
                    <a:pt x="283985" y="1832963"/>
                  </a:lnTo>
                  <a:lnTo>
                    <a:pt x="283808" y="1837216"/>
                  </a:lnTo>
                  <a:lnTo>
                    <a:pt x="283618" y="1841469"/>
                  </a:lnTo>
                  <a:lnTo>
                    <a:pt x="283404" y="1845722"/>
                  </a:lnTo>
                  <a:lnTo>
                    <a:pt x="283183" y="1849974"/>
                  </a:lnTo>
                  <a:lnTo>
                    <a:pt x="282936" y="1854227"/>
                  </a:lnTo>
                  <a:lnTo>
                    <a:pt x="282679" y="1858480"/>
                  </a:lnTo>
                  <a:lnTo>
                    <a:pt x="282404" y="1862733"/>
                  </a:lnTo>
                  <a:lnTo>
                    <a:pt x="282111" y="1866986"/>
                  </a:lnTo>
                  <a:lnTo>
                    <a:pt x="281808" y="1871239"/>
                  </a:lnTo>
                  <a:lnTo>
                    <a:pt x="281480" y="1875491"/>
                  </a:lnTo>
                  <a:lnTo>
                    <a:pt x="281145" y="1879744"/>
                  </a:lnTo>
                  <a:lnTo>
                    <a:pt x="280787" y="1883997"/>
                  </a:lnTo>
                  <a:lnTo>
                    <a:pt x="280418" y="1888250"/>
                  </a:lnTo>
                  <a:lnTo>
                    <a:pt x="280032" y="1892503"/>
                  </a:lnTo>
                  <a:lnTo>
                    <a:pt x="279628" y="1896755"/>
                  </a:lnTo>
                  <a:lnTo>
                    <a:pt x="279215" y="1901008"/>
                  </a:lnTo>
                  <a:lnTo>
                    <a:pt x="278776" y="1905261"/>
                  </a:lnTo>
                  <a:lnTo>
                    <a:pt x="278330" y="1909514"/>
                  </a:lnTo>
                  <a:lnTo>
                    <a:pt x="277863" y="1913767"/>
                  </a:lnTo>
                  <a:lnTo>
                    <a:pt x="277383" y="1918020"/>
                  </a:lnTo>
                  <a:lnTo>
                    <a:pt x="276889" y="1922272"/>
                  </a:lnTo>
                  <a:lnTo>
                    <a:pt x="276374" y="1926525"/>
                  </a:lnTo>
                  <a:lnTo>
                    <a:pt x="275852" y="1930778"/>
                  </a:lnTo>
                  <a:lnTo>
                    <a:pt x="275304" y="1935031"/>
                  </a:lnTo>
                  <a:lnTo>
                    <a:pt x="274747" y="1939284"/>
                  </a:lnTo>
                  <a:lnTo>
                    <a:pt x="274171" y="1943536"/>
                  </a:lnTo>
                  <a:lnTo>
                    <a:pt x="273581" y="1947789"/>
                  </a:lnTo>
                  <a:lnTo>
                    <a:pt x="272978" y="1952042"/>
                  </a:lnTo>
                  <a:lnTo>
                    <a:pt x="272352" y="1956295"/>
                  </a:lnTo>
                  <a:lnTo>
                    <a:pt x="271719" y="1960548"/>
                  </a:lnTo>
                  <a:lnTo>
                    <a:pt x="271062" y="1964800"/>
                  </a:lnTo>
                  <a:lnTo>
                    <a:pt x="270394" y="1969053"/>
                  </a:lnTo>
                  <a:lnTo>
                    <a:pt x="269709" y="1973306"/>
                  </a:lnTo>
                  <a:lnTo>
                    <a:pt x="269007" y="1977559"/>
                  </a:lnTo>
                  <a:lnTo>
                    <a:pt x="268295" y="1981812"/>
                  </a:lnTo>
                  <a:lnTo>
                    <a:pt x="267558" y="1986065"/>
                  </a:lnTo>
                  <a:lnTo>
                    <a:pt x="266814" y="1990317"/>
                  </a:lnTo>
                  <a:lnTo>
                    <a:pt x="266047" y="1994570"/>
                  </a:lnTo>
                  <a:lnTo>
                    <a:pt x="265268" y="1998823"/>
                  </a:lnTo>
                  <a:lnTo>
                    <a:pt x="264474" y="2003076"/>
                  </a:lnTo>
                  <a:lnTo>
                    <a:pt x="263661" y="2007329"/>
                  </a:lnTo>
                  <a:lnTo>
                    <a:pt x="262840" y="2011581"/>
                  </a:lnTo>
                  <a:lnTo>
                    <a:pt x="261992" y="2015834"/>
                  </a:lnTo>
                  <a:lnTo>
                    <a:pt x="261138" y="2020087"/>
                  </a:lnTo>
                  <a:lnTo>
                    <a:pt x="260263" y="2024340"/>
                  </a:lnTo>
                  <a:lnTo>
                    <a:pt x="259375" y="2028593"/>
                  </a:lnTo>
                  <a:lnTo>
                    <a:pt x="258474" y="2032846"/>
                  </a:lnTo>
                  <a:lnTo>
                    <a:pt x="257553" y="2037098"/>
                  </a:lnTo>
                  <a:lnTo>
                    <a:pt x="256625" y="2041351"/>
                  </a:lnTo>
                  <a:lnTo>
                    <a:pt x="255672" y="2045604"/>
                  </a:lnTo>
                  <a:lnTo>
                    <a:pt x="254712" y="2049857"/>
                  </a:lnTo>
                  <a:lnTo>
                    <a:pt x="253734" y="2054110"/>
                  </a:lnTo>
                  <a:lnTo>
                    <a:pt x="252743" y="2058362"/>
                  </a:lnTo>
                  <a:lnTo>
                    <a:pt x="251741" y="2062615"/>
                  </a:lnTo>
                  <a:lnTo>
                    <a:pt x="250719" y="2066868"/>
                  </a:lnTo>
                  <a:lnTo>
                    <a:pt x="249691" y="2071121"/>
                  </a:lnTo>
                  <a:lnTo>
                    <a:pt x="248642" y="2075374"/>
                  </a:lnTo>
                  <a:lnTo>
                    <a:pt x="247586" y="2079627"/>
                  </a:lnTo>
                  <a:lnTo>
                    <a:pt x="246515" y="2083879"/>
                  </a:lnTo>
                  <a:lnTo>
                    <a:pt x="245431" y="2088132"/>
                  </a:lnTo>
                  <a:lnTo>
                    <a:pt x="244339" y="2092385"/>
                  </a:lnTo>
                  <a:lnTo>
                    <a:pt x="243229" y="2096638"/>
                  </a:lnTo>
                  <a:lnTo>
                    <a:pt x="242114" y="2100891"/>
                  </a:lnTo>
                  <a:lnTo>
                    <a:pt x="240982" y="2105143"/>
                  </a:lnTo>
                  <a:lnTo>
                    <a:pt x="239844" y="2109396"/>
                  </a:lnTo>
                  <a:lnTo>
                    <a:pt x="238694" y="2113649"/>
                  </a:lnTo>
                  <a:lnTo>
                    <a:pt x="237534" y="2117902"/>
                  </a:lnTo>
                  <a:lnTo>
                    <a:pt x="236368" y="2122155"/>
                  </a:lnTo>
                  <a:lnTo>
                    <a:pt x="235188" y="2126408"/>
                  </a:lnTo>
                  <a:lnTo>
                    <a:pt x="234003" y="2130660"/>
                  </a:lnTo>
                  <a:lnTo>
                    <a:pt x="232808" y="2134913"/>
                  </a:lnTo>
                  <a:lnTo>
                    <a:pt x="231607" y="2139166"/>
                  </a:lnTo>
                  <a:lnTo>
                    <a:pt x="230400" y="2143419"/>
                  </a:lnTo>
                  <a:lnTo>
                    <a:pt x="229184" y="2147672"/>
                  </a:lnTo>
                  <a:lnTo>
                    <a:pt x="227965" y="2151924"/>
                  </a:lnTo>
                  <a:lnTo>
                    <a:pt x="226737" y="2156177"/>
                  </a:lnTo>
                  <a:lnTo>
                    <a:pt x="225507" y="2160430"/>
                  </a:lnTo>
                  <a:lnTo>
                    <a:pt x="224271" y="2164683"/>
                  </a:lnTo>
                  <a:lnTo>
                    <a:pt x="223032" y="2168936"/>
                  </a:lnTo>
                  <a:lnTo>
                    <a:pt x="221790" y="2173188"/>
                  </a:lnTo>
                  <a:close/>
                </a:path>
              </a:pathLst>
            </a:custGeom>
            <a:solidFill>
              <a:srgbClr val="A1B8E1">
                <a:alpha val="8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g22"/>
            <p:cNvSpPr/>
            <p:nvPr/>
          </p:nvSpPr>
          <p:spPr>
            <a:xfrm>
              <a:off x="3268558" y="2377311"/>
              <a:ext cx="421271" cy="3371751"/>
            </a:xfrm>
            <a:custGeom>
              <a:avLst/>
              <a:gdLst/>
              <a:ahLst/>
              <a:cxnLst/>
              <a:rect l="0" t="0" r="0" b="0"/>
              <a:pathLst>
                <a:path w="421271" h="3371751">
                  <a:moveTo>
                    <a:pt x="206117" y="3371751"/>
                  </a:moveTo>
                  <a:lnTo>
                    <a:pt x="205986" y="3365153"/>
                  </a:lnTo>
                  <a:lnTo>
                    <a:pt x="205860" y="3358555"/>
                  </a:lnTo>
                  <a:lnTo>
                    <a:pt x="205739" y="3351956"/>
                  </a:lnTo>
                  <a:lnTo>
                    <a:pt x="205622" y="3345358"/>
                  </a:lnTo>
                  <a:lnTo>
                    <a:pt x="205510" y="3338760"/>
                  </a:lnTo>
                  <a:lnTo>
                    <a:pt x="205402" y="3332161"/>
                  </a:lnTo>
                  <a:lnTo>
                    <a:pt x="205298" y="3325563"/>
                  </a:lnTo>
                  <a:lnTo>
                    <a:pt x="205199" y="3318965"/>
                  </a:lnTo>
                  <a:lnTo>
                    <a:pt x="205102" y="3312366"/>
                  </a:lnTo>
                  <a:lnTo>
                    <a:pt x="205009" y="3305768"/>
                  </a:lnTo>
                  <a:lnTo>
                    <a:pt x="204918" y="3299170"/>
                  </a:lnTo>
                  <a:lnTo>
                    <a:pt x="204829" y="3292571"/>
                  </a:lnTo>
                  <a:lnTo>
                    <a:pt x="204742" y="3285973"/>
                  </a:lnTo>
                  <a:lnTo>
                    <a:pt x="204656" y="3279374"/>
                  </a:lnTo>
                  <a:lnTo>
                    <a:pt x="204571" y="3272776"/>
                  </a:lnTo>
                  <a:lnTo>
                    <a:pt x="204487" y="3266178"/>
                  </a:lnTo>
                  <a:lnTo>
                    <a:pt x="204403" y="3259579"/>
                  </a:lnTo>
                  <a:lnTo>
                    <a:pt x="204318" y="3252981"/>
                  </a:lnTo>
                  <a:lnTo>
                    <a:pt x="204234" y="3246383"/>
                  </a:lnTo>
                  <a:lnTo>
                    <a:pt x="204149" y="3239784"/>
                  </a:lnTo>
                  <a:lnTo>
                    <a:pt x="204064" y="3233186"/>
                  </a:lnTo>
                  <a:lnTo>
                    <a:pt x="203978" y="3226588"/>
                  </a:lnTo>
                  <a:lnTo>
                    <a:pt x="203892" y="3219989"/>
                  </a:lnTo>
                  <a:lnTo>
                    <a:pt x="203807" y="3213391"/>
                  </a:lnTo>
                  <a:lnTo>
                    <a:pt x="203721" y="3206793"/>
                  </a:lnTo>
                  <a:lnTo>
                    <a:pt x="203637" y="3200194"/>
                  </a:lnTo>
                  <a:lnTo>
                    <a:pt x="203555" y="3193596"/>
                  </a:lnTo>
                  <a:lnTo>
                    <a:pt x="203475" y="3186998"/>
                  </a:lnTo>
                  <a:lnTo>
                    <a:pt x="203398" y="3180399"/>
                  </a:lnTo>
                  <a:lnTo>
                    <a:pt x="203324" y="3173801"/>
                  </a:lnTo>
                  <a:lnTo>
                    <a:pt x="203255" y="3167203"/>
                  </a:lnTo>
                  <a:lnTo>
                    <a:pt x="203191" y="3160604"/>
                  </a:lnTo>
                  <a:lnTo>
                    <a:pt x="203135" y="3154006"/>
                  </a:lnTo>
                  <a:lnTo>
                    <a:pt x="203086" y="3147408"/>
                  </a:lnTo>
                  <a:lnTo>
                    <a:pt x="203045" y="3140809"/>
                  </a:lnTo>
                  <a:lnTo>
                    <a:pt x="203011" y="3134211"/>
                  </a:lnTo>
                  <a:lnTo>
                    <a:pt x="202989" y="3127613"/>
                  </a:lnTo>
                  <a:lnTo>
                    <a:pt x="202978" y="3121014"/>
                  </a:lnTo>
                  <a:lnTo>
                    <a:pt x="202977" y="3114416"/>
                  </a:lnTo>
                  <a:lnTo>
                    <a:pt x="202986" y="3107818"/>
                  </a:lnTo>
                  <a:lnTo>
                    <a:pt x="203007" y="3101219"/>
                  </a:lnTo>
                  <a:lnTo>
                    <a:pt x="203040" y="3094621"/>
                  </a:lnTo>
                  <a:lnTo>
                    <a:pt x="203085" y="3088023"/>
                  </a:lnTo>
                  <a:lnTo>
                    <a:pt x="203141" y="3081424"/>
                  </a:lnTo>
                  <a:lnTo>
                    <a:pt x="203207" y="3074826"/>
                  </a:lnTo>
                  <a:lnTo>
                    <a:pt x="203282" y="3068228"/>
                  </a:lnTo>
                  <a:lnTo>
                    <a:pt x="203367" y="3061629"/>
                  </a:lnTo>
                  <a:lnTo>
                    <a:pt x="203461" y="3055031"/>
                  </a:lnTo>
                  <a:lnTo>
                    <a:pt x="203561" y="3048433"/>
                  </a:lnTo>
                  <a:lnTo>
                    <a:pt x="203667" y="3041834"/>
                  </a:lnTo>
                  <a:lnTo>
                    <a:pt x="203776" y="3035236"/>
                  </a:lnTo>
                  <a:lnTo>
                    <a:pt x="203889" y="3028638"/>
                  </a:lnTo>
                  <a:lnTo>
                    <a:pt x="204003" y="3022039"/>
                  </a:lnTo>
                  <a:lnTo>
                    <a:pt x="204115" y="3015441"/>
                  </a:lnTo>
                  <a:lnTo>
                    <a:pt x="204226" y="3008843"/>
                  </a:lnTo>
                  <a:lnTo>
                    <a:pt x="204334" y="3002244"/>
                  </a:lnTo>
                  <a:lnTo>
                    <a:pt x="204435" y="2995646"/>
                  </a:lnTo>
                  <a:lnTo>
                    <a:pt x="204529" y="2989048"/>
                  </a:lnTo>
                  <a:lnTo>
                    <a:pt x="204614" y="2982449"/>
                  </a:lnTo>
                  <a:lnTo>
                    <a:pt x="204691" y="2975851"/>
                  </a:lnTo>
                  <a:lnTo>
                    <a:pt x="204756" y="2969253"/>
                  </a:lnTo>
                  <a:lnTo>
                    <a:pt x="204808" y="2962654"/>
                  </a:lnTo>
                  <a:lnTo>
                    <a:pt x="204845" y="2956056"/>
                  </a:lnTo>
                  <a:lnTo>
                    <a:pt x="204868" y="2949457"/>
                  </a:lnTo>
                  <a:lnTo>
                    <a:pt x="204877" y="2942859"/>
                  </a:lnTo>
                  <a:lnTo>
                    <a:pt x="204871" y="2936261"/>
                  </a:lnTo>
                  <a:lnTo>
                    <a:pt x="204845" y="2929662"/>
                  </a:lnTo>
                  <a:lnTo>
                    <a:pt x="204801" y="2923064"/>
                  </a:lnTo>
                  <a:lnTo>
                    <a:pt x="204740" y="2916466"/>
                  </a:lnTo>
                  <a:lnTo>
                    <a:pt x="204662" y="2909867"/>
                  </a:lnTo>
                  <a:lnTo>
                    <a:pt x="204566" y="2903269"/>
                  </a:lnTo>
                  <a:lnTo>
                    <a:pt x="204449" y="2896671"/>
                  </a:lnTo>
                  <a:lnTo>
                    <a:pt x="204311" y="2890072"/>
                  </a:lnTo>
                  <a:lnTo>
                    <a:pt x="204154" y="2883474"/>
                  </a:lnTo>
                  <a:lnTo>
                    <a:pt x="203979" y="2876876"/>
                  </a:lnTo>
                  <a:lnTo>
                    <a:pt x="203784" y="2870277"/>
                  </a:lnTo>
                  <a:lnTo>
                    <a:pt x="203566" y="2863679"/>
                  </a:lnTo>
                  <a:lnTo>
                    <a:pt x="203327" y="2857081"/>
                  </a:lnTo>
                  <a:lnTo>
                    <a:pt x="203067" y="2850482"/>
                  </a:lnTo>
                  <a:lnTo>
                    <a:pt x="202788" y="2843884"/>
                  </a:lnTo>
                  <a:lnTo>
                    <a:pt x="202489" y="2837286"/>
                  </a:lnTo>
                  <a:lnTo>
                    <a:pt x="202164" y="2830687"/>
                  </a:lnTo>
                  <a:lnTo>
                    <a:pt x="201817" y="2824089"/>
                  </a:lnTo>
                  <a:lnTo>
                    <a:pt x="201449" y="2817491"/>
                  </a:lnTo>
                  <a:lnTo>
                    <a:pt x="201060" y="2810892"/>
                  </a:lnTo>
                  <a:lnTo>
                    <a:pt x="200651" y="2804294"/>
                  </a:lnTo>
                  <a:lnTo>
                    <a:pt x="200217" y="2797696"/>
                  </a:lnTo>
                  <a:lnTo>
                    <a:pt x="199761" y="2791097"/>
                  </a:lnTo>
                  <a:lnTo>
                    <a:pt x="199285" y="2784499"/>
                  </a:lnTo>
                  <a:lnTo>
                    <a:pt x="198791" y="2777901"/>
                  </a:lnTo>
                  <a:lnTo>
                    <a:pt x="198278" y="2771302"/>
                  </a:lnTo>
                  <a:lnTo>
                    <a:pt x="197744" y="2764704"/>
                  </a:lnTo>
                  <a:lnTo>
                    <a:pt x="197193" y="2758106"/>
                  </a:lnTo>
                  <a:lnTo>
                    <a:pt x="196628" y="2751507"/>
                  </a:lnTo>
                  <a:lnTo>
                    <a:pt x="196050" y="2744909"/>
                  </a:lnTo>
                  <a:lnTo>
                    <a:pt x="195460" y="2738311"/>
                  </a:lnTo>
                  <a:lnTo>
                    <a:pt x="194857" y="2731712"/>
                  </a:lnTo>
                  <a:lnTo>
                    <a:pt x="194247" y="2725114"/>
                  </a:lnTo>
                  <a:lnTo>
                    <a:pt x="193632" y="2718516"/>
                  </a:lnTo>
                  <a:lnTo>
                    <a:pt x="193013" y="2711917"/>
                  </a:lnTo>
                  <a:lnTo>
                    <a:pt x="192392" y="2705319"/>
                  </a:lnTo>
                  <a:lnTo>
                    <a:pt x="191773" y="2698721"/>
                  </a:lnTo>
                  <a:lnTo>
                    <a:pt x="191157" y="2692122"/>
                  </a:lnTo>
                  <a:lnTo>
                    <a:pt x="190548" y="2685524"/>
                  </a:lnTo>
                  <a:lnTo>
                    <a:pt x="189945" y="2678926"/>
                  </a:lnTo>
                  <a:lnTo>
                    <a:pt x="189352" y="2672327"/>
                  </a:lnTo>
                  <a:lnTo>
                    <a:pt x="188772" y="2665729"/>
                  </a:lnTo>
                  <a:lnTo>
                    <a:pt x="188207" y="2659131"/>
                  </a:lnTo>
                  <a:lnTo>
                    <a:pt x="187656" y="2652532"/>
                  </a:lnTo>
                  <a:lnTo>
                    <a:pt x="187121" y="2645934"/>
                  </a:lnTo>
                  <a:lnTo>
                    <a:pt x="186603" y="2639336"/>
                  </a:lnTo>
                  <a:lnTo>
                    <a:pt x="186107" y="2632737"/>
                  </a:lnTo>
                  <a:lnTo>
                    <a:pt x="185629" y="2626139"/>
                  </a:lnTo>
                  <a:lnTo>
                    <a:pt x="185171" y="2619540"/>
                  </a:lnTo>
                  <a:lnTo>
                    <a:pt x="184731" y="2612942"/>
                  </a:lnTo>
                  <a:lnTo>
                    <a:pt x="184309" y="2606344"/>
                  </a:lnTo>
                  <a:lnTo>
                    <a:pt x="183912" y="2599745"/>
                  </a:lnTo>
                  <a:lnTo>
                    <a:pt x="183532" y="2593147"/>
                  </a:lnTo>
                  <a:lnTo>
                    <a:pt x="183171" y="2586549"/>
                  </a:lnTo>
                  <a:lnTo>
                    <a:pt x="182826" y="2579950"/>
                  </a:lnTo>
                  <a:lnTo>
                    <a:pt x="182497" y="2573352"/>
                  </a:lnTo>
                  <a:lnTo>
                    <a:pt x="182188" y="2566754"/>
                  </a:lnTo>
                  <a:lnTo>
                    <a:pt x="181894" y="2560155"/>
                  </a:lnTo>
                  <a:lnTo>
                    <a:pt x="181614" y="2553557"/>
                  </a:lnTo>
                  <a:lnTo>
                    <a:pt x="181348" y="2546959"/>
                  </a:lnTo>
                  <a:lnTo>
                    <a:pt x="181093" y="2540360"/>
                  </a:lnTo>
                  <a:lnTo>
                    <a:pt x="180855" y="2533762"/>
                  </a:lnTo>
                  <a:lnTo>
                    <a:pt x="180628" y="2527164"/>
                  </a:lnTo>
                  <a:lnTo>
                    <a:pt x="180411" y="2520565"/>
                  </a:lnTo>
                  <a:lnTo>
                    <a:pt x="180205" y="2513967"/>
                  </a:lnTo>
                  <a:lnTo>
                    <a:pt x="180010" y="2507369"/>
                  </a:lnTo>
                  <a:lnTo>
                    <a:pt x="179827" y="2500770"/>
                  </a:lnTo>
                  <a:lnTo>
                    <a:pt x="179654" y="2494172"/>
                  </a:lnTo>
                  <a:lnTo>
                    <a:pt x="179491" y="2487574"/>
                  </a:lnTo>
                  <a:lnTo>
                    <a:pt x="179337" y="2480975"/>
                  </a:lnTo>
                  <a:lnTo>
                    <a:pt x="179192" y="2474377"/>
                  </a:lnTo>
                  <a:lnTo>
                    <a:pt x="179059" y="2467779"/>
                  </a:lnTo>
                  <a:lnTo>
                    <a:pt x="178934" y="2461180"/>
                  </a:lnTo>
                  <a:lnTo>
                    <a:pt x="178817" y="2454582"/>
                  </a:lnTo>
                  <a:lnTo>
                    <a:pt x="178709" y="2447984"/>
                  </a:lnTo>
                  <a:lnTo>
                    <a:pt x="178608" y="2441385"/>
                  </a:lnTo>
                  <a:lnTo>
                    <a:pt x="178516" y="2434787"/>
                  </a:lnTo>
                  <a:lnTo>
                    <a:pt x="178430" y="2428189"/>
                  </a:lnTo>
                  <a:lnTo>
                    <a:pt x="178350" y="2421590"/>
                  </a:lnTo>
                  <a:lnTo>
                    <a:pt x="178274" y="2414992"/>
                  </a:lnTo>
                  <a:lnTo>
                    <a:pt x="178204" y="2408394"/>
                  </a:lnTo>
                  <a:lnTo>
                    <a:pt x="178138" y="2401795"/>
                  </a:lnTo>
                  <a:lnTo>
                    <a:pt x="178074" y="2395197"/>
                  </a:lnTo>
                  <a:lnTo>
                    <a:pt x="178013" y="2388599"/>
                  </a:lnTo>
                  <a:lnTo>
                    <a:pt x="177954" y="2382000"/>
                  </a:lnTo>
                  <a:lnTo>
                    <a:pt x="177896" y="2375402"/>
                  </a:lnTo>
                  <a:lnTo>
                    <a:pt x="177839" y="2368804"/>
                  </a:lnTo>
                  <a:lnTo>
                    <a:pt x="177784" y="2362205"/>
                  </a:lnTo>
                  <a:lnTo>
                    <a:pt x="177729" y="2355607"/>
                  </a:lnTo>
                  <a:lnTo>
                    <a:pt x="177675" y="2349009"/>
                  </a:lnTo>
                  <a:lnTo>
                    <a:pt x="177623" y="2342410"/>
                  </a:lnTo>
                  <a:lnTo>
                    <a:pt x="177574" y="2335812"/>
                  </a:lnTo>
                  <a:lnTo>
                    <a:pt x="177528" y="2329214"/>
                  </a:lnTo>
                  <a:lnTo>
                    <a:pt x="177487" y="2322615"/>
                  </a:lnTo>
                  <a:lnTo>
                    <a:pt x="177451" y="2316017"/>
                  </a:lnTo>
                  <a:lnTo>
                    <a:pt x="177421" y="2309419"/>
                  </a:lnTo>
                  <a:lnTo>
                    <a:pt x="177404" y="2302820"/>
                  </a:lnTo>
                  <a:lnTo>
                    <a:pt x="177397" y="2296222"/>
                  </a:lnTo>
                  <a:lnTo>
                    <a:pt x="177402" y="2289623"/>
                  </a:lnTo>
                  <a:lnTo>
                    <a:pt x="177422" y="2283025"/>
                  </a:lnTo>
                  <a:lnTo>
                    <a:pt x="177457" y="2276427"/>
                  </a:lnTo>
                  <a:lnTo>
                    <a:pt x="177516" y="2269828"/>
                  </a:lnTo>
                  <a:lnTo>
                    <a:pt x="177595" y="2263230"/>
                  </a:lnTo>
                  <a:lnTo>
                    <a:pt x="177695" y="2256632"/>
                  </a:lnTo>
                  <a:lnTo>
                    <a:pt x="177818" y="2250033"/>
                  </a:lnTo>
                  <a:lnTo>
                    <a:pt x="177966" y="2243435"/>
                  </a:lnTo>
                  <a:lnTo>
                    <a:pt x="178146" y="2236837"/>
                  </a:lnTo>
                  <a:lnTo>
                    <a:pt x="178353" y="2230238"/>
                  </a:lnTo>
                  <a:lnTo>
                    <a:pt x="178586" y="2223640"/>
                  </a:lnTo>
                  <a:lnTo>
                    <a:pt x="178846" y="2217042"/>
                  </a:lnTo>
                  <a:lnTo>
                    <a:pt x="179135" y="2210443"/>
                  </a:lnTo>
                  <a:lnTo>
                    <a:pt x="179457" y="2203845"/>
                  </a:lnTo>
                  <a:lnTo>
                    <a:pt x="179806" y="2197247"/>
                  </a:lnTo>
                  <a:lnTo>
                    <a:pt x="180179" y="2190648"/>
                  </a:lnTo>
                  <a:lnTo>
                    <a:pt x="180575" y="2184050"/>
                  </a:lnTo>
                  <a:lnTo>
                    <a:pt x="180995" y="2177452"/>
                  </a:lnTo>
                  <a:lnTo>
                    <a:pt x="181440" y="2170853"/>
                  </a:lnTo>
                  <a:lnTo>
                    <a:pt x="181903" y="2164255"/>
                  </a:lnTo>
                  <a:lnTo>
                    <a:pt x="182380" y="2157657"/>
                  </a:lnTo>
                  <a:lnTo>
                    <a:pt x="182870" y="2151058"/>
                  </a:lnTo>
                  <a:lnTo>
                    <a:pt x="183371" y="2144460"/>
                  </a:lnTo>
                  <a:lnTo>
                    <a:pt x="183880" y="2137862"/>
                  </a:lnTo>
                  <a:lnTo>
                    <a:pt x="184392" y="2131263"/>
                  </a:lnTo>
                  <a:lnTo>
                    <a:pt x="184904" y="2124665"/>
                  </a:lnTo>
                  <a:lnTo>
                    <a:pt x="185412" y="2118067"/>
                  </a:lnTo>
                  <a:lnTo>
                    <a:pt x="185915" y="2111468"/>
                  </a:lnTo>
                  <a:lnTo>
                    <a:pt x="186404" y="2104870"/>
                  </a:lnTo>
                  <a:lnTo>
                    <a:pt x="186879" y="2098272"/>
                  </a:lnTo>
                  <a:lnTo>
                    <a:pt x="187338" y="2091673"/>
                  </a:lnTo>
                  <a:lnTo>
                    <a:pt x="187776" y="2085075"/>
                  </a:lnTo>
                  <a:lnTo>
                    <a:pt x="188190" y="2078477"/>
                  </a:lnTo>
                  <a:lnTo>
                    <a:pt x="188571" y="2071878"/>
                  </a:lnTo>
                  <a:lnTo>
                    <a:pt x="188922" y="2065280"/>
                  </a:lnTo>
                  <a:lnTo>
                    <a:pt x="189241" y="2058682"/>
                  </a:lnTo>
                  <a:lnTo>
                    <a:pt x="189526" y="2052083"/>
                  </a:lnTo>
                  <a:lnTo>
                    <a:pt x="189771" y="2045485"/>
                  </a:lnTo>
                  <a:lnTo>
                    <a:pt x="189968" y="2038887"/>
                  </a:lnTo>
                  <a:lnTo>
                    <a:pt x="190124" y="2032288"/>
                  </a:lnTo>
                  <a:lnTo>
                    <a:pt x="190238" y="2025690"/>
                  </a:lnTo>
                  <a:lnTo>
                    <a:pt x="190308" y="2019092"/>
                  </a:lnTo>
                  <a:lnTo>
                    <a:pt x="190329" y="2012493"/>
                  </a:lnTo>
                  <a:lnTo>
                    <a:pt x="190293" y="2005895"/>
                  </a:lnTo>
                  <a:lnTo>
                    <a:pt x="190211" y="1999297"/>
                  </a:lnTo>
                  <a:lnTo>
                    <a:pt x="190082" y="1992698"/>
                  </a:lnTo>
                  <a:lnTo>
                    <a:pt x="189906" y="1986100"/>
                  </a:lnTo>
                  <a:lnTo>
                    <a:pt x="189678" y="1979502"/>
                  </a:lnTo>
                  <a:lnTo>
                    <a:pt x="189393" y="1972903"/>
                  </a:lnTo>
                  <a:lnTo>
                    <a:pt x="189061" y="1966305"/>
                  </a:lnTo>
                  <a:lnTo>
                    <a:pt x="188684" y="1959706"/>
                  </a:lnTo>
                  <a:lnTo>
                    <a:pt x="188261" y="1953108"/>
                  </a:lnTo>
                  <a:lnTo>
                    <a:pt x="187790" y="1946510"/>
                  </a:lnTo>
                  <a:lnTo>
                    <a:pt x="187265" y="1939911"/>
                  </a:lnTo>
                  <a:lnTo>
                    <a:pt x="186700" y="1933313"/>
                  </a:lnTo>
                  <a:lnTo>
                    <a:pt x="186094" y="1926715"/>
                  </a:lnTo>
                  <a:lnTo>
                    <a:pt x="185448" y="1920116"/>
                  </a:lnTo>
                  <a:lnTo>
                    <a:pt x="184759" y="1913518"/>
                  </a:lnTo>
                  <a:lnTo>
                    <a:pt x="184026" y="1906920"/>
                  </a:lnTo>
                  <a:lnTo>
                    <a:pt x="183258" y="1900321"/>
                  </a:lnTo>
                  <a:lnTo>
                    <a:pt x="182456" y="1893723"/>
                  </a:lnTo>
                  <a:lnTo>
                    <a:pt x="181620" y="1887125"/>
                  </a:lnTo>
                  <a:lnTo>
                    <a:pt x="180748" y="1880526"/>
                  </a:lnTo>
                  <a:lnTo>
                    <a:pt x="179839" y="1873928"/>
                  </a:lnTo>
                  <a:lnTo>
                    <a:pt x="178900" y="1867330"/>
                  </a:lnTo>
                  <a:lnTo>
                    <a:pt x="177932" y="1860731"/>
                  </a:lnTo>
                  <a:lnTo>
                    <a:pt x="176935" y="1854133"/>
                  </a:lnTo>
                  <a:lnTo>
                    <a:pt x="175907" y="1847535"/>
                  </a:lnTo>
                  <a:lnTo>
                    <a:pt x="174844" y="1840936"/>
                  </a:lnTo>
                  <a:lnTo>
                    <a:pt x="173754" y="1834338"/>
                  </a:lnTo>
                  <a:lnTo>
                    <a:pt x="172637" y="1827740"/>
                  </a:lnTo>
                  <a:lnTo>
                    <a:pt x="171491" y="1821141"/>
                  </a:lnTo>
                  <a:lnTo>
                    <a:pt x="170314" y="1814543"/>
                  </a:lnTo>
                  <a:lnTo>
                    <a:pt x="169102" y="1807945"/>
                  </a:lnTo>
                  <a:lnTo>
                    <a:pt x="167861" y="1801346"/>
                  </a:lnTo>
                  <a:lnTo>
                    <a:pt x="166591" y="1794748"/>
                  </a:lnTo>
                  <a:lnTo>
                    <a:pt x="165290" y="1788150"/>
                  </a:lnTo>
                  <a:lnTo>
                    <a:pt x="163954" y="1781551"/>
                  </a:lnTo>
                  <a:lnTo>
                    <a:pt x="162580" y="1774953"/>
                  </a:lnTo>
                  <a:lnTo>
                    <a:pt x="161173" y="1768355"/>
                  </a:lnTo>
                  <a:lnTo>
                    <a:pt x="159732" y="1761756"/>
                  </a:lnTo>
                  <a:lnTo>
                    <a:pt x="158257" y="1755158"/>
                  </a:lnTo>
                  <a:lnTo>
                    <a:pt x="156741" y="1748560"/>
                  </a:lnTo>
                  <a:lnTo>
                    <a:pt x="155183" y="1741961"/>
                  </a:lnTo>
                  <a:lnTo>
                    <a:pt x="153587" y="1735363"/>
                  </a:lnTo>
                  <a:lnTo>
                    <a:pt x="151954" y="1728765"/>
                  </a:lnTo>
                  <a:lnTo>
                    <a:pt x="150283" y="1722166"/>
                  </a:lnTo>
                  <a:lnTo>
                    <a:pt x="148568" y="1715568"/>
                  </a:lnTo>
                  <a:lnTo>
                    <a:pt x="146807" y="1708970"/>
                  </a:lnTo>
                  <a:lnTo>
                    <a:pt x="145007" y="1702371"/>
                  </a:lnTo>
                  <a:lnTo>
                    <a:pt x="143167" y="1695773"/>
                  </a:lnTo>
                  <a:lnTo>
                    <a:pt x="141289" y="1689175"/>
                  </a:lnTo>
                  <a:lnTo>
                    <a:pt x="139365" y="1682576"/>
                  </a:lnTo>
                  <a:lnTo>
                    <a:pt x="137395" y="1675978"/>
                  </a:lnTo>
                  <a:lnTo>
                    <a:pt x="135388" y="1669380"/>
                  </a:lnTo>
                  <a:lnTo>
                    <a:pt x="133342" y="1662781"/>
                  </a:lnTo>
                  <a:lnTo>
                    <a:pt x="131259" y="1656183"/>
                  </a:lnTo>
                  <a:lnTo>
                    <a:pt x="129132" y="1649585"/>
                  </a:lnTo>
                  <a:lnTo>
                    <a:pt x="126963" y="1642986"/>
                  </a:lnTo>
                  <a:lnTo>
                    <a:pt x="124758" y="1636388"/>
                  </a:lnTo>
                  <a:lnTo>
                    <a:pt x="122518" y="1629789"/>
                  </a:lnTo>
                  <a:lnTo>
                    <a:pt x="120243" y="1623191"/>
                  </a:lnTo>
                  <a:lnTo>
                    <a:pt x="117927" y="1616593"/>
                  </a:lnTo>
                  <a:lnTo>
                    <a:pt x="115572" y="1609994"/>
                  </a:lnTo>
                  <a:lnTo>
                    <a:pt x="113183" y="1603396"/>
                  </a:lnTo>
                  <a:lnTo>
                    <a:pt x="110760" y="1596798"/>
                  </a:lnTo>
                  <a:lnTo>
                    <a:pt x="108303" y="1590199"/>
                  </a:lnTo>
                  <a:lnTo>
                    <a:pt x="105806" y="1583601"/>
                  </a:lnTo>
                  <a:lnTo>
                    <a:pt x="103268" y="1577003"/>
                  </a:lnTo>
                  <a:lnTo>
                    <a:pt x="100696" y="1570404"/>
                  </a:lnTo>
                  <a:lnTo>
                    <a:pt x="98087" y="1563806"/>
                  </a:lnTo>
                  <a:lnTo>
                    <a:pt x="95442" y="1557208"/>
                  </a:lnTo>
                  <a:lnTo>
                    <a:pt x="92752" y="1550609"/>
                  </a:lnTo>
                  <a:lnTo>
                    <a:pt x="90018" y="1544011"/>
                  </a:lnTo>
                  <a:lnTo>
                    <a:pt x="87244" y="1537413"/>
                  </a:lnTo>
                  <a:lnTo>
                    <a:pt x="84430" y="1530814"/>
                  </a:lnTo>
                  <a:lnTo>
                    <a:pt x="81576" y="1524216"/>
                  </a:lnTo>
                  <a:lnTo>
                    <a:pt x="78672" y="1517618"/>
                  </a:lnTo>
                  <a:lnTo>
                    <a:pt x="75722" y="1511019"/>
                  </a:lnTo>
                  <a:lnTo>
                    <a:pt x="72731" y="1504421"/>
                  </a:lnTo>
                  <a:lnTo>
                    <a:pt x="69700" y="1497823"/>
                  </a:lnTo>
                  <a:lnTo>
                    <a:pt x="66632" y="1491224"/>
                  </a:lnTo>
                  <a:lnTo>
                    <a:pt x="63519" y="1484626"/>
                  </a:lnTo>
                  <a:lnTo>
                    <a:pt x="60370" y="1478028"/>
                  </a:lnTo>
                  <a:lnTo>
                    <a:pt x="57194" y="1471429"/>
                  </a:lnTo>
                  <a:lnTo>
                    <a:pt x="53993" y="1464831"/>
                  </a:lnTo>
                  <a:lnTo>
                    <a:pt x="50774" y="1458233"/>
                  </a:lnTo>
                  <a:lnTo>
                    <a:pt x="47541" y="1451634"/>
                  </a:lnTo>
                  <a:lnTo>
                    <a:pt x="44306" y="1445036"/>
                  </a:lnTo>
                  <a:lnTo>
                    <a:pt x="41080" y="1438438"/>
                  </a:lnTo>
                  <a:lnTo>
                    <a:pt x="37870" y="1431839"/>
                  </a:lnTo>
                  <a:lnTo>
                    <a:pt x="34686" y="1425241"/>
                  </a:lnTo>
                  <a:lnTo>
                    <a:pt x="31550" y="1418643"/>
                  </a:lnTo>
                  <a:lnTo>
                    <a:pt x="28477" y="1412044"/>
                  </a:lnTo>
                  <a:lnTo>
                    <a:pt x="25473" y="1405446"/>
                  </a:lnTo>
                  <a:lnTo>
                    <a:pt x="22551" y="1398848"/>
                  </a:lnTo>
                  <a:lnTo>
                    <a:pt x="19724" y="1392249"/>
                  </a:lnTo>
                  <a:lnTo>
                    <a:pt x="17035" y="1385651"/>
                  </a:lnTo>
                  <a:lnTo>
                    <a:pt x="14491" y="1379053"/>
                  </a:lnTo>
                  <a:lnTo>
                    <a:pt x="12094" y="1372454"/>
                  </a:lnTo>
                  <a:lnTo>
                    <a:pt x="9858" y="1365856"/>
                  </a:lnTo>
                  <a:lnTo>
                    <a:pt x="7795" y="1359258"/>
                  </a:lnTo>
                  <a:lnTo>
                    <a:pt x="5969" y="1352659"/>
                  </a:lnTo>
                  <a:lnTo>
                    <a:pt x="4370" y="1346061"/>
                  </a:lnTo>
                  <a:lnTo>
                    <a:pt x="2992" y="1339463"/>
                  </a:lnTo>
                  <a:lnTo>
                    <a:pt x="1845" y="1332864"/>
                  </a:lnTo>
                  <a:lnTo>
                    <a:pt x="938" y="1326266"/>
                  </a:lnTo>
                  <a:lnTo>
                    <a:pt x="346" y="1319668"/>
                  </a:lnTo>
                  <a:lnTo>
                    <a:pt x="39" y="1313069"/>
                  </a:lnTo>
                  <a:lnTo>
                    <a:pt x="0" y="1306471"/>
                  </a:lnTo>
                  <a:lnTo>
                    <a:pt x="232" y="1299872"/>
                  </a:lnTo>
                  <a:lnTo>
                    <a:pt x="739" y="1293274"/>
                  </a:lnTo>
                  <a:lnTo>
                    <a:pt x="1593" y="1286676"/>
                  </a:lnTo>
                  <a:lnTo>
                    <a:pt x="2745" y="1280077"/>
                  </a:lnTo>
                  <a:lnTo>
                    <a:pt x="4170" y="1273479"/>
                  </a:lnTo>
                  <a:lnTo>
                    <a:pt x="5864" y="1266881"/>
                  </a:lnTo>
                  <a:lnTo>
                    <a:pt x="7823" y="1260282"/>
                  </a:lnTo>
                  <a:lnTo>
                    <a:pt x="10105" y="1253684"/>
                  </a:lnTo>
                  <a:lnTo>
                    <a:pt x="12649" y="1247086"/>
                  </a:lnTo>
                  <a:lnTo>
                    <a:pt x="15425" y="1240487"/>
                  </a:lnTo>
                  <a:lnTo>
                    <a:pt x="18425" y="1233889"/>
                  </a:lnTo>
                  <a:lnTo>
                    <a:pt x="21636" y="1227291"/>
                  </a:lnTo>
                  <a:lnTo>
                    <a:pt x="25095" y="1220692"/>
                  </a:lnTo>
                  <a:lnTo>
                    <a:pt x="28739" y="1214094"/>
                  </a:lnTo>
                  <a:lnTo>
                    <a:pt x="32543" y="1207496"/>
                  </a:lnTo>
                  <a:lnTo>
                    <a:pt x="36492" y="1200897"/>
                  </a:lnTo>
                  <a:lnTo>
                    <a:pt x="40572" y="1194299"/>
                  </a:lnTo>
                  <a:lnTo>
                    <a:pt x="44791" y="1187701"/>
                  </a:lnTo>
                  <a:lnTo>
                    <a:pt x="49102" y="1181102"/>
                  </a:lnTo>
                  <a:lnTo>
                    <a:pt x="53484" y="1174504"/>
                  </a:lnTo>
                  <a:lnTo>
                    <a:pt x="57921" y="1167906"/>
                  </a:lnTo>
                  <a:lnTo>
                    <a:pt x="62400" y="1161307"/>
                  </a:lnTo>
                  <a:lnTo>
                    <a:pt x="66905" y="1154709"/>
                  </a:lnTo>
                  <a:lnTo>
                    <a:pt x="71412" y="1148111"/>
                  </a:lnTo>
                  <a:lnTo>
                    <a:pt x="75907" y="1141512"/>
                  </a:lnTo>
                  <a:lnTo>
                    <a:pt x="80377" y="1134914"/>
                  </a:lnTo>
                  <a:lnTo>
                    <a:pt x="84811" y="1128316"/>
                  </a:lnTo>
                  <a:lnTo>
                    <a:pt x="89179" y="1121717"/>
                  </a:lnTo>
                  <a:lnTo>
                    <a:pt x="93480" y="1115119"/>
                  </a:lnTo>
                  <a:lnTo>
                    <a:pt x="97708" y="1108521"/>
                  </a:lnTo>
                  <a:lnTo>
                    <a:pt x="101855" y="1101922"/>
                  </a:lnTo>
                  <a:lnTo>
                    <a:pt x="105914" y="1095324"/>
                  </a:lnTo>
                  <a:lnTo>
                    <a:pt x="109850" y="1088726"/>
                  </a:lnTo>
                  <a:lnTo>
                    <a:pt x="113681" y="1082127"/>
                  </a:lnTo>
                  <a:lnTo>
                    <a:pt x="117407" y="1075529"/>
                  </a:lnTo>
                  <a:lnTo>
                    <a:pt x="121025" y="1068931"/>
                  </a:lnTo>
                  <a:lnTo>
                    <a:pt x="124534" y="1062332"/>
                  </a:lnTo>
                  <a:lnTo>
                    <a:pt x="127899" y="1055734"/>
                  </a:lnTo>
                  <a:lnTo>
                    <a:pt x="131150" y="1049136"/>
                  </a:lnTo>
                  <a:lnTo>
                    <a:pt x="134292" y="1042537"/>
                  </a:lnTo>
                  <a:lnTo>
                    <a:pt x="137325" y="1035939"/>
                  </a:lnTo>
                  <a:lnTo>
                    <a:pt x="140251" y="1029341"/>
                  </a:lnTo>
                  <a:lnTo>
                    <a:pt x="143041" y="1022742"/>
                  </a:lnTo>
                  <a:lnTo>
                    <a:pt x="145729" y="1016144"/>
                  </a:lnTo>
                  <a:lnTo>
                    <a:pt x="148320" y="1009546"/>
                  </a:lnTo>
                  <a:lnTo>
                    <a:pt x="150817" y="1002947"/>
                  </a:lnTo>
                  <a:lnTo>
                    <a:pt x="153224" y="996349"/>
                  </a:lnTo>
                  <a:lnTo>
                    <a:pt x="155517" y="989751"/>
                  </a:lnTo>
                  <a:lnTo>
                    <a:pt x="157727" y="983152"/>
                  </a:lnTo>
                  <a:lnTo>
                    <a:pt x="159861" y="976554"/>
                  </a:lnTo>
                  <a:lnTo>
                    <a:pt x="161919" y="969955"/>
                  </a:lnTo>
                  <a:lnTo>
                    <a:pt x="163907" y="963357"/>
                  </a:lnTo>
                  <a:lnTo>
                    <a:pt x="165805" y="956759"/>
                  </a:lnTo>
                  <a:lnTo>
                    <a:pt x="167640" y="950160"/>
                  </a:lnTo>
                  <a:lnTo>
                    <a:pt x="169415" y="943562"/>
                  </a:lnTo>
                  <a:lnTo>
                    <a:pt x="171132" y="936964"/>
                  </a:lnTo>
                  <a:lnTo>
                    <a:pt x="172794" y="930365"/>
                  </a:lnTo>
                  <a:lnTo>
                    <a:pt x="174386" y="923767"/>
                  </a:lnTo>
                  <a:lnTo>
                    <a:pt x="175929" y="917169"/>
                  </a:lnTo>
                  <a:lnTo>
                    <a:pt x="177424" y="910570"/>
                  </a:lnTo>
                  <a:lnTo>
                    <a:pt x="178873" y="903972"/>
                  </a:lnTo>
                  <a:lnTo>
                    <a:pt x="180276" y="897374"/>
                  </a:lnTo>
                  <a:lnTo>
                    <a:pt x="181623" y="890775"/>
                  </a:lnTo>
                  <a:lnTo>
                    <a:pt x="182928" y="884177"/>
                  </a:lnTo>
                  <a:lnTo>
                    <a:pt x="184194" y="877579"/>
                  </a:lnTo>
                  <a:lnTo>
                    <a:pt x="185419" y="870980"/>
                  </a:lnTo>
                  <a:lnTo>
                    <a:pt x="186606" y="864382"/>
                  </a:lnTo>
                  <a:lnTo>
                    <a:pt x="187743" y="857784"/>
                  </a:lnTo>
                  <a:lnTo>
                    <a:pt x="188843" y="851185"/>
                  </a:lnTo>
                  <a:lnTo>
                    <a:pt x="189907" y="844587"/>
                  </a:lnTo>
                  <a:lnTo>
                    <a:pt x="190934" y="837989"/>
                  </a:lnTo>
                  <a:lnTo>
                    <a:pt x="191926" y="831390"/>
                  </a:lnTo>
                  <a:lnTo>
                    <a:pt x="192871" y="824792"/>
                  </a:lnTo>
                  <a:lnTo>
                    <a:pt x="193781" y="818194"/>
                  </a:lnTo>
                  <a:lnTo>
                    <a:pt x="194657" y="811595"/>
                  </a:lnTo>
                  <a:lnTo>
                    <a:pt x="195497" y="804997"/>
                  </a:lnTo>
                  <a:lnTo>
                    <a:pt x="196302" y="798399"/>
                  </a:lnTo>
                  <a:lnTo>
                    <a:pt x="197062" y="791800"/>
                  </a:lnTo>
                  <a:lnTo>
                    <a:pt x="197786" y="785202"/>
                  </a:lnTo>
                  <a:lnTo>
                    <a:pt x="198476" y="778604"/>
                  </a:lnTo>
                  <a:lnTo>
                    <a:pt x="199130" y="772005"/>
                  </a:lnTo>
                  <a:lnTo>
                    <a:pt x="199748" y="765407"/>
                  </a:lnTo>
                  <a:lnTo>
                    <a:pt x="200319" y="758809"/>
                  </a:lnTo>
                  <a:lnTo>
                    <a:pt x="200855" y="752210"/>
                  </a:lnTo>
                  <a:lnTo>
                    <a:pt x="201356" y="745612"/>
                  </a:lnTo>
                  <a:lnTo>
                    <a:pt x="201820" y="739014"/>
                  </a:lnTo>
                  <a:lnTo>
                    <a:pt x="202247" y="732415"/>
                  </a:lnTo>
                  <a:lnTo>
                    <a:pt x="202629" y="725817"/>
                  </a:lnTo>
                  <a:lnTo>
                    <a:pt x="202975" y="719219"/>
                  </a:lnTo>
                  <a:lnTo>
                    <a:pt x="203286" y="712620"/>
                  </a:lnTo>
                  <a:lnTo>
                    <a:pt x="203562" y="706022"/>
                  </a:lnTo>
                  <a:lnTo>
                    <a:pt x="203802" y="699424"/>
                  </a:lnTo>
                  <a:lnTo>
                    <a:pt x="204000" y="692825"/>
                  </a:lnTo>
                  <a:lnTo>
                    <a:pt x="204166" y="686227"/>
                  </a:lnTo>
                  <a:lnTo>
                    <a:pt x="204300" y="679629"/>
                  </a:lnTo>
                  <a:lnTo>
                    <a:pt x="204404" y="673030"/>
                  </a:lnTo>
                  <a:lnTo>
                    <a:pt x="204477" y="666432"/>
                  </a:lnTo>
                  <a:lnTo>
                    <a:pt x="204516" y="659834"/>
                  </a:lnTo>
                  <a:lnTo>
                    <a:pt x="204529" y="653235"/>
                  </a:lnTo>
                  <a:lnTo>
                    <a:pt x="204519" y="646637"/>
                  </a:lnTo>
                  <a:lnTo>
                    <a:pt x="204487" y="640038"/>
                  </a:lnTo>
                  <a:lnTo>
                    <a:pt x="204433" y="633440"/>
                  </a:lnTo>
                  <a:lnTo>
                    <a:pt x="204357" y="626842"/>
                  </a:lnTo>
                  <a:lnTo>
                    <a:pt x="204266" y="620243"/>
                  </a:lnTo>
                  <a:lnTo>
                    <a:pt x="204163" y="613645"/>
                  </a:lnTo>
                  <a:lnTo>
                    <a:pt x="204048" y="607047"/>
                  </a:lnTo>
                  <a:lnTo>
                    <a:pt x="203924" y="600448"/>
                  </a:lnTo>
                  <a:lnTo>
                    <a:pt x="203793" y="593850"/>
                  </a:lnTo>
                  <a:lnTo>
                    <a:pt x="203660" y="587252"/>
                  </a:lnTo>
                  <a:lnTo>
                    <a:pt x="203525" y="580653"/>
                  </a:lnTo>
                  <a:lnTo>
                    <a:pt x="203391" y="574055"/>
                  </a:lnTo>
                  <a:lnTo>
                    <a:pt x="203261" y="567457"/>
                  </a:lnTo>
                  <a:lnTo>
                    <a:pt x="203139" y="560858"/>
                  </a:lnTo>
                  <a:lnTo>
                    <a:pt x="203025" y="554260"/>
                  </a:lnTo>
                  <a:lnTo>
                    <a:pt x="202921" y="547662"/>
                  </a:lnTo>
                  <a:lnTo>
                    <a:pt x="202829" y="541063"/>
                  </a:lnTo>
                  <a:lnTo>
                    <a:pt x="202751" y="534465"/>
                  </a:lnTo>
                  <a:lnTo>
                    <a:pt x="202692" y="527867"/>
                  </a:lnTo>
                  <a:lnTo>
                    <a:pt x="202649" y="521268"/>
                  </a:lnTo>
                  <a:lnTo>
                    <a:pt x="202624" y="514670"/>
                  </a:lnTo>
                  <a:lnTo>
                    <a:pt x="202618" y="508072"/>
                  </a:lnTo>
                  <a:lnTo>
                    <a:pt x="202632" y="501473"/>
                  </a:lnTo>
                  <a:lnTo>
                    <a:pt x="202670" y="494875"/>
                  </a:lnTo>
                  <a:lnTo>
                    <a:pt x="202728" y="488277"/>
                  </a:lnTo>
                  <a:lnTo>
                    <a:pt x="202807" y="481678"/>
                  </a:lnTo>
                  <a:lnTo>
                    <a:pt x="202904" y="475080"/>
                  </a:lnTo>
                  <a:lnTo>
                    <a:pt x="203024" y="468482"/>
                  </a:lnTo>
                  <a:lnTo>
                    <a:pt x="203166" y="461883"/>
                  </a:lnTo>
                  <a:lnTo>
                    <a:pt x="203326" y="455285"/>
                  </a:lnTo>
                  <a:lnTo>
                    <a:pt x="203503" y="448687"/>
                  </a:lnTo>
                  <a:lnTo>
                    <a:pt x="203695" y="442088"/>
                  </a:lnTo>
                  <a:lnTo>
                    <a:pt x="203905" y="435490"/>
                  </a:lnTo>
                  <a:lnTo>
                    <a:pt x="204130" y="428892"/>
                  </a:lnTo>
                  <a:lnTo>
                    <a:pt x="204366" y="422293"/>
                  </a:lnTo>
                  <a:lnTo>
                    <a:pt x="204612" y="415695"/>
                  </a:lnTo>
                  <a:lnTo>
                    <a:pt x="204866" y="409097"/>
                  </a:lnTo>
                  <a:lnTo>
                    <a:pt x="205129" y="402498"/>
                  </a:lnTo>
                  <a:lnTo>
                    <a:pt x="205396" y="395900"/>
                  </a:lnTo>
                  <a:lnTo>
                    <a:pt x="205667" y="389302"/>
                  </a:lnTo>
                  <a:lnTo>
                    <a:pt x="205938" y="382703"/>
                  </a:lnTo>
                  <a:lnTo>
                    <a:pt x="206210" y="376105"/>
                  </a:lnTo>
                  <a:lnTo>
                    <a:pt x="206479" y="369507"/>
                  </a:lnTo>
                  <a:lnTo>
                    <a:pt x="206744" y="362908"/>
                  </a:lnTo>
                  <a:lnTo>
                    <a:pt x="207004" y="356310"/>
                  </a:lnTo>
                  <a:lnTo>
                    <a:pt x="207258" y="349712"/>
                  </a:lnTo>
                  <a:lnTo>
                    <a:pt x="207505" y="343113"/>
                  </a:lnTo>
                  <a:lnTo>
                    <a:pt x="207742" y="336515"/>
                  </a:lnTo>
                  <a:lnTo>
                    <a:pt x="207967" y="329917"/>
                  </a:lnTo>
                  <a:lnTo>
                    <a:pt x="208183" y="323318"/>
                  </a:lnTo>
                  <a:lnTo>
                    <a:pt x="208387" y="316720"/>
                  </a:lnTo>
                  <a:lnTo>
                    <a:pt x="208581" y="310121"/>
                  </a:lnTo>
                  <a:lnTo>
                    <a:pt x="208760" y="303523"/>
                  </a:lnTo>
                  <a:lnTo>
                    <a:pt x="208925" y="296925"/>
                  </a:lnTo>
                  <a:lnTo>
                    <a:pt x="209078" y="290326"/>
                  </a:lnTo>
                  <a:lnTo>
                    <a:pt x="209218" y="283728"/>
                  </a:lnTo>
                  <a:lnTo>
                    <a:pt x="209345" y="277130"/>
                  </a:lnTo>
                  <a:lnTo>
                    <a:pt x="209458" y="270531"/>
                  </a:lnTo>
                  <a:lnTo>
                    <a:pt x="209557" y="263933"/>
                  </a:lnTo>
                  <a:lnTo>
                    <a:pt x="209643" y="257335"/>
                  </a:lnTo>
                  <a:lnTo>
                    <a:pt x="209717" y="250736"/>
                  </a:lnTo>
                  <a:lnTo>
                    <a:pt x="209779" y="244138"/>
                  </a:lnTo>
                  <a:lnTo>
                    <a:pt x="209827" y="237540"/>
                  </a:lnTo>
                  <a:lnTo>
                    <a:pt x="209862" y="230941"/>
                  </a:lnTo>
                  <a:lnTo>
                    <a:pt x="209886" y="224343"/>
                  </a:lnTo>
                  <a:lnTo>
                    <a:pt x="209900" y="217745"/>
                  </a:lnTo>
                  <a:lnTo>
                    <a:pt x="209903" y="211146"/>
                  </a:lnTo>
                  <a:lnTo>
                    <a:pt x="209894" y="204548"/>
                  </a:lnTo>
                  <a:lnTo>
                    <a:pt x="209874" y="197950"/>
                  </a:lnTo>
                  <a:lnTo>
                    <a:pt x="209844" y="191351"/>
                  </a:lnTo>
                  <a:lnTo>
                    <a:pt x="209806" y="184753"/>
                  </a:lnTo>
                  <a:lnTo>
                    <a:pt x="209758" y="178155"/>
                  </a:lnTo>
                  <a:lnTo>
                    <a:pt x="209702" y="171556"/>
                  </a:lnTo>
                  <a:lnTo>
                    <a:pt x="209636" y="164958"/>
                  </a:lnTo>
                  <a:lnTo>
                    <a:pt x="209563" y="158360"/>
                  </a:lnTo>
                  <a:lnTo>
                    <a:pt x="209484" y="151761"/>
                  </a:lnTo>
                  <a:lnTo>
                    <a:pt x="209398" y="145163"/>
                  </a:lnTo>
                  <a:lnTo>
                    <a:pt x="209306" y="138565"/>
                  </a:lnTo>
                  <a:lnTo>
                    <a:pt x="209209" y="131966"/>
                  </a:lnTo>
                  <a:lnTo>
                    <a:pt x="209108" y="125368"/>
                  </a:lnTo>
                  <a:lnTo>
                    <a:pt x="209003" y="118770"/>
                  </a:lnTo>
                  <a:lnTo>
                    <a:pt x="208896" y="112171"/>
                  </a:lnTo>
                  <a:lnTo>
                    <a:pt x="208787" y="105573"/>
                  </a:lnTo>
                  <a:lnTo>
                    <a:pt x="208677" y="98975"/>
                  </a:lnTo>
                  <a:lnTo>
                    <a:pt x="208568" y="92376"/>
                  </a:lnTo>
                  <a:lnTo>
                    <a:pt x="208461" y="85778"/>
                  </a:lnTo>
                  <a:lnTo>
                    <a:pt x="208355" y="79180"/>
                  </a:lnTo>
                  <a:lnTo>
                    <a:pt x="208253" y="72581"/>
                  </a:lnTo>
                  <a:lnTo>
                    <a:pt x="208157" y="65983"/>
                  </a:lnTo>
                  <a:lnTo>
                    <a:pt x="208065" y="59385"/>
                  </a:lnTo>
                  <a:lnTo>
                    <a:pt x="207980" y="52786"/>
                  </a:lnTo>
                  <a:lnTo>
                    <a:pt x="207902" y="46188"/>
                  </a:lnTo>
                  <a:lnTo>
                    <a:pt x="207833" y="39590"/>
                  </a:lnTo>
                  <a:lnTo>
                    <a:pt x="207775" y="32991"/>
                  </a:lnTo>
                  <a:lnTo>
                    <a:pt x="207725" y="26393"/>
                  </a:lnTo>
                  <a:lnTo>
                    <a:pt x="207685" y="19795"/>
                  </a:lnTo>
                  <a:lnTo>
                    <a:pt x="207656" y="13196"/>
                  </a:lnTo>
                  <a:lnTo>
                    <a:pt x="207639" y="6598"/>
                  </a:lnTo>
                  <a:lnTo>
                    <a:pt x="207634" y="0"/>
                  </a:lnTo>
                  <a:lnTo>
                    <a:pt x="213637" y="0"/>
                  </a:lnTo>
                  <a:lnTo>
                    <a:pt x="213632" y="6598"/>
                  </a:lnTo>
                  <a:lnTo>
                    <a:pt x="213615" y="13196"/>
                  </a:lnTo>
                  <a:lnTo>
                    <a:pt x="213585" y="19795"/>
                  </a:lnTo>
                  <a:lnTo>
                    <a:pt x="213546" y="26393"/>
                  </a:lnTo>
                  <a:lnTo>
                    <a:pt x="213496" y="32991"/>
                  </a:lnTo>
                  <a:lnTo>
                    <a:pt x="213437" y="39590"/>
                  </a:lnTo>
                  <a:lnTo>
                    <a:pt x="213369" y="46188"/>
                  </a:lnTo>
                  <a:lnTo>
                    <a:pt x="213290" y="52786"/>
                  </a:lnTo>
                  <a:lnTo>
                    <a:pt x="213205" y="59385"/>
                  </a:lnTo>
                  <a:lnTo>
                    <a:pt x="213114" y="65983"/>
                  </a:lnTo>
                  <a:lnTo>
                    <a:pt x="213018" y="72581"/>
                  </a:lnTo>
                  <a:lnTo>
                    <a:pt x="212916" y="79180"/>
                  </a:lnTo>
                  <a:lnTo>
                    <a:pt x="212810" y="85778"/>
                  </a:lnTo>
                  <a:lnTo>
                    <a:pt x="212703" y="92376"/>
                  </a:lnTo>
                  <a:lnTo>
                    <a:pt x="212593" y="98975"/>
                  </a:lnTo>
                  <a:lnTo>
                    <a:pt x="212484" y="105573"/>
                  </a:lnTo>
                  <a:lnTo>
                    <a:pt x="212375" y="112171"/>
                  </a:lnTo>
                  <a:lnTo>
                    <a:pt x="212268" y="118770"/>
                  </a:lnTo>
                  <a:lnTo>
                    <a:pt x="212163" y="125368"/>
                  </a:lnTo>
                  <a:lnTo>
                    <a:pt x="212062" y="131966"/>
                  </a:lnTo>
                  <a:lnTo>
                    <a:pt x="211965" y="138565"/>
                  </a:lnTo>
                  <a:lnTo>
                    <a:pt x="211872" y="145163"/>
                  </a:lnTo>
                  <a:lnTo>
                    <a:pt x="211787" y="151761"/>
                  </a:lnTo>
                  <a:lnTo>
                    <a:pt x="211708" y="158360"/>
                  </a:lnTo>
                  <a:lnTo>
                    <a:pt x="211635" y="164958"/>
                  </a:lnTo>
                  <a:lnTo>
                    <a:pt x="211569" y="171556"/>
                  </a:lnTo>
                  <a:lnTo>
                    <a:pt x="211512" y="178155"/>
                  </a:lnTo>
                  <a:lnTo>
                    <a:pt x="211465" y="184753"/>
                  </a:lnTo>
                  <a:lnTo>
                    <a:pt x="211427" y="191351"/>
                  </a:lnTo>
                  <a:lnTo>
                    <a:pt x="211397" y="197950"/>
                  </a:lnTo>
                  <a:lnTo>
                    <a:pt x="211377" y="204548"/>
                  </a:lnTo>
                  <a:lnTo>
                    <a:pt x="211368" y="211146"/>
                  </a:lnTo>
                  <a:lnTo>
                    <a:pt x="211371" y="217745"/>
                  </a:lnTo>
                  <a:lnTo>
                    <a:pt x="211385" y="224343"/>
                  </a:lnTo>
                  <a:lnTo>
                    <a:pt x="211409" y="230941"/>
                  </a:lnTo>
                  <a:lnTo>
                    <a:pt x="211444" y="237540"/>
                  </a:lnTo>
                  <a:lnTo>
                    <a:pt x="211492" y="244138"/>
                  </a:lnTo>
                  <a:lnTo>
                    <a:pt x="211554" y="250736"/>
                  </a:lnTo>
                  <a:lnTo>
                    <a:pt x="211628" y="257335"/>
                  </a:lnTo>
                  <a:lnTo>
                    <a:pt x="211714" y="263933"/>
                  </a:lnTo>
                  <a:lnTo>
                    <a:pt x="211812" y="270531"/>
                  </a:lnTo>
                  <a:lnTo>
                    <a:pt x="211925" y="277130"/>
                  </a:lnTo>
                  <a:lnTo>
                    <a:pt x="212053" y="283728"/>
                  </a:lnTo>
                  <a:lnTo>
                    <a:pt x="212193" y="290326"/>
                  </a:lnTo>
                  <a:lnTo>
                    <a:pt x="212346" y="296925"/>
                  </a:lnTo>
                  <a:lnTo>
                    <a:pt x="212511" y="303523"/>
                  </a:lnTo>
                  <a:lnTo>
                    <a:pt x="212690" y="310121"/>
                  </a:lnTo>
                  <a:lnTo>
                    <a:pt x="212883" y="316720"/>
                  </a:lnTo>
                  <a:lnTo>
                    <a:pt x="213088" y="323318"/>
                  </a:lnTo>
                  <a:lnTo>
                    <a:pt x="213303" y="329917"/>
                  </a:lnTo>
                  <a:lnTo>
                    <a:pt x="213529" y="336515"/>
                  </a:lnTo>
                  <a:lnTo>
                    <a:pt x="213766" y="343113"/>
                  </a:lnTo>
                  <a:lnTo>
                    <a:pt x="214013" y="349712"/>
                  </a:lnTo>
                  <a:lnTo>
                    <a:pt x="214267" y="356310"/>
                  </a:lnTo>
                  <a:lnTo>
                    <a:pt x="214527" y="362908"/>
                  </a:lnTo>
                  <a:lnTo>
                    <a:pt x="214792" y="369507"/>
                  </a:lnTo>
                  <a:lnTo>
                    <a:pt x="215061" y="376105"/>
                  </a:lnTo>
                  <a:lnTo>
                    <a:pt x="215333" y="382703"/>
                  </a:lnTo>
                  <a:lnTo>
                    <a:pt x="215604" y="389302"/>
                  </a:lnTo>
                  <a:lnTo>
                    <a:pt x="215875" y="395900"/>
                  </a:lnTo>
                  <a:lnTo>
                    <a:pt x="216142" y="402498"/>
                  </a:lnTo>
                  <a:lnTo>
                    <a:pt x="216404" y="409097"/>
                  </a:lnTo>
                  <a:lnTo>
                    <a:pt x="216659" y="415695"/>
                  </a:lnTo>
                  <a:lnTo>
                    <a:pt x="216905" y="422293"/>
                  </a:lnTo>
                  <a:lnTo>
                    <a:pt x="217141" y="428892"/>
                  </a:lnTo>
                  <a:lnTo>
                    <a:pt x="217366" y="435490"/>
                  </a:lnTo>
                  <a:lnTo>
                    <a:pt x="217575" y="442088"/>
                  </a:lnTo>
                  <a:lnTo>
                    <a:pt x="217768" y="448687"/>
                  </a:lnTo>
                  <a:lnTo>
                    <a:pt x="217945" y="455285"/>
                  </a:lnTo>
                  <a:lnTo>
                    <a:pt x="218105" y="461883"/>
                  </a:lnTo>
                  <a:lnTo>
                    <a:pt x="218247" y="468482"/>
                  </a:lnTo>
                  <a:lnTo>
                    <a:pt x="218366" y="475080"/>
                  </a:lnTo>
                  <a:lnTo>
                    <a:pt x="218464" y="481678"/>
                  </a:lnTo>
                  <a:lnTo>
                    <a:pt x="218542" y="488277"/>
                  </a:lnTo>
                  <a:lnTo>
                    <a:pt x="218601" y="494875"/>
                  </a:lnTo>
                  <a:lnTo>
                    <a:pt x="218639" y="501473"/>
                  </a:lnTo>
                  <a:lnTo>
                    <a:pt x="218653" y="508072"/>
                  </a:lnTo>
                  <a:lnTo>
                    <a:pt x="218646" y="514670"/>
                  </a:lnTo>
                  <a:lnTo>
                    <a:pt x="218621" y="521268"/>
                  </a:lnTo>
                  <a:lnTo>
                    <a:pt x="218579" y="527867"/>
                  </a:lnTo>
                  <a:lnTo>
                    <a:pt x="218520" y="534465"/>
                  </a:lnTo>
                  <a:lnTo>
                    <a:pt x="218442" y="541063"/>
                  </a:lnTo>
                  <a:lnTo>
                    <a:pt x="218350" y="547662"/>
                  </a:lnTo>
                  <a:lnTo>
                    <a:pt x="218246" y="554260"/>
                  </a:lnTo>
                  <a:lnTo>
                    <a:pt x="218132" y="560858"/>
                  </a:lnTo>
                  <a:lnTo>
                    <a:pt x="218009" y="567457"/>
                  </a:lnTo>
                  <a:lnTo>
                    <a:pt x="217879" y="574055"/>
                  </a:lnTo>
                  <a:lnTo>
                    <a:pt x="217746" y="580653"/>
                  </a:lnTo>
                  <a:lnTo>
                    <a:pt x="217611" y="587252"/>
                  </a:lnTo>
                  <a:lnTo>
                    <a:pt x="217477" y="593850"/>
                  </a:lnTo>
                  <a:lnTo>
                    <a:pt x="217347" y="600448"/>
                  </a:lnTo>
                  <a:lnTo>
                    <a:pt x="217223" y="607047"/>
                  </a:lnTo>
                  <a:lnTo>
                    <a:pt x="217108" y="613645"/>
                  </a:lnTo>
                  <a:lnTo>
                    <a:pt x="217004" y="620243"/>
                  </a:lnTo>
                  <a:lnTo>
                    <a:pt x="216914" y="626842"/>
                  </a:lnTo>
                  <a:lnTo>
                    <a:pt x="216838" y="633440"/>
                  </a:lnTo>
                  <a:lnTo>
                    <a:pt x="216784" y="640038"/>
                  </a:lnTo>
                  <a:lnTo>
                    <a:pt x="216752" y="646637"/>
                  </a:lnTo>
                  <a:lnTo>
                    <a:pt x="216742" y="653235"/>
                  </a:lnTo>
                  <a:lnTo>
                    <a:pt x="216755" y="659834"/>
                  </a:lnTo>
                  <a:lnTo>
                    <a:pt x="216794" y="666432"/>
                  </a:lnTo>
                  <a:lnTo>
                    <a:pt x="216867" y="673030"/>
                  </a:lnTo>
                  <a:lnTo>
                    <a:pt x="216971" y="679629"/>
                  </a:lnTo>
                  <a:lnTo>
                    <a:pt x="217105" y="686227"/>
                  </a:lnTo>
                  <a:lnTo>
                    <a:pt x="217271" y="692825"/>
                  </a:lnTo>
                  <a:lnTo>
                    <a:pt x="217468" y="699424"/>
                  </a:lnTo>
                  <a:lnTo>
                    <a:pt x="217709" y="706022"/>
                  </a:lnTo>
                  <a:lnTo>
                    <a:pt x="217985" y="712620"/>
                  </a:lnTo>
                  <a:lnTo>
                    <a:pt x="218296" y="719219"/>
                  </a:lnTo>
                  <a:lnTo>
                    <a:pt x="218642" y="725817"/>
                  </a:lnTo>
                  <a:lnTo>
                    <a:pt x="219023" y="732415"/>
                  </a:lnTo>
                  <a:lnTo>
                    <a:pt x="219451" y="739014"/>
                  </a:lnTo>
                  <a:lnTo>
                    <a:pt x="219915" y="745612"/>
                  </a:lnTo>
                  <a:lnTo>
                    <a:pt x="220416" y="752210"/>
                  </a:lnTo>
                  <a:lnTo>
                    <a:pt x="220952" y="758809"/>
                  </a:lnTo>
                  <a:lnTo>
                    <a:pt x="221523" y="765407"/>
                  </a:lnTo>
                  <a:lnTo>
                    <a:pt x="222141" y="772005"/>
                  </a:lnTo>
                  <a:lnTo>
                    <a:pt x="222795" y="778604"/>
                  </a:lnTo>
                  <a:lnTo>
                    <a:pt x="223485" y="785202"/>
                  </a:lnTo>
                  <a:lnTo>
                    <a:pt x="224209" y="791800"/>
                  </a:lnTo>
                  <a:lnTo>
                    <a:pt x="224969" y="798399"/>
                  </a:lnTo>
                  <a:lnTo>
                    <a:pt x="225773" y="804997"/>
                  </a:lnTo>
                  <a:lnTo>
                    <a:pt x="226614" y="811595"/>
                  </a:lnTo>
                  <a:lnTo>
                    <a:pt x="227489" y="818194"/>
                  </a:lnTo>
                  <a:lnTo>
                    <a:pt x="228400" y="824792"/>
                  </a:lnTo>
                  <a:lnTo>
                    <a:pt x="229345" y="831390"/>
                  </a:lnTo>
                  <a:lnTo>
                    <a:pt x="230336" y="837989"/>
                  </a:lnTo>
                  <a:lnTo>
                    <a:pt x="231364" y="844587"/>
                  </a:lnTo>
                  <a:lnTo>
                    <a:pt x="232428" y="851185"/>
                  </a:lnTo>
                  <a:lnTo>
                    <a:pt x="233528" y="857784"/>
                  </a:lnTo>
                  <a:lnTo>
                    <a:pt x="234665" y="864382"/>
                  </a:lnTo>
                  <a:lnTo>
                    <a:pt x="235852" y="870980"/>
                  </a:lnTo>
                  <a:lnTo>
                    <a:pt x="237077" y="877579"/>
                  </a:lnTo>
                  <a:lnTo>
                    <a:pt x="238343" y="884177"/>
                  </a:lnTo>
                  <a:lnTo>
                    <a:pt x="239648" y="890775"/>
                  </a:lnTo>
                  <a:lnTo>
                    <a:pt x="240995" y="897374"/>
                  </a:lnTo>
                  <a:lnTo>
                    <a:pt x="242398" y="903972"/>
                  </a:lnTo>
                  <a:lnTo>
                    <a:pt x="243847" y="910570"/>
                  </a:lnTo>
                  <a:lnTo>
                    <a:pt x="245342" y="917169"/>
                  </a:lnTo>
                  <a:lnTo>
                    <a:pt x="246885" y="923767"/>
                  </a:lnTo>
                  <a:lnTo>
                    <a:pt x="248477" y="930365"/>
                  </a:lnTo>
                  <a:lnTo>
                    <a:pt x="250139" y="936964"/>
                  </a:lnTo>
                  <a:lnTo>
                    <a:pt x="251856" y="943562"/>
                  </a:lnTo>
                  <a:lnTo>
                    <a:pt x="253631" y="950160"/>
                  </a:lnTo>
                  <a:lnTo>
                    <a:pt x="255466" y="956759"/>
                  </a:lnTo>
                  <a:lnTo>
                    <a:pt x="257364" y="963357"/>
                  </a:lnTo>
                  <a:lnTo>
                    <a:pt x="259352" y="969955"/>
                  </a:lnTo>
                  <a:lnTo>
                    <a:pt x="261410" y="976554"/>
                  </a:lnTo>
                  <a:lnTo>
                    <a:pt x="263543" y="983152"/>
                  </a:lnTo>
                  <a:lnTo>
                    <a:pt x="265754" y="989751"/>
                  </a:lnTo>
                  <a:lnTo>
                    <a:pt x="268047" y="996349"/>
                  </a:lnTo>
                  <a:lnTo>
                    <a:pt x="270454" y="1002947"/>
                  </a:lnTo>
                  <a:lnTo>
                    <a:pt x="272951" y="1009546"/>
                  </a:lnTo>
                  <a:lnTo>
                    <a:pt x="275542" y="1016144"/>
                  </a:lnTo>
                  <a:lnTo>
                    <a:pt x="278230" y="1022742"/>
                  </a:lnTo>
                  <a:lnTo>
                    <a:pt x="281020" y="1029341"/>
                  </a:lnTo>
                  <a:lnTo>
                    <a:pt x="283946" y="1035939"/>
                  </a:lnTo>
                  <a:lnTo>
                    <a:pt x="286979" y="1042537"/>
                  </a:lnTo>
                  <a:lnTo>
                    <a:pt x="290121" y="1049136"/>
                  </a:lnTo>
                  <a:lnTo>
                    <a:pt x="293372" y="1055734"/>
                  </a:lnTo>
                  <a:lnTo>
                    <a:pt x="296737" y="1062332"/>
                  </a:lnTo>
                  <a:lnTo>
                    <a:pt x="300246" y="1068931"/>
                  </a:lnTo>
                  <a:lnTo>
                    <a:pt x="303864" y="1075529"/>
                  </a:lnTo>
                  <a:lnTo>
                    <a:pt x="307590" y="1082127"/>
                  </a:lnTo>
                  <a:lnTo>
                    <a:pt x="311421" y="1088726"/>
                  </a:lnTo>
                  <a:lnTo>
                    <a:pt x="315356" y="1095324"/>
                  </a:lnTo>
                  <a:lnTo>
                    <a:pt x="319416" y="1101922"/>
                  </a:lnTo>
                  <a:lnTo>
                    <a:pt x="323563" y="1108521"/>
                  </a:lnTo>
                  <a:lnTo>
                    <a:pt x="327791" y="1115119"/>
                  </a:lnTo>
                  <a:lnTo>
                    <a:pt x="332092" y="1121717"/>
                  </a:lnTo>
                  <a:lnTo>
                    <a:pt x="336460" y="1128316"/>
                  </a:lnTo>
                  <a:lnTo>
                    <a:pt x="340894" y="1134914"/>
                  </a:lnTo>
                  <a:lnTo>
                    <a:pt x="345364" y="1141512"/>
                  </a:lnTo>
                  <a:lnTo>
                    <a:pt x="349859" y="1148111"/>
                  </a:lnTo>
                  <a:lnTo>
                    <a:pt x="354365" y="1154709"/>
                  </a:lnTo>
                  <a:lnTo>
                    <a:pt x="358871" y="1161307"/>
                  </a:lnTo>
                  <a:lnTo>
                    <a:pt x="363350" y="1167906"/>
                  </a:lnTo>
                  <a:lnTo>
                    <a:pt x="367787" y="1174504"/>
                  </a:lnTo>
                  <a:lnTo>
                    <a:pt x="372169" y="1181102"/>
                  </a:lnTo>
                  <a:lnTo>
                    <a:pt x="376480" y="1187701"/>
                  </a:lnTo>
                  <a:lnTo>
                    <a:pt x="380699" y="1194299"/>
                  </a:lnTo>
                  <a:lnTo>
                    <a:pt x="384779" y="1200897"/>
                  </a:lnTo>
                  <a:lnTo>
                    <a:pt x="388728" y="1207496"/>
                  </a:lnTo>
                  <a:lnTo>
                    <a:pt x="392532" y="1214094"/>
                  </a:lnTo>
                  <a:lnTo>
                    <a:pt x="396176" y="1220692"/>
                  </a:lnTo>
                  <a:lnTo>
                    <a:pt x="399635" y="1227291"/>
                  </a:lnTo>
                  <a:lnTo>
                    <a:pt x="402846" y="1233889"/>
                  </a:lnTo>
                  <a:lnTo>
                    <a:pt x="405846" y="1240487"/>
                  </a:lnTo>
                  <a:lnTo>
                    <a:pt x="408622" y="1247086"/>
                  </a:lnTo>
                  <a:lnTo>
                    <a:pt x="411166" y="1253684"/>
                  </a:lnTo>
                  <a:lnTo>
                    <a:pt x="413448" y="1260282"/>
                  </a:lnTo>
                  <a:lnTo>
                    <a:pt x="415406" y="1266881"/>
                  </a:lnTo>
                  <a:lnTo>
                    <a:pt x="417100" y="1273479"/>
                  </a:lnTo>
                  <a:lnTo>
                    <a:pt x="418525" y="1280077"/>
                  </a:lnTo>
                  <a:lnTo>
                    <a:pt x="419678" y="1286676"/>
                  </a:lnTo>
                  <a:lnTo>
                    <a:pt x="420532" y="1293274"/>
                  </a:lnTo>
                  <a:lnTo>
                    <a:pt x="421039" y="1299872"/>
                  </a:lnTo>
                  <a:lnTo>
                    <a:pt x="421271" y="1306471"/>
                  </a:lnTo>
                  <a:lnTo>
                    <a:pt x="421232" y="1313069"/>
                  </a:lnTo>
                  <a:lnTo>
                    <a:pt x="420925" y="1319668"/>
                  </a:lnTo>
                  <a:lnTo>
                    <a:pt x="420333" y="1326266"/>
                  </a:lnTo>
                  <a:lnTo>
                    <a:pt x="419426" y="1332864"/>
                  </a:lnTo>
                  <a:lnTo>
                    <a:pt x="418279" y="1339463"/>
                  </a:lnTo>
                  <a:lnTo>
                    <a:pt x="416901" y="1346061"/>
                  </a:lnTo>
                  <a:lnTo>
                    <a:pt x="415302" y="1352659"/>
                  </a:lnTo>
                  <a:lnTo>
                    <a:pt x="413476" y="1359258"/>
                  </a:lnTo>
                  <a:lnTo>
                    <a:pt x="411413" y="1365856"/>
                  </a:lnTo>
                  <a:lnTo>
                    <a:pt x="409177" y="1372454"/>
                  </a:lnTo>
                  <a:lnTo>
                    <a:pt x="406780" y="1379053"/>
                  </a:lnTo>
                  <a:lnTo>
                    <a:pt x="404236" y="1385651"/>
                  </a:lnTo>
                  <a:lnTo>
                    <a:pt x="401547" y="1392249"/>
                  </a:lnTo>
                  <a:lnTo>
                    <a:pt x="398720" y="1398848"/>
                  </a:lnTo>
                  <a:lnTo>
                    <a:pt x="395798" y="1405446"/>
                  </a:lnTo>
                  <a:lnTo>
                    <a:pt x="392794" y="1412044"/>
                  </a:lnTo>
                  <a:lnTo>
                    <a:pt x="389720" y="1418643"/>
                  </a:lnTo>
                  <a:lnTo>
                    <a:pt x="386585" y="1425241"/>
                  </a:lnTo>
                  <a:lnTo>
                    <a:pt x="383401" y="1431839"/>
                  </a:lnTo>
                  <a:lnTo>
                    <a:pt x="380191" y="1438438"/>
                  </a:lnTo>
                  <a:lnTo>
                    <a:pt x="376965" y="1445036"/>
                  </a:lnTo>
                  <a:lnTo>
                    <a:pt x="373730" y="1451634"/>
                  </a:lnTo>
                  <a:lnTo>
                    <a:pt x="370497" y="1458233"/>
                  </a:lnTo>
                  <a:lnTo>
                    <a:pt x="367277" y="1464831"/>
                  </a:lnTo>
                  <a:lnTo>
                    <a:pt x="364077" y="1471429"/>
                  </a:lnTo>
                  <a:lnTo>
                    <a:pt x="360901" y="1478028"/>
                  </a:lnTo>
                  <a:lnTo>
                    <a:pt x="357752" y="1484626"/>
                  </a:lnTo>
                  <a:lnTo>
                    <a:pt x="354639" y="1491224"/>
                  </a:lnTo>
                  <a:lnTo>
                    <a:pt x="351570" y="1497823"/>
                  </a:lnTo>
                  <a:lnTo>
                    <a:pt x="348540" y="1504421"/>
                  </a:lnTo>
                  <a:lnTo>
                    <a:pt x="345549" y="1511019"/>
                  </a:lnTo>
                  <a:lnTo>
                    <a:pt x="342599" y="1517618"/>
                  </a:lnTo>
                  <a:lnTo>
                    <a:pt x="339695" y="1524216"/>
                  </a:lnTo>
                  <a:lnTo>
                    <a:pt x="336841" y="1530814"/>
                  </a:lnTo>
                  <a:lnTo>
                    <a:pt x="334027" y="1537413"/>
                  </a:lnTo>
                  <a:lnTo>
                    <a:pt x="331253" y="1544011"/>
                  </a:lnTo>
                  <a:lnTo>
                    <a:pt x="328519" y="1550609"/>
                  </a:lnTo>
                  <a:lnTo>
                    <a:pt x="325829" y="1557208"/>
                  </a:lnTo>
                  <a:lnTo>
                    <a:pt x="323184" y="1563806"/>
                  </a:lnTo>
                  <a:lnTo>
                    <a:pt x="320575" y="1570404"/>
                  </a:lnTo>
                  <a:lnTo>
                    <a:pt x="318003" y="1577003"/>
                  </a:lnTo>
                  <a:lnTo>
                    <a:pt x="315465" y="1583601"/>
                  </a:lnTo>
                  <a:lnTo>
                    <a:pt x="312968" y="1590199"/>
                  </a:lnTo>
                  <a:lnTo>
                    <a:pt x="310511" y="1596798"/>
                  </a:lnTo>
                  <a:lnTo>
                    <a:pt x="308088" y="1603396"/>
                  </a:lnTo>
                  <a:lnTo>
                    <a:pt x="305699" y="1609994"/>
                  </a:lnTo>
                  <a:lnTo>
                    <a:pt x="303344" y="1616593"/>
                  </a:lnTo>
                  <a:lnTo>
                    <a:pt x="301028" y="1623191"/>
                  </a:lnTo>
                  <a:lnTo>
                    <a:pt x="298753" y="1629789"/>
                  </a:lnTo>
                  <a:lnTo>
                    <a:pt x="296513" y="1636388"/>
                  </a:lnTo>
                  <a:lnTo>
                    <a:pt x="294308" y="1642986"/>
                  </a:lnTo>
                  <a:lnTo>
                    <a:pt x="292139" y="1649585"/>
                  </a:lnTo>
                  <a:lnTo>
                    <a:pt x="290012" y="1656183"/>
                  </a:lnTo>
                  <a:lnTo>
                    <a:pt x="287929" y="1662781"/>
                  </a:lnTo>
                  <a:lnTo>
                    <a:pt x="285883" y="1669380"/>
                  </a:lnTo>
                  <a:lnTo>
                    <a:pt x="283875" y="1675978"/>
                  </a:lnTo>
                  <a:lnTo>
                    <a:pt x="281906" y="1682576"/>
                  </a:lnTo>
                  <a:lnTo>
                    <a:pt x="279982" y="1689175"/>
                  </a:lnTo>
                  <a:lnTo>
                    <a:pt x="278104" y="1695773"/>
                  </a:lnTo>
                  <a:lnTo>
                    <a:pt x="276264" y="1702371"/>
                  </a:lnTo>
                  <a:lnTo>
                    <a:pt x="274464" y="1708970"/>
                  </a:lnTo>
                  <a:lnTo>
                    <a:pt x="272703" y="1715568"/>
                  </a:lnTo>
                  <a:lnTo>
                    <a:pt x="270987" y="1722166"/>
                  </a:lnTo>
                  <a:lnTo>
                    <a:pt x="269317" y="1728765"/>
                  </a:lnTo>
                  <a:lnTo>
                    <a:pt x="267684" y="1735363"/>
                  </a:lnTo>
                  <a:lnTo>
                    <a:pt x="266088" y="1741961"/>
                  </a:lnTo>
                  <a:lnTo>
                    <a:pt x="264530" y="1748560"/>
                  </a:lnTo>
                  <a:lnTo>
                    <a:pt x="263014" y="1755158"/>
                  </a:lnTo>
                  <a:lnTo>
                    <a:pt x="261539" y="1761756"/>
                  </a:lnTo>
                  <a:lnTo>
                    <a:pt x="260098" y="1768355"/>
                  </a:lnTo>
                  <a:lnTo>
                    <a:pt x="258691" y="1774953"/>
                  </a:lnTo>
                  <a:lnTo>
                    <a:pt x="257317" y="1781551"/>
                  </a:lnTo>
                  <a:lnTo>
                    <a:pt x="255981" y="1788150"/>
                  </a:lnTo>
                  <a:lnTo>
                    <a:pt x="254680" y="1794748"/>
                  </a:lnTo>
                  <a:lnTo>
                    <a:pt x="253410" y="1801346"/>
                  </a:lnTo>
                  <a:lnTo>
                    <a:pt x="252169" y="1807945"/>
                  </a:lnTo>
                  <a:lnTo>
                    <a:pt x="250957" y="1814543"/>
                  </a:lnTo>
                  <a:lnTo>
                    <a:pt x="249780" y="1821141"/>
                  </a:lnTo>
                  <a:lnTo>
                    <a:pt x="248634" y="1827740"/>
                  </a:lnTo>
                  <a:lnTo>
                    <a:pt x="247517" y="1834338"/>
                  </a:lnTo>
                  <a:lnTo>
                    <a:pt x="246426" y="1840936"/>
                  </a:lnTo>
                  <a:lnTo>
                    <a:pt x="245364" y="1847535"/>
                  </a:lnTo>
                  <a:lnTo>
                    <a:pt x="244335" y="1854133"/>
                  </a:lnTo>
                  <a:lnTo>
                    <a:pt x="243338" y="1860731"/>
                  </a:lnTo>
                  <a:lnTo>
                    <a:pt x="242370" y="1867330"/>
                  </a:lnTo>
                  <a:lnTo>
                    <a:pt x="241431" y="1873928"/>
                  </a:lnTo>
                  <a:lnTo>
                    <a:pt x="240522" y="1880526"/>
                  </a:lnTo>
                  <a:lnTo>
                    <a:pt x="239651" y="1887125"/>
                  </a:lnTo>
                  <a:lnTo>
                    <a:pt x="238815" y="1893723"/>
                  </a:lnTo>
                  <a:lnTo>
                    <a:pt x="238013" y="1900321"/>
                  </a:lnTo>
                  <a:lnTo>
                    <a:pt x="237245" y="1906920"/>
                  </a:lnTo>
                  <a:lnTo>
                    <a:pt x="236511" y="1913518"/>
                  </a:lnTo>
                  <a:lnTo>
                    <a:pt x="235823" y="1920116"/>
                  </a:lnTo>
                  <a:lnTo>
                    <a:pt x="235177" y="1926715"/>
                  </a:lnTo>
                  <a:lnTo>
                    <a:pt x="234571" y="1933313"/>
                  </a:lnTo>
                  <a:lnTo>
                    <a:pt x="234005" y="1939911"/>
                  </a:lnTo>
                  <a:lnTo>
                    <a:pt x="233481" y="1946510"/>
                  </a:lnTo>
                  <a:lnTo>
                    <a:pt x="233010" y="1953108"/>
                  </a:lnTo>
                  <a:lnTo>
                    <a:pt x="232587" y="1959706"/>
                  </a:lnTo>
                  <a:lnTo>
                    <a:pt x="232210" y="1966305"/>
                  </a:lnTo>
                  <a:lnTo>
                    <a:pt x="231878" y="1972903"/>
                  </a:lnTo>
                  <a:lnTo>
                    <a:pt x="231593" y="1979502"/>
                  </a:lnTo>
                  <a:lnTo>
                    <a:pt x="231365" y="1986100"/>
                  </a:lnTo>
                  <a:lnTo>
                    <a:pt x="231189" y="1992698"/>
                  </a:lnTo>
                  <a:lnTo>
                    <a:pt x="231060" y="1999297"/>
                  </a:lnTo>
                  <a:lnTo>
                    <a:pt x="230977" y="2005895"/>
                  </a:lnTo>
                  <a:lnTo>
                    <a:pt x="230942" y="2012493"/>
                  </a:lnTo>
                  <a:lnTo>
                    <a:pt x="230963" y="2019092"/>
                  </a:lnTo>
                  <a:lnTo>
                    <a:pt x="231033" y="2025690"/>
                  </a:lnTo>
                  <a:lnTo>
                    <a:pt x="231147" y="2032288"/>
                  </a:lnTo>
                  <a:lnTo>
                    <a:pt x="231303" y="2038887"/>
                  </a:lnTo>
                  <a:lnTo>
                    <a:pt x="231499" y="2045485"/>
                  </a:lnTo>
                  <a:lnTo>
                    <a:pt x="231745" y="2052083"/>
                  </a:lnTo>
                  <a:lnTo>
                    <a:pt x="232030" y="2058682"/>
                  </a:lnTo>
                  <a:lnTo>
                    <a:pt x="232349" y="2065280"/>
                  </a:lnTo>
                  <a:lnTo>
                    <a:pt x="232700" y="2071878"/>
                  </a:lnTo>
                  <a:lnTo>
                    <a:pt x="233081" y="2078477"/>
                  </a:lnTo>
                  <a:lnTo>
                    <a:pt x="233495" y="2085075"/>
                  </a:lnTo>
                  <a:lnTo>
                    <a:pt x="233933" y="2091673"/>
                  </a:lnTo>
                  <a:lnTo>
                    <a:pt x="234391" y="2098272"/>
                  </a:lnTo>
                  <a:lnTo>
                    <a:pt x="234867" y="2104870"/>
                  </a:lnTo>
                  <a:lnTo>
                    <a:pt x="235356" y="2111468"/>
                  </a:lnTo>
                  <a:lnTo>
                    <a:pt x="235858" y="2118067"/>
                  </a:lnTo>
                  <a:lnTo>
                    <a:pt x="236367" y="2124665"/>
                  </a:lnTo>
                  <a:lnTo>
                    <a:pt x="236879" y="2131263"/>
                  </a:lnTo>
                  <a:lnTo>
                    <a:pt x="237391" y="2137862"/>
                  </a:lnTo>
                  <a:lnTo>
                    <a:pt x="237900" y="2144460"/>
                  </a:lnTo>
                  <a:lnTo>
                    <a:pt x="238401" y="2151058"/>
                  </a:lnTo>
                  <a:lnTo>
                    <a:pt x="238891" y="2157657"/>
                  </a:lnTo>
                  <a:lnTo>
                    <a:pt x="239368" y="2164255"/>
                  </a:lnTo>
                  <a:lnTo>
                    <a:pt x="239831" y="2170853"/>
                  </a:lnTo>
                  <a:lnTo>
                    <a:pt x="240276" y="2177452"/>
                  </a:lnTo>
                  <a:lnTo>
                    <a:pt x="240696" y="2184050"/>
                  </a:lnTo>
                  <a:lnTo>
                    <a:pt x="241092" y="2190648"/>
                  </a:lnTo>
                  <a:lnTo>
                    <a:pt x="241465" y="2197247"/>
                  </a:lnTo>
                  <a:lnTo>
                    <a:pt x="241813" y="2203845"/>
                  </a:lnTo>
                  <a:lnTo>
                    <a:pt x="242136" y="2210443"/>
                  </a:lnTo>
                  <a:lnTo>
                    <a:pt x="242424" y="2217042"/>
                  </a:lnTo>
                  <a:lnTo>
                    <a:pt x="242685" y="2223640"/>
                  </a:lnTo>
                  <a:lnTo>
                    <a:pt x="242918" y="2230238"/>
                  </a:lnTo>
                  <a:lnTo>
                    <a:pt x="243125" y="2236837"/>
                  </a:lnTo>
                  <a:lnTo>
                    <a:pt x="243305" y="2243435"/>
                  </a:lnTo>
                  <a:lnTo>
                    <a:pt x="243453" y="2250033"/>
                  </a:lnTo>
                  <a:lnTo>
                    <a:pt x="243576" y="2256632"/>
                  </a:lnTo>
                  <a:lnTo>
                    <a:pt x="243676" y="2263230"/>
                  </a:lnTo>
                  <a:lnTo>
                    <a:pt x="243755" y="2269828"/>
                  </a:lnTo>
                  <a:lnTo>
                    <a:pt x="243814" y="2276427"/>
                  </a:lnTo>
                  <a:lnTo>
                    <a:pt x="243849" y="2283025"/>
                  </a:lnTo>
                  <a:lnTo>
                    <a:pt x="243869" y="2289623"/>
                  </a:lnTo>
                  <a:lnTo>
                    <a:pt x="243874" y="2296222"/>
                  </a:lnTo>
                  <a:lnTo>
                    <a:pt x="243867" y="2302820"/>
                  </a:lnTo>
                  <a:lnTo>
                    <a:pt x="243849" y="2309419"/>
                  </a:lnTo>
                  <a:lnTo>
                    <a:pt x="243820" y="2316017"/>
                  </a:lnTo>
                  <a:lnTo>
                    <a:pt x="243784" y="2322615"/>
                  </a:lnTo>
                  <a:lnTo>
                    <a:pt x="243743" y="2329214"/>
                  </a:lnTo>
                  <a:lnTo>
                    <a:pt x="243697" y="2335812"/>
                  </a:lnTo>
                  <a:lnTo>
                    <a:pt x="243648" y="2342410"/>
                  </a:lnTo>
                  <a:lnTo>
                    <a:pt x="243596" y="2349009"/>
                  </a:lnTo>
                  <a:lnTo>
                    <a:pt x="243542" y="2355607"/>
                  </a:lnTo>
                  <a:lnTo>
                    <a:pt x="243487" y="2362205"/>
                  </a:lnTo>
                  <a:lnTo>
                    <a:pt x="243431" y="2368804"/>
                  </a:lnTo>
                  <a:lnTo>
                    <a:pt x="243375" y="2375402"/>
                  </a:lnTo>
                  <a:lnTo>
                    <a:pt x="243317" y="2382000"/>
                  </a:lnTo>
                  <a:lnTo>
                    <a:pt x="243258" y="2388599"/>
                  </a:lnTo>
                  <a:lnTo>
                    <a:pt x="243196" y="2395197"/>
                  </a:lnTo>
                  <a:lnTo>
                    <a:pt x="243133" y="2401795"/>
                  </a:lnTo>
                  <a:lnTo>
                    <a:pt x="243067" y="2408394"/>
                  </a:lnTo>
                  <a:lnTo>
                    <a:pt x="242996" y="2414992"/>
                  </a:lnTo>
                  <a:lnTo>
                    <a:pt x="242921" y="2421590"/>
                  </a:lnTo>
                  <a:lnTo>
                    <a:pt x="242841" y="2428189"/>
                  </a:lnTo>
                  <a:lnTo>
                    <a:pt x="242755" y="2434787"/>
                  </a:lnTo>
                  <a:lnTo>
                    <a:pt x="242663" y="2441385"/>
                  </a:lnTo>
                  <a:lnTo>
                    <a:pt x="242562" y="2447984"/>
                  </a:lnTo>
                  <a:lnTo>
                    <a:pt x="242453" y="2454582"/>
                  </a:lnTo>
                  <a:lnTo>
                    <a:pt x="242337" y="2461180"/>
                  </a:lnTo>
                  <a:lnTo>
                    <a:pt x="242212" y="2467779"/>
                  </a:lnTo>
                  <a:lnTo>
                    <a:pt x="242079" y="2474377"/>
                  </a:lnTo>
                  <a:lnTo>
                    <a:pt x="241934" y="2480975"/>
                  </a:lnTo>
                  <a:lnTo>
                    <a:pt x="241780" y="2487574"/>
                  </a:lnTo>
                  <a:lnTo>
                    <a:pt x="241616" y="2494172"/>
                  </a:lnTo>
                  <a:lnTo>
                    <a:pt x="241444" y="2500770"/>
                  </a:lnTo>
                  <a:lnTo>
                    <a:pt x="241261" y="2507369"/>
                  </a:lnTo>
                  <a:lnTo>
                    <a:pt x="241065" y="2513967"/>
                  </a:lnTo>
                  <a:lnTo>
                    <a:pt x="240860" y="2520565"/>
                  </a:lnTo>
                  <a:lnTo>
                    <a:pt x="240643" y="2527164"/>
                  </a:lnTo>
                  <a:lnTo>
                    <a:pt x="240416" y="2533762"/>
                  </a:lnTo>
                  <a:lnTo>
                    <a:pt x="240177" y="2540360"/>
                  </a:lnTo>
                  <a:lnTo>
                    <a:pt x="239923" y="2546959"/>
                  </a:lnTo>
                  <a:lnTo>
                    <a:pt x="239656" y="2553557"/>
                  </a:lnTo>
                  <a:lnTo>
                    <a:pt x="239376" y="2560155"/>
                  </a:lnTo>
                  <a:lnTo>
                    <a:pt x="239083" y="2566754"/>
                  </a:lnTo>
                  <a:lnTo>
                    <a:pt x="238774" y="2573352"/>
                  </a:lnTo>
                  <a:lnTo>
                    <a:pt x="238445" y="2579950"/>
                  </a:lnTo>
                  <a:lnTo>
                    <a:pt x="238100" y="2586549"/>
                  </a:lnTo>
                  <a:lnTo>
                    <a:pt x="237738" y="2593147"/>
                  </a:lnTo>
                  <a:lnTo>
                    <a:pt x="237359" y="2599745"/>
                  </a:lnTo>
                  <a:lnTo>
                    <a:pt x="236961" y="2606344"/>
                  </a:lnTo>
                  <a:lnTo>
                    <a:pt x="236540" y="2612942"/>
                  </a:lnTo>
                  <a:lnTo>
                    <a:pt x="236100" y="2619540"/>
                  </a:lnTo>
                  <a:lnTo>
                    <a:pt x="235641" y="2626139"/>
                  </a:lnTo>
                  <a:lnTo>
                    <a:pt x="235164" y="2632737"/>
                  </a:lnTo>
                  <a:lnTo>
                    <a:pt x="234668" y="2639336"/>
                  </a:lnTo>
                  <a:lnTo>
                    <a:pt x="234149" y="2645934"/>
                  </a:lnTo>
                  <a:lnTo>
                    <a:pt x="233614" y="2652532"/>
                  </a:lnTo>
                  <a:lnTo>
                    <a:pt x="233064" y="2659131"/>
                  </a:lnTo>
                  <a:lnTo>
                    <a:pt x="232498" y="2665729"/>
                  </a:lnTo>
                  <a:lnTo>
                    <a:pt x="231919" y="2672327"/>
                  </a:lnTo>
                  <a:lnTo>
                    <a:pt x="231326" y="2678926"/>
                  </a:lnTo>
                  <a:lnTo>
                    <a:pt x="230723" y="2685524"/>
                  </a:lnTo>
                  <a:lnTo>
                    <a:pt x="230113" y="2692122"/>
                  </a:lnTo>
                  <a:lnTo>
                    <a:pt x="229498" y="2698721"/>
                  </a:lnTo>
                  <a:lnTo>
                    <a:pt x="228878" y="2705319"/>
                  </a:lnTo>
                  <a:lnTo>
                    <a:pt x="228258" y="2711917"/>
                  </a:lnTo>
                  <a:lnTo>
                    <a:pt x="227639" y="2718516"/>
                  </a:lnTo>
                  <a:lnTo>
                    <a:pt x="227024" y="2725114"/>
                  </a:lnTo>
                  <a:lnTo>
                    <a:pt x="226414" y="2731712"/>
                  </a:lnTo>
                  <a:lnTo>
                    <a:pt x="225811" y="2738311"/>
                  </a:lnTo>
                  <a:lnTo>
                    <a:pt x="225221" y="2744909"/>
                  </a:lnTo>
                  <a:lnTo>
                    <a:pt x="224643" y="2751507"/>
                  </a:lnTo>
                  <a:lnTo>
                    <a:pt x="224077" y="2758106"/>
                  </a:lnTo>
                  <a:lnTo>
                    <a:pt x="223526" y="2764704"/>
                  </a:lnTo>
                  <a:lnTo>
                    <a:pt x="222992" y="2771302"/>
                  </a:lnTo>
                  <a:lnTo>
                    <a:pt x="222480" y="2777901"/>
                  </a:lnTo>
                  <a:lnTo>
                    <a:pt x="221986" y="2784499"/>
                  </a:lnTo>
                  <a:lnTo>
                    <a:pt x="221510" y="2791097"/>
                  </a:lnTo>
                  <a:lnTo>
                    <a:pt x="221054" y="2797696"/>
                  </a:lnTo>
                  <a:lnTo>
                    <a:pt x="220620" y="2804294"/>
                  </a:lnTo>
                  <a:lnTo>
                    <a:pt x="220211" y="2810892"/>
                  </a:lnTo>
                  <a:lnTo>
                    <a:pt x="219822" y="2817491"/>
                  </a:lnTo>
                  <a:lnTo>
                    <a:pt x="219454" y="2824089"/>
                  </a:lnTo>
                  <a:lnTo>
                    <a:pt x="219107" y="2830687"/>
                  </a:lnTo>
                  <a:lnTo>
                    <a:pt x="218782" y="2837286"/>
                  </a:lnTo>
                  <a:lnTo>
                    <a:pt x="218483" y="2843884"/>
                  </a:lnTo>
                  <a:lnTo>
                    <a:pt x="218203" y="2850482"/>
                  </a:lnTo>
                  <a:lnTo>
                    <a:pt x="217944" y="2857081"/>
                  </a:lnTo>
                  <a:lnTo>
                    <a:pt x="217704" y="2863679"/>
                  </a:lnTo>
                  <a:lnTo>
                    <a:pt x="217486" y="2870277"/>
                  </a:lnTo>
                  <a:lnTo>
                    <a:pt x="217292" y="2876876"/>
                  </a:lnTo>
                  <a:lnTo>
                    <a:pt x="217117" y="2883474"/>
                  </a:lnTo>
                  <a:lnTo>
                    <a:pt x="216960" y="2890072"/>
                  </a:lnTo>
                  <a:lnTo>
                    <a:pt x="216822" y="2896671"/>
                  </a:lnTo>
                  <a:lnTo>
                    <a:pt x="216704" y="2903269"/>
                  </a:lnTo>
                  <a:lnTo>
                    <a:pt x="216609" y="2909867"/>
                  </a:lnTo>
                  <a:lnTo>
                    <a:pt x="216530" y="2916466"/>
                  </a:lnTo>
                  <a:lnTo>
                    <a:pt x="216470" y="2923064"/>
                  </a:lnTo>
                  <a:lnTo>
                    <a:pt x="216426" y="2929662"/>
                  </a:lnTo>
                  <a:lnTo>
                    <a:pt x="216400" y="2936261"/>
                  </a:lnTo>
                  <a:lnTo>
                    <a:pt x="216394" y="2942859"/>
                  </a:lnTo>
                  <a:lnTo>
                    <a:pt x="216402" y="2949457"/>
                  </a:lnTo>
                  <a:lnTo>
                    <a:pt x="216426" y="2956056"/>
                  </a:lnTo>
                  <a:lnTo>
                    <a:pt x="216463" y="2962654"/>
                  </a:lnTo>
                  <a:lnTo>
                    <a:pt x="216514" y="2969253"/>
                  </a:lnTo>
                  <a:lnTo>
                    <a:pt x="216580" y="2975851"/>
                  </a:lnTo>
                  <a:lnTo>
                    <a:pt x="216656" y="2982449"/>
                  </a:lnTo>
                  <a:lnTo>
                    <a:pt x="216742" y="2989048"/>
                  </a:lnTo>
                  <a:lnTo>
                    <a:pt x="216836" y="2995646"/>
                  </a:lnTo>
                  <a:lnTo>
                    <a:pt x="216937" y="3002244"/>
                  </a:lnTo>
                  <a:lnTo>
                    <a:pt x="217045" y="3008843"/>
                  </a:lnTo>
                  <a:lnTo>
                    <a:pt x="217155" y="3015441"/>
                  </a:lnTo>
                  <a:lnTo>
                    <a:pt x="217268" y="3022039"/>
                  </a:lnTo>
                  <a:lnTo>
                    <a:pt x="217382" y="3028638"/>
                  </a:lnTo>
                  <a:lnTo>
                    <a:pt x="217495" y="3035236"/>
                  </a:lnTo>
                  <a:lnTo>
                    <a:pt x="217604" y="3041834"/>
                  </a:lnTo>
                  <a:lnTo>
                    <a:pt x="217710" y="3048433"/>
                  </a:lnTo>
                  <a:lnTo>
                    <a:pt x="217810" y="3055031"/>
                  </a:lnTo>
                  <a:lnTo>
                    <a:pt x="217904" y="3061629"/>
                  </a:lnTo>
                  <a:lnTo>
                    <a:pt x="217989" y="3068228"/>
                  </a:lnTo>
                  <a:lnTo>
                    <a:pt x="218064" y="3074826"/>
                  </a:lnTo>
                  <a:lnTo>
                    <a:pt x="218130" y="3081424"/>
                  </a:lnTo>
                  <a:lnTo>
                    <a:pt x="218186" y="3088023"/>
                  </a:lnTo>
                  <a:lnTo>
                    <a:pt x="218231" y="3094621"/>
                  </a:lnTo>
                  <a:lnTo>
                    <a:pt x="218264" y="3101219"/>
                  </a:lnTo>
                  <a:lnTo>
                    <a:pt x="218284" y="3107818"/>
                  </a:lnTo>
                  <a:lnTo>
                    <a:pt x="218294" y="3114416"/>
                  </a:lnTo>
                  <a:lnTo>
                    <a:pt x="218293" y="3121014"/>
                  </a:lnTo>
                  <a:lnTo>
                    <a:pt x="218282" y="3127613"/>
                  </a:lnTo>
                  <a:lnTo>
                    <a:pt x="218259" y="3134211"/>
                  </a:lnTo>
                  <a:lnTo>
                    <a:pt x="218226" y="3140809"/>
                  </a:lnTo>
                  <a:lnTo>
                    <a:pt x="218185" y="3147408"/>
                  </a:lnTo>
                  <a:lnTo>
                    <a:pt x="218135" y="3154006"/>
                  </a:lnTo>
                  <a:lnTo>
                    <a:pt x="218079" y="3160604"/>
                  </a:lnTo>
                  <a:lnTo>
                    <a:pt x="218016" y="3167203"/>
                  </a:lnTo>
                  <a:lnTo>
                    <a:pt x="217947" y="3173801"/>
                  </a:lnTo>
                  <a:lnTo>
                    <a:pt x="217873" y="3180399"/>
                  </a:lnTo>
                  <a:lnTo>
                    <a:pt x="217796" y="3186998"/>
                  </a:lnTo>
                  <a:lnTo>
                    <a:pt x="217716" y="3193596"/>
                  </a:lnTo>
                  <a:lnTo>
                    <a:pt x="217634" y="3200194"/>
                  </a:lnTo>
                  <a:lnTo>
                    <a:pt x="217549" y="3206793"/>
                  </a:lnTo>
                  <a:lnTo>
                    <a:pt x="217464" y="3213391"/>
                  </a:lnTo>
                  <a:lnTo>
                    <a:pt x="217379" y="3219989"/>
                  </a:lnTo>
                  <a:lnTo>
                    <a:pt x="217293" y="3226588"/>
                  </a:lnTo>
                  <a:lnTo>
                    <a:pt x="217207" y="3233186"/>
                  </a:lnTo>
                  <a:lnTo>
                    <a:pt x="217122" y="3239784"/>
                  </a:lnTo>
                  <a:lnTo>
                    <a:pt x="217037" y="3246383"/>
                  </a:lnTo>
                  <a:lnTo>
                    <a:pt x="216952" y="3252981"/>
                  </a:lnTo>
                  <a:lnTo>
                    <a:pt x="216868" y="3259579"/>
                  </a:lnTo>
                  <a:lnTo>
                    <a:pt x="216784" y="3266178"/>
                  </a:lnTo>
                  <a:lnTo>
                    <a:pt x="216699" y="3272776"/>
                  </a:lnTo>
                  <a:lnTo>
                    <a:pt x="216614" y="3279374"/>
                  </a:lnTo>
                  <a:lnTo>
                    <a:pt x="216529" y="3285973"/>
                  </a:lnTo>
                  <a:lnTo>
                    <a:pt x="216442" y="3292571"/>
                  </a:lnTo>
                  <a:lnTo>
                    <a:pt x="216353" y="3299170"/>
                  </a:lnTo>
                  <a:lnTo>
                    <a:pt x="216262" y="3305768"/>
                  </a:lnTo>
                  <a:lnTo>
                    <a:pt x="216168" y="3312366"/>
                  </a:lnTo>
                  <a:lnTo>
                    <a:pt x="216072" y="3318965"/>
                  </a:lnTo>
                  <a:lnTo>
                    <a:pt x="215972" y="3325563"/>
                  </a:lnTo>
                  <a:lnTo>
                    <a:pt x="215869" y="3332161"/>
                  </a:lnTo>
                  <a:lnTo>
                    <a:pt x="215761" y="3338760"/>
                  </a:lnTo>
                  <a:lnTo>
                    <a:pt x="215648" y="3345358"/>
                  </a:lnTo>
                  <a:lnTo>
                    <a:pt x="215532" y="3351956"/>
                  </a:lnTo>
                  <a:lnTo>
                    <a:pt x="215411" y="3358555"/>
                  </a:lnTo>
                  <a:lnTo>
                    <a:pt x="215285" y="3365153"/>
                  </a:lnTo>
                  <a:lnTo>
                    <a:pt x="215153" y="3371751"/>
                  </a:lnTo>
                  <a:close/>
                </a:path>
              </a:pathLst>
            </a:custGeom>
            <a:solidFill>
              <a:srgbClr val="DF7F7F">
                <a:alpha val="8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3011114" y="2771362"/>
              <a:ext cx="0" cy="567925"/>
            </a:xfrm>
            <a:custGeom>
              <a:avLst/>
              <a:gdLst/>
              <a:ahLst/>
              <a:cxnLst/>
              <a:rect l="0" t="0" r="0" b="0"/>
              <a:pathLst>
                <a:path h="567925">
                  <a:moveTo>
                    <a:pt x="0" y="56792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3011114" y="3842141"/>
              <a:ext cx="0" cy="224083"/>
            </a:xfrm>
            <a:custGeom>
              <a:avLst/>
              <a:gdLst/>
              <a:ahLst/>
              <a:cxnLst/>
              <a:rect l="0" t="0" r="0" b="0"/>
              <a:pathLst>
                <a:path h="224083">
                  <a:moveTo>
                    <a:pt x="0" y="0"/>
                  </a:moveTo>
                  <a:lnTo>
                    <a:pt x="0" y="22408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g25"/>
            <p:cNvSpPr/>
            <p:nvPr/>
          </p:nvSpPr>
          <p:spPr>
            <a:xfrm>
              <a:off x="2987710" y="3339287"/>
              <a:ext cx="46807" cy="502853"/>
            </a:xfrm>
            <a:custGeom>
              <a:avLst/>
              <a:gdLst/>
              <a:ahLst/>
              <a:cxnLst/>
              <a:rect l="0" t="0" r="0" b="0"/>
              <a:pathLst>
                <a:path w="46807" h="502853">
                  <a:moveTo>
                    <a:pt x="0" y="0"/>
                  </a:moveTo>
                  <a:lnTo>
                    <a:pt x="0" y="502853"/>
                  </a:lnTo>
                  <a:lnTo>
                    <a:pt x="46807" y="502853"/>
                  </a:lnTo>
                  <a:lnTo>
                    <a:pt x="4680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2987710" y="3592620"/>
              <a:ext cx="46807" cy="0"/>
            </a:xfrm>
            <a:custGeom>
              <a:avLst/>
              <a:gdLst/>
              <a:ahLst/>
              <a:cxnLst/>
              <a:rect l="0" t="0" r="0" b="0"/>
              <a:pathLst>
                <a:path w="46807">
                  <a:moveTo>
                    <a:pt x="0" y="0"/>
                  </a:moveTo>
                  <a:lnTo>
                    <a:pt x="4680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3479194" y="2961389"/>
              <a:ext cx="0" cy="657077"/>
            </a:xfrm>
            <a:custGeom>
              <a:avLst/>
              <a:gdLst/>
              <a:ahLst/>
              <a:cxnLst/>
              <a:rect l="0" t="0" r="0" b="0"/>
              <a:pathLst>
                <a:path h="657077">
                  <a:moveTo>
                    <a:pt x="0" y="657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3479194" y="4065626"/>
              <a:ext cx="0" cy="658869"/>
            </a:xfrm>
            <a:custGeom>
              <a:avLst/>
              <a:gdLst/>
              <a:ahLst/>
              <a:cxnLst/>
              <a:rect l="0" t="0" r="0" b="0"/>
              <a:pathLst>
                <a:path h="658869">
                  <a:moveTo>
                    <a:pt x="0" y="0"/>
                  </a:moveTo>
                  <a:lnTo>
                    <a:pt x="0" y="65886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g29"/>
            <p:cNvSpPr/>
            <p:nvPr/>
          </p:nvSpPr>
          <p:spPr>
            <a:xfrm>
              <a:off x="3455790" y="3618467"/>
              <a:ext cx="46807" cy="447159"/>
            </a:xfrm>
            <a:custGeom>
              <a:avLst/>
              <a:gdLst/>
              <a:ahLst/>
              <a:cxnLst/>
              <a:rect l="0" t="0" r="0" b="0"/>
              <a:pathLst>
                <a:path w="46807" h="447159">
                  <a:moveTo>
                    <a:pt x="0" y="0"/>
                  </a:moveTo>
                  <a:lnTo>
                    <a:pt x="0" y="447159"/>
                  </a:lnTo>
                  <a:lnTo>
                    <a:pt x="46807" y="447159"/>
                  </a:lnTo>
                  <a:lnTo>
                    <a:pt x="4680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455790" y="3761621"/>
              <a:ext cx="46807" cy="0"/>
            </a:xfrm>
            <a:custGeom>
              <a:avLst/>
              <a:gdLst/>
              <a:ahLst/>
              <a:cxnLst/>
              <a:rect l="0" t="0" r="0" b="0"/>
              <a:pathLst>
                <a:path w="46807">
                  <a:moveTo>
                    <a:pt x="0" y="0"/>
                  </a:moveTo>
                  <a:lnTo>
                    <a:pt x="4680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tx31"/>
            <p:cNvSpPr/>
            <p:nvPr/>
          </p:nvSpPr>
          <p:spPr>
            <a:xfrm>
              <a:off x="3217873" y="1350039"/>
              <a:ext cx="54561" cy="427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33" name="pl32"/>
            <p:cNvSpPr/>
            <p:nvPr/>
          </p:nvSpPr>
          <p:spPr>
            <a:xfrm>
              <a:off x="3011114" y="1440155"/>
              <a:ext cx="0" cy="115680"/>
            </a:xfrm>
            <a:custGeom>
              <a:avLst/>
              <a:gdLst/>
              <a:ahLst/>
              <a:cxnLst/>
              <a:rect l="0" t="0" r="0" b="0"/>
              <a:pathLst>
                <a:path h="115680">
                  <a:moveTo>
                    <a:pt x="0" y="115680"/>
                  </a:moveTo>
                  <a:lnTo>
                    <a:pt x="0" y="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3"/>
            <p:cNvSpPr/>
            <p:nvPr/>
          </p:nvSpPr>
          <p:spPr>
            <a:xfrm>
              <a:off x="3011114" y="1440155"/>
              <a:ext cx="468079" cy="0"/>
            </a:xfrm>
            <a:custGeom>
              <a:avLst/>
              <a:gdLst/>
              <a:ahLst/>
              <a:cxnLst/>
              <a:rect l="0" t="0" r="0" b="0"/>
              <a:pathLst>
                <a:path w="468079">
                  <a:moveTo>
                    <a:pt x="0" y="0"/>
                  </a:moveTo>
                  <a:lnTo>
                    <a:pt x="468079" y="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4"/>
            <p:cNvSpPr/>
            <p:nvPr/>
          </p:nvSpPr>
          <p:spPr>
            <a:xfrm>
              <a:off x="3479194" y="1440155"/>
              <a:ext cx="0" cy="115680"/>
            </a:xfrm>
            <a:custGeom>
              <a:avLst/>
              <a:gdLst/>
              <a:ahLst/>
              <a:cxnLst/>
              <a:rect l="0" t="0" r="0" b="0"/>
              <a:pathLst>
                <a:path h="115680">
                  <a:moveTo>
                    <a:pt x="0" y="0"/>
                  </a:moveTo>
                  <a:lnTo>
                    <a:pt x="0" y="11568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5"/>
            <p:cNvSpPr/>
            <p:nvPr/>
          </p:nvSpPr>
          <p:spPr>
            <a:xfrm>
              <a:off x="4012688" y="1224710"/>
              <a:ext cx="1029775" cy="47397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pg36"/>
            <p:cNvSpPr/>
            <p:nvPr/>
          </p:nvSpPr>
          <p:spPr>
            <a:xfrm>
              <a:off x="4082900" y="3208867"/>
              <a:ext cx="421271" cy="726553"/>
            </a:xfrm>
            <a:custGeom>
              <a:avLst/>
              <a:gdLst/>
              <a:ahLst/>
              <a:cxnLst/>
              <a:rect l="0" t="0" r="0" b="0"/>
              <a:pathLst>
                <a:path w="421271" h="726553">
                  <a:moveTo>
                    <a:pt x="141476" y="726553"/>
                  </a:moveTo>
                  <a:lnTo>
                    <a:pt x="140905" y="725132"/>
                  </a:lnTo>
                  <a:lnTo>
                    <a:pt x="140337" y="723710"/>
                  </a:lnTo>
                  <a:lnTo>
                    <a:pt x="139779" y="722288"/>
                  </a:lnTo>
                  <a:lnTo>
                    <a:pt x="139225" y="720866"/>
                  </a:lnTo>
                  <a:lnTo>
                    <a:pt x="138682" y="719444"/>
                  </a:lnTo>
                  <a:lnTo>
                    <a:pt x="138141" y="718022"/>
                  </a:lnTo>
                  <a:lnTo>
                    <a:pt x="137613" y="716601"/>
                  </a:lnTo>
                  <a:lnTo>
                    <a:pt x="137087" y="715179"/>
                  </a:lnTo>
                  <a:lnTo>
                    <a:pt x="136575" y="713757"/>
                  </a:lnTo>
                  <a:lnTo>
                    <a:pt x="136063" y="712335"/>
                  </a:lnTo>
                  <a:lnTo>
                    <a:pt x="135566" y="710913"/>
                  </a:lnTo>
                  <a:lnTo>
                    <a:pt x="135070" y="709491"/>
                  </a:lnTo>
                  <a:lnTo>
                    <a:pt x="134589" y="708070"/>
                  </a:lnTo>
                  <a:lnTo>
                    <a:pt x="134109" y="706648"/>
                  </a:lnTo>
                  <a:lnTo>
                    <a:pt x="133643" y="705226"/>
                  </a:lnTo>
                  <a:lnTo>
                    <a:pt x="133179" y="703804"/>
                  </a:lnTo>
                  <a:lnTo>
                    <a:pt x="132729" y="702382"/>
                  </a:lnTo>
                  <a:lnTo>
                    <a:pt x="132282" y="700961"/>
                  </a:lnTo>
                  <a:lnTo>
                    <a:pt x="131848" y="699539"/>
                  </a:lnTo>
                  <a:lnTo>
                    <a:pt x="131417" y="698117"/>
                  </a:lnTo>
                  <a:lnTo>
                    <a:pt x="130999" y="696695"/>
                  </a:lnTo>
                  <a:lnTo>
                    <a:pt x="130584" y="695273"/>
                  </a:lnTo>
                  <a:lnTo>
                    <a:pt x="130182" y="693851"/>
                  </a:lnTo>
                  <a:lnTo>
                    <a:pt x="129784" y="692430"/>
                  </a:lnTo>
                  <a:lnTo>
                    <a:pt x="129397" y="691008"/>
                  </a:lnTo>
                  <a:lnTo>
                    <a:pt x="129015" y="689586"/>
                  </a:lnTo>
                  <a:lnTo>
                    <a:pt x="128644" y="688164"/>
                  </a:lnTo>
                  <a:lnTo>
                    <a:pt x="128278" y="686742"/>
                  </a:lnTo>
                  <a:lnTo>
                    <a:pt x="127922" y="685320"/>
                  </a:lnTo>
                  <a:lnTo>
                    <a:pt x="127572" y="683899"/>
                  </a:lnTo>
                  <a:lnTo>
                    <a:pt x="127231" y="682477"/>
                  </a:lnTo>
                  <a:lnTo>
                    <a:pt x="126897" y="681055"/>
                  </a:lnTo>
                  <a:lnTo>
                    <a:pt x="126570" y="679633"/>
                  </a:lnTo>
                  <a:lnTo>
                    <a:pt x="126251" y="678211"/>
                  </a:lnTo>
                  <a:lnTo>
                    <a:pt x="125938" y="676789"/>
                  </a:lnTo>
                  <a:lnTo>
                    <a:pt x="125634" y="675368"/>
                  </a:lnTo>
                  <a:lnTo>
                    <a:pt x="125335" y="673946"/>
                  </a:lnTo>
                  <a:lnTo>
                    <a:pt x="125044" y="672524"/>
                  </a:lnTo>
                  <a:lnTo>
                    <a:pt x="124759" y="671102"/>
                  </a:lnTo>
                  <a:lnTo>
                    <a:pt x="124481" y="669680"/>
                  </a:lnTo>
                  <a:lnTo>
                    <a:pt x="124208" y="668258"/>
                  </a:lnTo>
                  <a:lnTo>
                    <a:pt x="123943" y="666837"/>
                  </a:lnTo>
                  <a:lnTo>
                    <a:pt x="123682" y="665415"/>
                  </a:lnTo>
                  <a:lnTo>
                    <a:pt x="123429" y="663993"/>
                  </a:lnTo>
                  <a:lnTo>
                    <a:pt x="123179" y="662571"/>
                  </a:lnTo>
                  <a:lnTo>
                    <a:pt x="122937" y="661149"/>
                  </a:lnTo>
                  <a:lnTo>
                    <a:pt x="122697" y="659728"/>
                  </a:lnTo>
                  <a:lnTo>
                    <a:pt x="122465" y="658306"/>
                  </a:lnTo>
                  <a:lnTo>
                    <a:pt x="122235" y="656884"/>
                  </a:lnTo>
                  <a:lnTo>
                    <a:pt x="122012" y="655462"/>
                  </a:lnTo>
                  <a:lnTo>
                    <a:pt x="121790" y="654040"/>
                  </a:lnTo>
                  <a:lnTo>
                    <a:pt x="121575" y="652618"/>
                  </a:lnTo>
                  <a:lnTo>
                    <a:pt x="121360" y="651197"/>
                  </a:lnTo>
                  <a:lnTo>
                    <a:pt x="121152" y="649775"/>
                  </a:lnTo>
                  <a:lnTo>
                    <a:pt x="120945" y="648353"/>
                  </a:lnTo>
                  <a:lnTo>
                    <a:pt x="120742" y="646931"/>
                  </a:lnTo>
                  <a:lnTo>
                    <a:pt x="120540" y="645509"/>
                  </a:lnTo>
                  <a:lnTo>
                    <a:pt x="120342" y="644087"/>
                  </a:lnTo>
                  <a:lnTo>
                    <a:pt x="120145" y="642666"/>
                  </a:lnTo>
                  <a:lnTo>
                    <a:pt x="119950" y="641244"/>
                  </a:lnTo>
                  <a:lnTo>
                    <a:pt x="119756" y="639822"/>
                  </a:lnTo>
                  <a:lnTo>
                    <a:pt x="119563" y="638400"/>
                  </a:lnTo>
                  <a:lnTo>
                    <a:pt x="119371" y="636978"/>
                  </a:lnTo>
                  <a:lnTo>
                    <a:pt x="119179" y="635556"/>
                  </a:lnTo>
                  <a:lnTo>
                    <a:pt x="118987" y="634135"/>
                  </a:lnTo>
                  <a:lnTo>
                    <a:pt x="118795" y="632713"/>
                  </a:lnTo>
                  <a:lnTo>
                    <a:pt x="118602" y="631291"/>
                  </a:lnTo>
                  <a:lnTo>
                    <a:pt x="118408" y="629869"/>
                  </a:lnTo>
                  <a:lnTo>
                    <a:pt x="118214" y="628447"/>
                  </a:lnTo>
                  <a:lnTo>
                    <a:pt x="118017" y="627025"/>
                  </a:lnTo>
                  <a:lnTo>
                    <a:pt x="117818" y="625604"/>
                  </a:lnTo>
                  <a:lnTo>
                    <a:pt x="117617" y="624182"/>
                  </a:lnTo>
                  <a:lnTo>
                    <a:pt x="117413" y="622760"/>
                  </a:lnTo>
                  <a:lnTo>
                    <a:pt x="117206" y="621338"/>
                  </a:lnTo>
                  <a:lnTo>
                    <a:pt x="116996" y="619916"/>
                  </a:lnTo>
                  <a:lnTo>
                    <a:pt x="116782" y="618495"/>
                  </a:lnTo>
                  <a:lnTo>
                    <a:pt x="116564" y="617073"/>
                  </a:lnTo>
                  <a:lnTo>
                    <a:pt x="116342" y="615651"/>
                  </a:lnTo>
                  <a:lnTo>
                    <a:pt x="116114" y="614229"/>
                  </a:lnTo>
                  <a:lnTo>
                    <a:pt x="115882" y="612807"/>
                  </a:lnTo>
                  <a:lnTo>
                    <a:pt x="115643" y="611385"/>
                  </a:lnTo>
                  <a:lnTo>
                    <a:pt x="115400" y="609964"/>
                  </a:lnTo>
                  <a:lnTo>
                    <a:pt x="115148" y="608542"/>
                  </a:lnTo>
                  <a:lnTo>
                    <a:pt x="114892" y="607120"/>
                  </a:lnTo>
                  <a:lnTo>
                    <a:pt x="114627" y="605698"/>
                  </a:lnTo>
                  <a:lnTo>
                    <a:pt x="114358" y="604276"/>
                  </a:lnTo>
                  <a:lnTo>
                    <a:pt x="114077" y="602854"/>
                  </a:lnTo>
                  <a:lnTo>
                    <a:pt x="113792" y="601433"/>
                  </a:lnTo>
                  <a:lnTo>
                    <a:pt x="113495" y="600011"/>
                  </a:lnTo>
                  <a:lnTo>
                    <a:pt x="113193" y="598589"/>
                  </a:lnTo>
                  <a:lnTo>
                    <a:pt x="112878" y="597167"/>
                  </a:lnTo>
                  <a:lnTo>
                    <a:pt x="112558" y="595745"/>
                  </a:lnTo>
                  <a:lnTo>
                    <a:pt x="112223" y="594323"/>
                  </a:lnTo>
                  <a:lnTo>
                    <a:pt x="111885" y="592902"/>
                  </a:lnTo>
                  <a:lnTo>
                    <a:pt x="111529" y="591480"/>
                  </a:lnTo>
                  <a:lnTo>
                    <a:pt x="111170" y="590058"/>
                  </a:lnTo>
                  <a:lnTo>
                    <a:pt x="110792" y="588636"/>
                  </a:lnTo>
                  <a:lnTo>
                    <a:pt x="110412" y="587214"/>
                  </a:lnTo>
                  <a:lnTo>
                    <a:pt x="110010" y="585792"/>
                  </a:lnTo>
                  <a:lnTo>
                    <a:pt x="109607" y="584371"/>
                  </a:lnTo>
                  <a:lnTo>
                    <a:pt x="109181" y="582949"/>
                  </a:lnTo>
                  <a:lnTo>
                    <a:pt x="108754" y="581527"/>
                  </a:lnTo>
                  <a:lnTo>
                    <a:pt x="108303" y="580105"/>
                  </a:lnTo>
                  <a:lnTo>
                    <a:pt x="107850" y="578683"/>
                  </a:lnTo>
                  <a:lnTo>
                    <a:pt x="107374" y="577262"/>
                  </a:lnTo>
                  <a:lnTo>
                    <a:pt x="106894" y="575840"/>
                  </a:lnTo>
                  <a:lnTo>
                    <a:pt x="106391" y="574418"/>
                  </a:lnTo>
                  <a:lnTo>
                    <a:pt x="105884" y="572996"/>
                  </a:lnTo>
                  <a:lnTo>
                    <a:pt x="105354" y="571574"/>
                  </a:lnTo>
                  <a:lnTo>
                    <a:pt x="104818" y="570152"/>
                  </a:lnTo>
                  <a:lnTo>
                    <a:pt x="104260" y="568731"/>
                  </a:lnTo>
                  <a:lnTo>
                    <a:pt x="103695" y="567309"/>
                  </a:lnTo>
                  <a:lnTo>
                    <a:pt x="103109" y="565887"/>
                  </a:lnTo>
                  <a:lnTo>
                    <a:pt x="102514" y="564465"/>
                  </a:lnTo>
                  <a:lnTo>
                    <a:pt x="101899" y="563043"/>
                  </a:lnTo>
                  <a:lnTo>
                    <a:pt x="101273" y="561621"/>
                  </a:lnTo>
                  <a:lnTo>
                    <a:pt x="100629" y="560200"/>
                  </a:lnTo>
                  <a:lnTo>
                    <a:pt x="99973" y="558778"/>
                  </a:lnTo>
                  <a:lnTo>
                    <a:pt x="99298" y="557356"/>
                  </a:lnTo>
                  <a:lnTo>
                    <a:pt x="98611" y="555934"/>
                  </a:lnTo>
                  <a:lnTo>
                    <a:pt x="97907" y="554512"/>
                  </a:lnTo>
                  <a:lnTo>
                    <a:pt x="97188" y="553090"/>
                  </a:lnTo>
                  <a:lnTo>
                    <a:pt x="96454" y="551669"/>
                  </a:lnTo>
                  <a:lnTo>
                    <a:pt x="95704" y="550247"/>
                  </a:lnTo>
                  <a:lnTo>
                    <a:pt x="94940" y="548825"/>
                  </a:lnTo>
                  <a:lnTo>
                    <a:pt x="94159" y="547403"/>
                  </a:lnTo>
                  <a:lnTo>
                    <a:pt x="93365" y="545981"/>
                  </a:lnTo>
                  <a:lnTo>
                    <a:pt x="92552" y="544559"/>
                  </a:lnTo>
                  <a:lnTo>
                    <a:pt x="91729" y="543138"/>
                  </a:lnTo>
                  <a:lnTo>
                    <a:pt x="90885" y="541716"/>
                  </a:lnTo>
                  <a:lnTo>
                    <a:pt x="90033" y="540294"/>
                  </a:lnTo>
                  <a:lnTo>
                    <a:pt x="89159" y="538872"/>
                  </a:lnTo>
                  <a:lnTo>
                    <a:pt x="88277" y="537450"/>
                  </a:lnTo>
                  <a:lnTo>
                    <a:pt x="87374" y="536029"/>
                  </a:lnTo>
                  <a:lnTo>
                    <a:pt x="86465" y="534607"/>
                  </a:lnTo>
                  <a:lnTo>
                    <a:pt x="85533" y="533185"/>
                  </a:lnTo>
                  <a:lnTo>
                    <a:pt x="84595" y="531763"/>
                  </a:lnTo>
                  <a:lnTo>
                    <a:pt x="83636" y="530341"/>
                  </a:lnTo>
                  <a:lnTo>
                    <a:pt x="82671" y="528919"/>
                  </a:lnTo>
                  <a:lnTo>
                    <a:pt x="81685" y="527498"/>
                  </a:lnTo>
                  <a:lnTo>
                    <a:pt x="80695" y="526076"/>
                  </a:lnTo>
                  <a:lnTo>
                    <a:pt x="79683" y="524654"/>
                  </a:lnTo>
                  <a:lnTo>
                    <a:pt x="78668" y="523232"/>
                  </a:lnTo>
                  <a:lnTo>
                    <a:pt x="77632" y="521810"/>
                  </a:lnTo>
                  <a:lnTo>
                    <a:pt x="76594" y="520388"/>
                  </a:lnTo>
                  <a:lnTo>
                    <a:pt x="75534" y="518967"/>
                  </a:lnTo>
                  <a:lnTo>
                    <a:pt x="74473" y="517545"/>
                  </a:lnTo>
                  <a:lnTo>
                    <a:pt x="73393" y="516123"/>
                  </a:lnTo>
                  <a:lnTo>
                    <a:pt x="72311" y="514701"/>
                  </a:lnTo>
                  <a:lnTo>
                    <a:pt x="71212" y="513279"/>
                  </a:lnTo>
                  <a:lnTo>
                    <a:pt x="70111" y="511857"/>
                  </a:lnTo>
                  <a:lnTo>
                    <a:pt x="68994" y="510436"/>
                  </a:lnTo>
                  <a:lnTo>
                    <a:pt x="67875" y="509014"/>
                  </a:lnTo>
                  <a:lnTo>
                    <a:pt x="66743" y="507592"/>
                  </a:lnTo>
                  <a:lnTo>
                    <a:pt x="65608" y="506170"/>
                  </a:lnTo>
                  <a:lnTo>
                    <a:pt x="64463" y="504748"/>
                  </a:lnTo>
                  <a:lnTo>
                    <a:pt x="63314" y="503326"/>
                  </a:lnTo>
                  <a:lnTo>
                    <a:pt x="62157" y="501905"/>
                  </a:lnTo>
                  <a:lnTo>
                    <a:pt x="60996" y="500483"/>
                  </a:lnTo>
                  <a:lnTo>
                    <a:pt x="59830" y="499061"/>
                  </a:lnTo>
                  <a:lnTo>
                    <a:pt x="58660" y="497639"/>
                  </a:lnTo>
                  <a:lnTo>
                    <a:pt x="57486" y="496217"/>
                  </a:lnTo>
                  <a:lnTo>
                    <a:pt x="56309" y="494796"/>
                  </a:lnTo>
                  <a:lnTo>
                    <a:pt x="55129" y="493374"/>
                  </a:lnTo>
                  <a:lnTo>
                    <a:pt x="53948" y="491952"/>
                  </a:lnTo>
                  <a:lnTo>
                    <a:pt x="52766" y="490530"/>
                  </a:lnTo>
                  <a:lnTo>
                    <a:pt x="51582" y="489108"/>
                  </a:lnTo>
                  <a:lnTo>
                    <a:pt x="50399" y="487686"/>
                  </a:lnTo>
                  <a:lnTo>
                    <a:pt x="49216" y="486265"/>
                  </a:lnTo>
                  <a:lnTo>
                    <a:pt x="48034" y="484843"/>
                  </a:lnTo>
                  <a:lnTo>
                    <a:pt x="46855" y="483421"/>
                  </a:lnTo>
                  <a:lnTo>
                    <a:pt x="45677" y="481999"/>
                  </a:lnTo>
                  <a:lnTo>
                    <a:pt x="44503" y="480577"/>
                  </a:lnTo>
                  <a:lnTo>
                    <a:pt x="43331" y="479155"/>
                  </a:lnTo>
                  <a:lnTo>
                    <a:pt x="42165" y="477734"/>
                  </a:lnTo>
                  <a:lnTo>
                    <a:pt x="41003" y="476312"/>
                  </a:lnTo>
                  <a:lnTo>
                    <a:pt x="39848" y="474890"/>
                  </a:lnTo>
                  <a:lnTo>
                    <a:pt x="38696" y="473468"/>
                  </a:lnTo>
                  <a:lnTo>
                    <a:pt x="37555" y="472046"/>
                  </a:lnTo>
                  <a:lnTo>
                    <a:pt x="36417" y="470624"/>
                  </a:lnTo>
                  <a:lnTo>
                    <a:pt x="35292" y="469203"/>
                  </a:lnTo>
                  <a:lnTo>
                    <a:pt x="34171" y="467781"/>
                  </a:lnTo>
                  <a:lnTo>
                    <a:pt x="33065" y="466359"/>
                  </a:lnTo>
                  <a:lnTo>
                    <a:pt x="31961" y="464937"/>
                  </a:lnTo>
                  <a:lnTo>
                    <a:pt x="30877" y="463515"/>
                  </a:lnTo>
                  <a:lnTo>
                    <a:pt x="29794" y="462093"/>
                  </a:lnTo>
                  <a:lnTo>
                    <a:pt x="28734" y="460672"/>
                  </a:lnTo>
                  <a:lnTo>
                    <a:pt x="27674" y="459250"/>
                  </a:lnTo>
                  <a:lnTo>
                    <a:pt x="26640" y="457828"/>
                  </a:lnTo>
                  <a:lnTo>
                    <a:pt x="25607" y="456406"/>
                  </a:lnTo>
                  <a:lnTo>
                    <a:pt x="24601" y="454984"/>
                  </a:lnTo>
                  <a:lnTo>
                    <a:pt x="23597" y="453563"/>
                  </a:lnTo>
                  <a:lnTo>
                    <a:pt x="22620" y="452141"/>
                  </a:lnTo>
                  <a:lnTo>
                    <a:pt x="21647" y="450719"/>
                  </a:lnTo>
                  <a:lnTo>
                    <a:pt x="20702" y="449297"/>
                  </a:lnTo>
                  <a:lnTo>
                    <a:pt x="19763" y="447875"/>
                  </a:lnTo>
                  <a:lnTo>
                    <a:pt x="18852" y="446453"/>
                  </a:lnTo>
                  <a:lnTo>
                    <a:pt x="17948" y="445032"/>
                  </a:lnTo>
                  <a:lnTo>
                    <a:pt x="17072" y="443610"/>
                  </a:lnTo>
                  <a:lnTo>
                    <a:pt x="16206" y="442188"/>
                  </a:lnTo>
                  <a:lnTo>
                    <a:pt x="15367" y="440766"/>
                  </a:lnTo>
                  <a:lnTo>
                    <a:pt x="14540" y="439344"/>
                  </a:lnTo>
                  <a:lnTo>
                    <a:pt x="13741" y="437922"/>
                  </a:lnTo>
                  <a:lnTo>
                    <a:pt x="12954" y="436501"/>
                  </a:lnTo>
                  <a:lnTo>
                    <a:pt x="12195" y="435079"/>
                  </a:lnTo>
                  <a:lnTo>
                    <a:pt x="11452" y="433657"/>
                  </a:lnTo>
                  <a:lnTo>
                    <a:pt x="10734" y="432235"/>
                  </a:lnTo>
                  <a:lnTo>
                    <a:pt x="10035" y="430813"/>
                  </a:lnTo>
                  <a:lnTo>
                    <a:pt x="9360" y="429391"/>
                  </a:lnTo>
                  <a:lnTo>
                    <a:pt x="8706" y="427970"/>
                  </a:lnTo>
                  <a:lnTo>
                    <a:pt x="8075" y="426548"/>
                  </a:lnTo>
                  <a:lnTo>
                    <a:pt x="7467" y="425126"/>
                  </a:lnTo>
                  <a:lnTo>
                    <a:pt x="6882" y="423704"/>
                  </a:lnTo>
                  <a:lnTo>
                    <a:pt x="6321" y="422282"/>
                  </a:lnTo>
                  <a:lnTo>
                    <a:pt x="5781" y="420860"/>
                  </a:lnTo>
                  <a:lnTo>
                    <a:pt x="5269" y="419439"/>
                  </a:lnTo>
                  <a:lnTo>
                    <a:pt x="4775" y="418017"/>
                  </a:lnTo>
                  <a:lnTo>
                    <a:pt x="4311" y="416595"/>
                  </a:lnTo>
                  <a:lnTo>
                    <a:pt x="3865" y="415173"/>
                  </a:lnTo>
                  <a:lnTo>
                    <a:pt x="3450" y="413751"/>
                  </a:lnTo>
                  <a:lnTo>
                    <a:pt x="3050" y="412330"/>
                  </a:lnTo>
                  <a:lnTo>
                    <a:pt x="2685" y="410908"/>
                  </a:lnTo>
                  <a:lnTo>
                    <a:pt x="2333" y="409486"/>
                  </a:lnTo>
                  <a:lnTo>
                    <a:pt x="2017" y="408064"/>
                  </a:lnTo>
                  <a:lnTo>
                    <a:pt x="1713" y="406642"/>
                  </a:lnTo>
                  <a:lnTo>
                    <a:pt x="1446" y="405220"/>
                  </a:lnTo>
                  <a:lnTo>
                    <a:pt x="1189" y="403799"/>
                  </a:lnTo>
                  <a:lnTo>
                    <a:pt x="972" y="402377"/>
                  </a:lnTo>
                  <a:lnTo>
                    <a:pt x="762" y="400955"/>
                  </a:lnTo>
                  <a:lnTo>
                    <a:pt x="593" y="399533"/>
                  </a:lnTo>
                  <a:lnTo>
                    <a:pt x="430" y="398111"/>
                  </a:lnTo>
                  <a:lnTo>
                    <a:pt x="310" y="396689"/>
                  </a:lnTo>
                  <a:lnTo>
                    <a:pt x="192" y="395268"/>
                  </a:lnTo>
                  <a:lnTo>
                    <a:pt x="120" y="393846"/>
                  </a:lnTo>
                  <a:lnTo>
                    <a:pt x="50" y="392424"/>
                  </a:lnTo>
                  <a:lnTo>
                    <a:pt x="23" y="391002"/>
                  </a:lnTo>
                  <a:lnTo>
                    <a:pt x="0" y="389580"/>
                  </a:lnTo>
                  <a:lnTo>
                    <a:pt x="16" y="388158"/>
                  </a:lnTo>
                  <a:lnTo>
                    <a:pt x="39" y="386737"/>
                  </a:lnTo>
                  <a:lnTo>
                    <a:pt x="98" y="385315"/>
                  </a:lnTo>
                  <a:lnTo>
                    <a:pt x="165" y="383893"/>
                  </a:lnTo>
                  <a:lnTo>
                    <a:pt x="267" y="382471"/>
                  </a:lnTo>
                  <a:lnTo>
                    <a:pt x="377" y="381049"/>
                  </a:lnTo>
                  <a:lnTo>
                    <a:pt x="520" y="379627"/>
                  </a:lnTo>
                  <a:lnTo>
                    <a:pt x="672" y="378206"/>
                  </a:lnTo>
                  <a:lnTo>
                    <a:pt x="854" y="376784"/>
                  </a:lnTo>
                  <a:lnTo>
                    <a:pt x="1047" y="375362"/>
                  </a:lnTo>
                  <a:lnTo>
                    <a:pt x="1267" y="373940"/>
                  </a:lnTo>
                  <a:lnTo>
                    <a:pt x="1500" y="372518"/>
                  </a:lnTo>
                  <a:lnTo>
                    <a:pt x="1756" y="371097"/>
                  </a:lnTo>
                  <a:lnTo>
                    <a:pt x="2027" y="369675"/>
                  </a:lnTo>
                  <a:lnTo>
                    <a:pt x="2319" y="368253"/>
                  </a:lnTo>
                  <a:lnTo>
                    <a:pt x="2625" y="366831"/>
                  </a:lnTo>
                  <a:lnTo>
                    <a:pt x="2951" y="365409"/>
                  </a:lnTo>
                  <a:lnTo>
                    <a:pt x="3292" y="363987"/>
                  </a:lnTo>
                  <a:lnTo>
                    <a:pt x="3650" y="362566"/>
                  </a:lnTo>
                  <a:lnTo>
                    <a:pt x="4024" y="361144"/>
                  </a:lnTo>
                  <a:lnTo>
                    <a:pt x="4412" y="359722"/>
                  </a:lnTo>
                  <a:lnTo>
                    <a:pt x="4817" y="358300"/>
                  </a:lnTo>
                  <a:lnTo>
                    <a:pt x="5235" y="356878"/>
                  </a:lnTo>
                  <a:lnTo>
                    <a:pt x="5670" y="355456"/>
                  </a:lnTo>
                  <a:lnTo>
                    <a:pt x="6115" y="354035"/>
                  </a:lnTo>
                  <a:lnTo>
                    <a:pt x="6577" y="352613"/>
                  </a:lnTo>
                  <a:lnTo>
                    <a:pt x="7049" y="351191"/>
                  </a:lnTo>
                  <a:lnTo>
                    <a:pt x="7537" y="349769"/>
                  </a:lnTo>
                  <a:lnTo>
                    <a:pt x="8033" y="348347"/>
                  </a:lnTo>
                  <a:lnTo>
                    <a:pt x="8546" y="346925"/>
                  </a:lnTo>
                  <a:lnTo>
                    <a:pt x="9065" y="345504"/>
                  </a:lnTo>
                  <a:lnTo>
                    <a:pt x="9600" y="344082"/>
                  </a:lnTo>
                  <a:lnTo>
                    <a:pt x="10141" y="342660"/>
                  </a:lnTo>
                  <a:lnTo>
                    <a:pt x="10698" y="341238"/>
                  </a:lnTo>
                  <a:lnTo>
                    <a:pt x="11258" y="339816"/>
                  </a:lnTo>
                  <a:lnTo>
                    <a:pt x="11835" y="338394"/>
                  </a:lnTo>
                  <a:lnTo>
                    <a:pt x="12414" y="336973"/>
                  </a:lnTo>
                  <a:lnTo>
                    <a:pt x="13009" y="335551"/>
                  </a:lnTo>
                  <a:lnTo>
                    <a:pt x="13605" y="334129"/>
                  </a:lnTo>
                  <a:lnTo>
                    <a:pt x="14217" y="332707"/>
                  </a:lnTo>
                  <a:lnTo>
                    <a:pt x="14830" y="331285"/>
                  </a:lnTo>
                  <a:lnTo>
                    <a:pt x="15457" y="329864"/>
                  </a:lnTo>
                  <a:lnTo>
                    <a:pt x="16085" y="328442"/>
                  </a:lnTo>
                  <a:lnTo>
                    <a:pt x="16727" y="327020"/>
                  </a:lnTo>
                  <a:lnTo>
                    <a:pt x="17369" y="325598"/>
                  </a:lnTo>
                  <a:lnTo>
                    <a:pt x="18023" y="324176"/>
                  </a:lnTo>
                  <a:lnTo>
                    <a:pt x="18679" y="322754"/>
                  </a:lnTo>
                  <a:lnTo>
                    <a:pt x="19345" y="321333"/>
                  </a:lnTo>
                  <a:lnTo>
                    <a:pt x="20013" y="319911"/>
                  </a:lnTo>
                  <a:lnTo>
                    <a:pt x="20690" y="318489"/>
                  </a:lnTo>
                  <a:lnTo>
                    <a:pt x="21369" y="317067"/>
                  </a:lnTo>
                  <a:lnTo>
                    <a:pt x="22056" y="315645"/>
                  </a:lnTo>
                  <a:lnTo>
                    <a:pt x="22745" y="314223"/>
                  </a:lnTo>
                  <a:lnTo>
                    <a:pt x="23442" y="312802"/>
                  </a:lnTo>
                  <a:lnTo>
                    <a:pt x="24141" y="311380"/>
                  </a:lnTo>
                  <a:lnTo>
                    <a:pt x="24846" y="309958"/>
                  </a:lnTo>
                  <a:lnTo>
                    <a:pt x="25555" y="308536"/>
                  </a:lnTo>
                  <a:lnTo>
                    <a:pt x="26269" y="307114"/>
                  </a:lnTo>
                  <a:lnTo>
                    <a:pt x="26986" y="305692"/>
                  </a:lnTo>
                  <a:lnTo>
                    <a:pt x="27707" y="304271"/>
                  </a:lnTo>
                  <a:lnTo>
                    <a:pt x="28432" y="302849"/>
                  </a:lnTo>
                  <a:lnTo>
                    <a:pt x="29162" y="301427"/>
                  </a:lnTo>
                  <a:lnTo>
                    <a:pt x="29895" y="300005"/>
                  </a:lnTo>
                  <a:lnTo>
                    <a:pt x="30631" y="298583"/>
                  </a:lnTo>
                  <a:lnTo>
                    <a:pt x="31372" y="297161"/>
                  </a:lnTo>
                  <a:lnTo>
                    <a:pt x="32116" y="295740"/>
                  </a:lnTo>
                  <a:lnTo>
                    <a:pt x="32864" y="294318"/>
                  </a:lnTo>
                  <a:lnTo>
                    <a:pt x="33615" y="292896"/>
                  </a:lnTo>
                  <a:lnTo>
                    <a:pt x="34370" y="291474"/>
                  </a:lnTo>
                  <a:lnTo>
                    <a:pt x="35128" y="290052"/>
                  </a:lnTo>
                  <a:lnTo>
                    <a:pt x="35891" y="288631"/>
                  </a:lnTo>
                  <a:lnTo>
                    <a:pt x="36656" y="287209"/>
                  </a:lnTo>
                  <a:lnTo>
                    <a:pt x="37426" y="285787"/>
                  </a:lnTo>
                  <a:lnTo>
                    <a:pt x="38198" y="284365"/>
                  </a:lnTo>
                  <a:lnTo>
                    <a:pt x="38976" y="282943"/>
                  </a:lnTo>
                  <a:lnTo>
                    <a:pt x="39755" y="281521"/>
                  </a:lnTo>
                  <a:lnTo>
                    <a:pt x="40541" y="280100"/>
                  </a:lnTo>
                  <a:lnTo>
                    <a:pt x="41328" y="278678"/>
                  </a:lnTo>
                  <a:lnTo>
                    <a:pt x="42121" y="277256"/>
                  </a:lnTo>
                  <a:lnTo>
                    <a:pt x="42915" y="275834"/>
                  </a:lnTo>
                  <a:lnTo>
                    <a:pt x="43717" y="274412"/>
                  </a:lnTo>
                  <a:lnTo>
                    <a:pt x="44519" y="272990"/>
                  </a:lnTo>
                  <a:lnTo>
                    <a:pt x="45329" y="271569"/>
                  </a:lnTo>
                  <a:lnTo>
                    <a:pt x="46139" y="270147"/>
                  </a:lnTo>
                  <a:lnTo>
                    <a:pt x="46958" y="268725"/>
                  </a:lnTo>
                  <a:lnTo>
                    <a:pt x="47777" y="267303"/>
                  </a:lnTo>
                  <a:lnTo>
                    <a:pt x="48604" y="265881"/>
                  </a:lnTo>
                  <a:lnTo>
                    <a:pt x="49432" y="264459"/>
                  </a:lnTo>
                  <a:lnTo>
                    <a:pt x="50268" y="263038"/>
                  </a:lnTo>
                  <a:lnTo>
                    <a:pt x="51106" y="261616"/>
                  </a:lnTo>
                  <a:lnTo>
                    <a:pt x="51951" y="260194"/>
                  </a:lnTo>
                  <a:lnTo>
                    <a:pt x="52797" y="258772"/>
                  </a:lnTo>
                  <a:lnTo>
                    <a:pt x="53652" y="257350"/>
                  </a:lnTo>
                  <a:lnTo>
                    <a:pt x="54508" y="255928"/>
                  </a:lnTo>
                  <a:lnTo>
                    <a:pt x="55372" y="254507"/>
                  </a:lnTo>
                  <a:lnTo>
                    <a:pt x="56239" y="253085"/>
                  </a:lnTo>
                  <a:lnTo>
                    <a:pt x="57112" y="251663"/>
                  </a:lnTo>
                  <a:lnTo>
                    <a:pt x="57989" y="250241"/>
                  </a:lnTo>
                  <a:lnTo>
                    <a:pt x="58872" y="248819"/>
                  </a:lnTo>
                  <a:lnTo>
                    <a:pt x="59758" y="247398"/>
                  </a:lnTo>
                  <a:lnTo>
                    <a:pt x="60651" y="245976"/>
                  </a:lnTo>
                  <a:lnTo>
                    <a:pt x="61548" y="244554"/>
                  </a:lnTo>
                  <a:lnTo>
                    <a:pt x="62450" y="243132"/>
                  </a:lnTo>
                  <a:lnTo>
                    <a:pt x="63357" y="241710"/>
                  </a:lnTo>
                  <a:lnTo>
                    <a:pt x="64269" y="240288"/>
                  </a:lnTo>
                  <a:lnTo>
                    <a:pt x="65185" y="238867"/>
                  </a:lnTo>
                  <a:lnTo>
                    <a:pt x="66107" y="237445"/>
                  </a:lnTo>
                  <a:lnTo>
                    <a:pt x="67033" y="236023"/>
                  </a:lnTo>
                  <a:lnTo>
                    <a:pt x="67964" y="234601"/>
                  </a:lnTo>
                  <a:lnTo>
                    <a:pt x="68899" y="233179"/>
                  </a:lnTo>
                  <a:lnTo>
                    <a:pt x="69839" y="231757"/>
                  </a:lnTo>
                  <a:lnTo>
                    <a:pt x="70784" y="230336"/>
                  </a:lnTo>
                  <a:lnTo>
                    <a:pt x="71732" y="228914"/>
                  </a:lnTo>
                  <a:lnTo>
                    <a:pt x="72685" y="227492"/>
                  </a:lnTo>
                  <a:lnTo>
                    <a:pt x="73641" y="226070"/>
                  </a:lnTo>
                  <a:lnTo>
                    <a:pt x="74601" y="224648"/>
                  </a:lnTo>
                  <a:lnTo>
                    <a:pt x="75565" y="223226"/>
                  </a:lnTo>
                  <a:lnTo>
                    <a:pt x="76533" y="221805"/>
                  </a:lnTo>
                  <a:lnTo>
                    <a:pt x="77503" y="220383"/>
                  </a:lnTo>
                  <a:lnTo>
                    <a:pt x="78477" y="218961"/>
                  </a:lnTo>
                  <a:lnTo>
                    <a:pt x="79453" y="217539"/>
                  </a:lnTo>
                  <a:lnTo>
                    <a:pt x="80433" y="216117"/>
                  </a:lnTo>
                  <a:lnTo>
                    <a:pt x="81414" y="214695"/>
                  </a:lnTo>
                  <a:lnTo>
                    <a:pt x="82399" y="213274"/>
                  </a:lnTo>
                  <a:lnTo>
                    <a:pt x="83384" y="211852"/>
                  </a:lnTo>
                  <a:lnTo>
                    <a:pt x="84372" y="210430"/>
                  </a:lnTo>
                  <a:lnTo>
                    <a:pt x="85360" y="209008"/>
                  </a:lnTo>
                  <a:lnTo>
                    <a:pt x="86350" y="207586"/>
                  </a:lnTo>
                  <a:lnTo>
                    <a:pt x="87341" y="206165"/>
                  </a:lnTo>
                  <a:lnTo>
                    <a:pt x="88332" y="204743"/>
                  </a:lnTo>
                  <a:lnTo>
                    <a:pt x="89323" y="203321"/>
                  </a:lnTo>
                  <a:lnTo>
                    <a:pt x="90314" y="201899"/>
                  </a:lnTo>
                  <a:lnTo>
                    <a:pt x="91305" y="200477"/>
                  </a:lnTo>
                  <a:lnTo>
                    <a:pt x="92294" y="199055"/>
                  </a:lnTo>
                  <a:lnTo>
                    <a:pt x="93283" y="197634"/>
                  </a:lnTo>
                  <a:lnTo>
                    <a:pt x="94269" y="196212"/>
                  </a:lnTo>
                  <a:lnTo>
                    <a:pt x="95254" y="194790"/>
                  </a:lnTo>
                  <a:lnTo>
                    <a:pt x="96236" y="193368"/>
                  </a:lnTo>
                  <a:lnTo>
                    <a:pt x="97216" y="191946"/>
                  </a:lnTo>
                  <a:lnTo>
                    <a:pt x="98192" y="190524"/>
                  </a:lnTo>
                  <a:lnTo>
                    <a:pt x="99166" y="189103"/>
                  </a:lnTo>
                  <a:lnTo>
                    <a:pt x="100134" y="187681"/>
                  </a:lnTo>
                  <a:lnTo>
                    <a:pt x="101100" y="186259"/>
                  </a:lnTo>
                  <a:lnTo>
                    <a:pt x="102059" y="184837"/>
                  </a:lnTo>
                  <a:lnTo>
                    <a:pt x="103014" y="183415"/>
                  </a:lnTo>
                  <a:lnTo>
                    <a:pt x="103963" y="181993"/>
                  </a:lnTo>
                  <a:lnTo>
                    <a:pt x="104907" y="180572"/>
                  </a:lnTo>
                  <a:lnTo>
                    <a:pt x="105843" y="179150"/>
                  </a:lnTo>
                  <a:lnTo>
                    <a:pt x="106774" y="177728"/>
                  </a:lnTo>
                  <a:lnTo>
                    <a:pt x="107697" y="176306"/>
                  </a:lnTo>
                  <a:lnTo>
                    <a:pt x="108612" y="174884"/>
                  </a:lnTo>
                  <a:lnTo>
                    <a:pt x="109520" y="173462"/>
                  </a:lnTo>
                  <a:lnTo>
                    <a:pt x="110418" y="172041"/>
                  </a:lnTo>
                  <a:lnTo>
                    <a:pt x="111309" y="170619"/>
                  </a:lnTo>
                  <a:lnTo>
                    <a:pt x="112189" y="169197"/>
                  </a:lnTo>
                  <a:lnTo>
                    <a:pt x="113061" y="167775"/>
                  </a:lnTo>
                  <a:lnTo>
                    <a:pt x="113921" y="166353"/>
                  </a:lnTo>
                  <a:lnTo>
                    <a:pt x="114773" y="164932"/>
                  </a:lnTo>
                  <a:lnTo>
                    <a:pt x="115611" y="163510"/>
                  </a:lnTo>
                  <a:lnTo>
                    <a:pt x="116441" y="162088"/>
                  </a:lnTo>
                  <a:lnTo>
                    <a:pt x="117256" y="160666"/>
                  </a:lnTo>
                  <a:lnTo>
                    <a:pt x="118063" y="159244"/>
                  </a:lnTo>
                  <a:lnTo>
                    <a:pt x="118853" y="157822"/>
                  </a:lnTo>
                  <a:lnTo>
                    <a:pt x="119637" y="156401"/>
                  </a:lnTo>
                  <a:lnTo>
                    <a:pt x="120400" y="154979"/>
                  </a:lnTo>
                  <a:lnTo>
                    <a:pt x="121158" y="153557"/>
                  </a:lnTo>
                  <a:lnTo>
                    <a:pt x="121894" y="152135"/>
                  </a:lnTo>
                  <a:lnTo>
                    <a:pt x="122625" y="150713"/>
                  </a:lnTo>
                  <a:lnTo>
                    <a:pt x="123332" y="149291"/>
                  </a:lnTo>
                  <a:lnTo>
                    <a:pt x="124035" y="147870"/>
                  </a:lnTo>
                  <a:lnTo>
                    <a:pt x="124712" y="146448"/>
                  </a:lnTo>
                  <a:lnTo>
                    <a:pt x="125386" y="145026"/>
                  </a:lnTo>
                  <a:lnTo>
                    <a:pt x="126032" y="143604"/>
                  </a:lnTo>
                  <a:lnTo>
                    <a:pt x="126676" y="142182"/>
                  </a:lnTo>
                  <a:lnTo>
                    <a:pt x="127290" y="140760"/>
                  </a:lnTo>
                  <a:lnTo>
                    <a:pt x="127902" y="139339"/>
                  </a:lnTo>
                  <a:lnTo>
                    <a:pt x="128484" y="137917"/>
                  </a:lnTo>
                  <a:lnTo>
                    <a:pt x="129064" y="136495"/>
                  </a:lnTo>
                  <a:lnTo>
                    <a:pt x="129614" y="135073"/>
                  </a:lnTo>
                  <a:lnTo>
                    <a:pt x="130160" y="133651"/>
                  </a:lnTo>
                  <a:lnTo>
                    <a:pt x="130677" y="132229"/>
                  </a:lnTo>
                  <a:lnTo>
                    <a:pt x="131189" y="130808"/>
                  </a:lnTo>
                  <a:lnTo>
                    <a:pt x="131674" y="129386"/>
                  </a:lnTo>
                  <a:lnTo>
                    <a:pt x="132152" y="127964"/>
                  </a:lnTo>
                  <a:lnTo>
                    <a:pt x="132603" y="126542"/>
                  </a:lnTo>
                  <a:lnTo>
                    <a:pt x="133047" y="125120"/>
                  </a:lnTo>
                  <a:lnTo>
                    <a:pt x="133465" y="123699"/>
                  </a:lnTo>
                  <a:lnTo>
                    <a:pt x="133874" y="122277"/>
                  </a:lnTo>
                  <a:lnTo>
                    <a:pt x="134259" y="120855"/>
                  </a:lnTo>
                  <a:lnTo>
                    <a:pt x="134633" y="119433"/>
                  </a:lnTo>
                  <a:lnTo>
                    <a:pt x="134986" y="118011"/>
                  </a:lnTo>
                  <a:lnTo>
                    <a:pt x="135325" y="116589"/>
                  </a:lnTo>
                  <a:lnTo>
                    <a:pt x="135645" y="115168"/>
                  </a:lnTo>
                  <a:lnTo>
                    <a:pt x="135951" y="113746"/>
                  </a:lnTo>
                  <a:lnTo>
                    <a:pt x="136239" y="112324"/>
                  </a:lnTo>
                  <a:lnTo>
                    <a:pt x="136512" y="110902"/>
                  </a:lnTo>
                  <a:lnTo>
                    <a:pt x="136768" y="109480"/>
                  </a:lnTo>
                  <a:lnTo>
                    <a:pt x="137008" y="108058"/>
                  </a:lnTo>
                  <a:lnTo>
                    <a:pt x="137234" y="106637"/>
                  </a:lnTo>
                  <a:lnTo>
                    <a:pt x="137442" y="105215"/>
                  </a:lnTo>
                  <a:lnTo>
                    <a:pt x="137638" y="103793"/>
                  </a:lnTo>
                  <a:lnTo>
                    <a:pt x="137815" y="102371"/>
                  </a:lnTo>
                  <a:lnTo>
                    <a:pt x="137982" y="100949"/>
                  </a:lnTo>
                  <a:lnTo>
                    <a:pt x="138130" y="99527"/>
                  </a:lnTo>
                  <a:lnTo>
                    <a:pt x="138269" y="98106"/>
                  </a:lnTo>
                  <a:lnTo>
                    <a:pt x="138389" y="96684"/>
                  </a:lnTo>
                  <a:lnTo>
                    <a:pt x="138501" y="95262"/>
                  </a:lnTo>
                  <a:lnTo>
                    <a:pt x="138594" y="93840"/>
                  </a:lnTo>
                  <a:lnTo>
                    <a:pt x="138681" y="92418"/>
                  </a:lnTo>
                  <a:lnTo>
                    <a:pt x="138749" y="90996"/>
                  </a:lnTo>
                  <a:lnTo>
                    <a:pt x="138812" y="89575"/>
                  </a:lnTo>
                  <a:lnTo>
                    <a:pt x="138856" y="88153"/>
                  </a:lnTo>
                  <a:lnTo>
                    <a:pt x="138896" y="86731"/>
                  </a:lnTo>
                  <a:lnTo>
                    <a:pt x="138919" y="85309"/>
                  </a:lnTo>
                  <a:lnTo>
                    <a:pt x="138938" y="83887"/>
                  </a:lnTo>
                  <a:lnTo>
                    <a:pt x="138941" y="82466"/>
                  </a:lnTo>
                  <a:lnTo>
                    <a:pt x="138942" y="81044"/>
                  </a:lnTo>
                  <a:lnTo>
                    <a:pt x="138926" y="79622"/>
                  </a:lnTo>
                  <a:lnTo>
                    <a:pt x="138909" y="78200"/>
                  </a:lnTo>
                  <a:lnTo>
                    <a:pt x="138877" y="76778"/>
                  </a:lnTo>
                  <a:lnTo>
                    <a:pt x="138845" y="75356"/>
                  </a:lnTo>
                  <a:lnTo>
                    <a:pt x="138800" y="73935"/>
                  </a:lnTo>
                  <a:lnTo>
                    <a:pt x="138753" y="72513"/>
                  </a:lnTo>
                  <a:lnTo>
                    <a:pt x="138696" y="71091"/>
                  </a:lnTo>
                  <a:lnTo>
                    <a:pt x="138638" y="69669"/>
                  </a:lnTo>
                  <a:lnTo>
                    <a:pt x="138572" y="68247"/>
                  </a:lnTo>
                  <a:lnTo>
                    <a:pt x="138504" y="66825"/>
                  </a:lnTo>
                  <a:lnTo>
                    <a:pt x="138430" y="65404"/>
                  </a:lnTo>
                  <a:lnTo>
                    <a:pt x="138355" y="63982"/>
                  </a:lnTo>
                  <a:lnTo>
                    <a:pt x="138275" y="62560"/>
                  </a:lnTo>
                  <a:lnTo>
                    <a:pt x="138195" y="61138"/>
                  </a:lnTo>
                  <a:lnTo>
                    <a:pt x="138112" y="59716"/>
                  </a:lnTo>
                  <a:lnTo>
                    <a:pt x="138029" y="58294"/>
                  </a:lnTo>
                  <a:lnTo>
                    <a:pt x="137945" y="56873"/>
                  </a:lnTo>
                  <a:lnTo>
                    <a:pt x="137860" y="55451"/>
                  </a:lnTo>
                  <a:lnTo>
                    <a:pt x="137777" y="54029"/>
                  </a:lnTo>
                  <a:lnTo>
                    <a:pt x="137694" y="52607"/>
                  </a:lnTo>
                  <a:lnTo>
                    <a:pt x="137613" y="51185"/>
                  </a:lnTo>
                  <a:lnTo>
                    <a:pt x="137534" y="49763"/>
                  </a:lnTo>
                  <a:lnTo>
                    <a:pt x="137457" y="48342"/>
                  </a:lnTo>
                  <a:lnTo>
                    <a:pt x="137384" y="46920"/>
                  </a:lnTo>
                  <a:lnTo>
                    <a:pt x="137314" y="45498"/>
                  </a:lnTo>
                  <a:lnTo>
                    <a:pt x="137248" y="44076"/>
                  </a:lnTo>
                  <a:lnTo>
                    <a:pt x="137186" y="42654"/>
                  </a:lnTo>
                  <a:lnTo>
                    <a:pt x="137130" y="41233"/>
                  </a:lnTo>
                  <a:lnTo>
                    <a:pt x="137079" y="39811"/>
                  </a:lnTo>
                  <a:lnTo>
                    <a:pt x="137034" y="38389"/>
                  </a:lnTo>
                  <a:lnTo>
                    <a:pt x="136995" y="36967"/>
                  </a:lnTo>
                  <a:lnTo>
                    <a:pt x="136964" y="35545"/>
                  </a:lnTo>
                  <a:lnTo>
                    <a:pt x="136938" y="34123"/>
                  </a:lnTo>
                  <a:lnTo>
                    <a:pt x="136922" y="32702"/>
                  </a:lnTo>
                  <a:lnTo>
                    <a:pt x="136911" y="31280"/>
                  </a:lnTo>
                  <a:lnTo>
                    <a:pt x="136913" y="29858"/>
                  </a:lnTo>
                  <a:lnTo>
                    <a:pt x="136918" y="28436"/>
                  </a:lnTo>
                  <a:lnTo>
                    <a:pt x="136938" y="27014"/>
                  </a:lnTo>
                  <a:lnTo>
                    <a:pt x="136962" y="25592"/>
                  </a:lnTo>
                  <a:lnTo>
                    <a:pt x="137002" y="24171"/>
                  </a:lnTo>
                  <a:lnTo>
                    <a:pt x="137045" y="22749"/>
                  </a:lnTo>
                  <a:lnTo>
                    <a:pt x="137106" y="21327"/>
                  </a:lnTo>
                  <a:lnTo>
                    <a:pt x="137170" y="19905"/>
                  </a:lnTo>
                  <a:lnTo>
                    <a:pt x="137254" y="18483"/>
                  </a:lnTo>
                  <a:lnTo>
                    <a:pt x="137339" y="17061"/>
                  </a:lnTo>
                  <a:lnTo>
                    <a:pt x="137446" y="15640"/>
                  </a:lnTo>
                  <a:lnTo>
                    <a:pt x="137554" y="14218"/>
                  </a:lnTo>
                  <a:lnTo>
                    <a:pt x="137685" y="12796"/>
                  </a:lnTo>
                  <a:lnTo>
                    <a:pt x="137818" y="11374"/>
                  </a:lnTo>
                  <a:lnTo>
                    <a:pt x="137973" y="9952"/>
                  </a:lnTo>
                  <a:lnTo>
                    <a:pt x="138131" y="8530"/>
                  </a:lnTo>
                  <a:lnTo>
                    <a:pt x="138311" y="7109"/>
                  </a:lnTo>
                  <a:lnTo>
                    <a:pt x="138495" y="5687"/>
                  </a:lnTo>
                  <a:lnTo>
                    <a:pt x="138701" y="4265"/>
                  </a:lnTo>
                  <a:lnTo>
                    <a:pt x="138911" y="2843"/>
                  </a:lnTo>
                  <a:lnTo>
                    <a:pt x="139142" y="1421"/>
                  </a:lnTo>
                  <a:lnTo>
                    <a:pt x="139379" y="0"/>
                  </a:lnTo>
                  <a:lnTo>
                    <a:pt x="281892" y="0"/>
                  </a:lnTo>
                  <a:lnTo>
                    <a:pt x="282129" y="1421"/>
                  </a:lnTo>
                  <a:lnTo>
                    <a:pt x="282360" y="2843"/>
                  </a:lnTo>
                  <a:lnTo>
                    <a:pt x="282570" y="4265"/>
                  </a:lnTo>
                  <a:lnTo>
                    <a:pt x="282775" y="5687"/>
                  </a:lnTo>
                  <a:lnTo>
                    <a:pt x="282959" y="7109"/>
                  </a:lnTo>
                  <a:lnTo>
                    <a:pt x="283139" y="8530"/>
                  </a:lnTo>
                  <a:lnTo>
                    <a:pt x="283297" y="9952"/>
                  </a:lnTo>
                  <a:lnTo>
                    <a:pt x="283453" y="11374"/>
                  </a:lnTo>
                  <a:lnTo>
                    <a:pt x="283585" y="12796"/>
                  </a:lnTo>
                  <a:lnTo>
                    <a:pt x="283717" y="14218"/>
                  </a:lnTo>
                  <a:lnTo>
                    <a:pt x="283825" y="15640"/>
                  </a:lnTo>
                  <a:lnTo>
                    <a:pt x="283932" y="17061"/>
                  </a:lnTo>
                  <a:lnTo>
                    <a:pt x="284017" y="18483"/>
                  </a:lnTo>
                  <a:lnTo>
                    <a:pt x="284101" y="19905"/>
                  </a:lnTo>
                  <a:lnTo>
                    <a:pt x="284164" y="21327"/>
                  </a:lnTo>
                  <a:lnTo>
                    <a:pt x="284226" y="22749"/>
                  </a:lnTo>
                  <a:lnTo>
                    <a:pt x="284269" y="24171"/>
                  </a:lnTo>
                  <a:lnTo>
                    <a:pt x="284309" y="25592"/>
                  </a:lnTo>
                  <a:lnTo>
                    <a:pt x="284332" y="27014"/>
                  </a:lnTo>
                  <a:lnTo>
                    <a:pt x="284352" y="28436"/>
                  </a:lnTo>
                  <a:lnTo>
                    <a:pt x="284358" y="29858"/>
                  </a:lnTo>
                  <a:lnTo>
                    <a:pt x="284360" y="31280"/>
                  </a:lnTo>
                  <a:lnTo>
                    <a:pt x="284349" y="32702"/>
                  </a:lnTo>
                  <a:lnTo>
                    <a:pt x="284333" y="34123"/>
                  </a:lnTo>
                  <a:lnTo>
                    <a:pt x="284307" y="35545"/>
                  </a:lnTo>
                  <a:lnTo>
                    <a:pt x="284276" y="36967"/>
                  </a:lnTo>
                  <a:lnTo>
                    <a:pt x="284236" y="38389"/>
                  </a:lnTo>
                  <a:lnTo>
                    <a:pt x="284192" y="39811"/>
                  </a:lnTo>
                  <a:lnTo>
                    <a:pt x="284141" y="41233"/>
                  </a:lnTo>
                  <a:lnTo>
                    <a:pt x="284085" y="42654"/>
                  </a:lnTo>
                  <a:lnTo>
                    <a:pt x="284023" y="44076"/>
                  </a:lnTo>
                  <a:lnTo>
                    <a:pt x="283957" y="45498"/>
                  </a:lnTo>
                  <a:lnTo>
                    <a:pt x="283887" y="46920"/>
                  </a:lnTo>
                  <a:lnTo>
                    <a:pt x="283814" y="48342"/>
                  </a:lnTo>
                  <a:lnTo>
                    <a:pt x="283737" y="49763"/>
                  </a:lnTo>
                  <a:lnTo>
                    <a:pt x="283658" y="51185"/>
                  </a:lnTo>
                  <a:lnTo>
                    <a:pt x="283577" y="52607"/>
                  </a:lnTo>
                  <a:lnTo>
                    <a:pt x="283494" y="54029"/>
                  </a:lnTo>
                  <a:lnTo>
                    <a:pt x="283410" y="55451"/>
                  </a:lnTo>
                  <a:lnTo>
                    <a:pt x="283326" y="56873"/>
                  </a:lnTo>
                  <a:lnTo>
                    <a:pt x="283242" y="58294"/>
                  </a:lnTo>
                  <a:lnTo>
                    <a:pt x="283159" y="59716"/>
                  </a:lnTo>
                  <a:lnTo>
                    <a:pt x="283076" y="61138"/>
                  </a:lnTo>
                  <a:lnTo>
                    <a:pt x="282995" y="62560"/>
                  </a:lnTo>
                  <a:lnTo>
                    <a:pt x="282916" y="63982"/>
                  </a:lnTo>
                  <a:lnTo>
                    <a:pt x="282841" y="65404"/>
                  </a:lnTo>
                  <a:lnTo>
                    <a:pt x="282767" y="66825"/>
                  </a:lnTo>
                  <a:lnTo>
                    <a:pt x="282699" y="68247"/>
                  </a:lnTo>
                  <a:lnTo>
                    <a:pt x="282633" y="69669"/>
                  </a:lnTo>
                  <a:lnTo>
                    <a:pt x="282575" y="71091"/>
                  </a:lnTo>
                  <a:lnTo>
                    <a:pt x="282518" y="72513"/>
                  </a:lnTo>
                  <a:lnTo>
                    <a:pt x="282471" y="73935"/>
                  </a:lnTo>
                  <a:lnTo>
                    <a:pt x="282426" y="75356"/>
                  </a:lnTo>
                  <a:lnTo>
                    <a:pt x="282393" y="76778"/>
                  </a:lnTo>
                  <a:lnTo>
                    <a:pt x="282362" y="78200"/>
                  </a:lnTo>
                  <a:lnTo>
                    <a:pt x="282345" y="79622"/>
                  </a:lnTo>
                  <a:lnTo>
                    <a:pt x="282329" y="81044"/>
                  </a:lnTo>
                  <a:lnTo>
                    <a:pt x="282330" y="82466"/>
                  </a:lnTo>
                  <a:lnTo>
                    <a:pt x="282332" y="83887"/>
                  </a:lnTo>
                  <a:lnTo>
                    <a:pt x="282352" y="85309"/>
                  </a:lnTo>
                  <a:lnTo>
                    <a:pt x="282375" y="86731"/>
                  </a:lnTo>
                  <a:lnTo>
                    <a:pt x="282415" y="88153"/>
                  </a:lnTo>
                  <a:lnTo>
                    <a:pt x="282459" y="89575"/>
                  </a:lnTo>
                  <a:lnTo>
                    <a:pt x="282522" y="90996"/>
                  </a:lnTo>
                  <a:lnTo>
                    <a:pt x="282590" y="92418"/>
                  </a:lnTo>
                  <a:lnTo>
                    <a:pt x="282677" y="93840"/>
                  </a:lnTo>
                  <a:lnTo>
                    <a:pt x="282770" y="95262"/>
                  </a:lnTo>
                  <a:lnTo>
                    <a:pt x="282882" y="96684"/>
                  </a:lnTo>
                  <a:lnTo>
                    <a:pt x="283002" y="98106"/>
                  </a:lnTo>
                  <a:lnTo>
                    <a:pt x="283141" y="99527"/>
                  </a:lnTo>
                  <a:lnTo>
                    <a:pt x="283289" y="100949"/>
                  </a:lnTo>
                  <a:lnTo>
                    <a:pt x="283455" y="102371"/>
                  </a:lnTo>
                  <a:lnTo>
                    <a:pt x="283633" y="103793"/>
                  </a:lnTo>
                  <a:lnTo>
                    <a:pt x="283829" y="105215"/>
                  </a:lnTo>
                  <a:lnTo>
                    <a:pt x="284037" y="106637"/>
                  </a:lnTo>
                  <a:lnTo>
                    <a:pt x="284263" y="108058"/>
                  </a:lnTo>
                  <a:lnTo>
                    <a:pt x="284503" y="109480"/>
                  </a:lnTo>
                  <a:lnTo>
                    <a:pt x="284759" y="110902"/>
                  </a:lnTo>
                  <a:lnTo>
                    <a:pt x="285032" y="112324"/>
                  </a:lnTo>
                  <a:lnTo>
                    <a:pt x="285320" y="113746"/>
                  </a:lnTo>
                  <a:lnTo>
                    <a:pt x="285626" y="115168"/>
                  </a:lnTo>
                  <a:lnTo>
                    <a:pt x="285945" y="116589"/>
                  </a:lnTo>
                  <a:lnTo>
                    <a:pt x="286285" y="118011"/>
                  </a:lnTo>
                  <a:lnTo>
                    <a:pt x="286638" y="119433"/>
                  </a:lnTo>
                  <a:lnTo>
                    <a:pt x="287012" y="120855"/>
                  </a:lnTo>
                  <a:lnTo>
                    <a:pt x="287397" y="122277"/>
                  </a:lnTo>
                  <a:lnTo>
                    <a:pt x="287806" y="123699"/>
                  </a:lnTo>
                  <a:lnTo>
                    <a:pt x="288224" y="125120"/>
                  </a:lnTo>
                  <a:lnTo>
                    <a:pt x="288667" y="126542"/>
                  </a:lnTo>
                  <a:lnTo>
                    <a:pt x="289119" y="127964"/>
                  </a:lnTo>
                  <a:lnTo>
                    <a:pt x="289597" y="129386"/>
                  </a:lnTo>
                  <a:lnTo>
                    <a:pt x="290081" y="130808"/>
                  </a:lnTo>
                  <a:lnTo>
                    <a:pt x="290593" y="132229"/>
                  </a:lnTo>
                  <a:lnTo>
                    <a:pt x="291111" y="133651"/>
                  </a:lnTo>
                  <a:lnTo>
                    <a:pt x="291657" y="135073"/>
                  </a:lnTo>
                  <a:lnTo>
                    <a:pt x="292207" y="136495"/>
                  </a:lnTo>
                  <a:lnTo>
                    <a:pt x="292787" y="137917"/>
                  </a:lnTo>
                  <a:lnTo>
                    <a:pt x="293369" y="139339"/>
                  </a:lnTo>
                  <a:lnTo>
                    <a:pt x="293981" y="140760"/>
                  </a:lnTo>
                  <a:lnTo>
                    <a:pt x="294595" y="142182"/>
                  </a:lnTo>
                  <a:lnTo>
                    <a:pt x="295239" y="143604"/>
                  </a:lnTo>
                  <a:lnTo>
                    <a:pt x="295885" y="145026"/>
                  </a:lnTo>
                  <a:lnTo>
                    <a:pt x="296559" y="146448"/>
                  </a:lnTo>
                  <a:lnTo>
                    <a:pt x="297236" y="147870"/>
                  </a:lnTo>
                  <a:lnTo>
                    <a:pt x="297939" y="149291"/>
                  </a:lnTo>
                  <a:lnTo>
                    <a:pt x="298646" y="150713"/>
                  </a:lnTo>
                  <a:lnTo>
                    <a:pt x="299377" y="152135"/>
                  </a:lnTo>
                  <a:lnTo>
                    <a:pt x="300113" y="153557"/>
                  </a:lnTo>
                  <a:lnTo>
                    <a:pt x="300871" y="154979"/>
                  </a:lnTo>
                  <a:lnTo>
                    <a:pt x="301634" y="156401"/>
                  </a:lnTo>
                  <a:lnTo>
                    <a:pt x="302418" y="157822"/>
                  </a:lnTo>
                  <a:lnTo>
                    <a:pt x="303207" y="159244"/>
                  </a:lnTo>
                  <a:lnTo>
                    <a:pt x="304015" y="160666"/>
                  </a:lnTo>
                  <a:lnTo>
                    <a:pt x="304830" y="162088"/>
                  </a:lnTo>
                  <a:lnTo>
                    <a:pt x="305660" y="163510"/>
                  </a:lnTo>
                  <a:lnTo>
                    <a:pt x="306498" y="164932"/>
                  </a:lnTo>
                  <a:lnTo>
                    <a:pt x="307350" y="166353"/>
                  </a:lnTo>
                  <a:lnTo>
                    <a:pt x="308210" y="167775"/>
                  </a:lnTo>
                  <a:lnTo>
                    <a:pt x="309082" y="169197"/>
                  </a:lnTo>
                  <a:lnTo>
                    <a:pt x="309962" y="170619"/>
                  </a:lnTo>
                  <a:lnTo>
                    <a:pt x="310853" y="172041"/>
                  </a:lnTo>
                  <a:lnTo>
                    <a:pt x="311751" y="173462"/>
                  </a:lnTo>
                  <a:lnTo>
                    <a:pt x="312659" y="174884"/>
                  </a:lnTo>
                  <a:lnTo>
                    <a:pt x="313574" y="176306"/>
                  </a:lnTo>
                  <a:lnTo>
                    <a:pt x="314497" y="177728"/>
                  </a:lnTo>
                  <a:lnTo>
                    <a:pt x="315427" y="179150"/>
                  </a:lnTo>
                  <a:lnTo>
                    <a:pt x="316364" y="180572"/>
                  </a:lnTo>
                  <a:lnTo>
                    <a:pt x="317308" y="181993"/>
                  </a:lnTo>
                  <a:lnTo>
                    <a:pt x="318256" y="183415"/>
                  </a:lnTo>
                  <a:lnTo>
                    <a:pt x="319212" y="184837"/>
                  </a:lnTo>
                  <a:lnTo>
                    <a:pt x="320171" y="186259"/>
                  </a:lnTo>
                  <a:lnTo>
                    <a:pt x="321137" y="187681"/>
                  </a:lnTo>
                  <a:lnTo>
                    <a:pt x="322105" y="189103"/>
                  </a:lnTo>
                  <a:lnTo>
                    <a:pt x="323079" y="190524"/>
                  </a:lnTo>
                  <a:lnTo>
                    <a:pt x="324054" y="191946"/>
                  </a:lnTo>
                  <a:lnTo>
                    <a:pt x="325035" y="193368"/>
                  </a:lnTo>
                  <a:lnTo>
                    <a:pt x="326016" y="194790"/>
                  </a:lnTo>
                  <a:lnTo>
                    <a:pt x="327002" y="196212"/>
                  </a:lnTo>
                  <a:lnTo>
                    <a:pt x="327988" y="197634"/>
                  </a:lnTo>
                  <a:lnTo>
                    <a:pt x="328977" y="199055"/>
                  </a:lnTo>
                  <a:lnTo>
                    <a:pt x="329966" y="200477"/>
                  </a:lnTo>
                  <a:lnTo>
                    <a:pt x="330957" y="201899"/>
                  </a:lnTo>
                  <a:lnTo>
                    <a:pt x="331948" y="203321"/>
                  </a:lnTo>
                  <a:lnTo>
                    <a:pt x="332939" y="204743"/>
                  </a:lnTo>
                  <a:lnTo>
                    <a:pt x="333930" y="206165"/>
                  </a:lnTo>
                  <a:lnTo>
                    <a:pt x="334920" y="207586"/>
                  </a:lnTo>
                  <a:lnTo>
                    <a:pt x="335911" y="209008"/>
                  </a:lnTo>
                  <a:lnTo>
                    <a:pt x="336899" y="210430"/>
                  </a:lnTo>
                  <a:lnTo>
                    <a:pt x="337887" y="211852"/>
                  </a:lnTo>
                  <a:lnTo>
                    <a:pt x="338872" y="213274"/>
                  </a:lnTo>
                  <a:lnTo>
                    <a:pt x="339857" y="214695"/>
                  </a:lnTo>
                  <a:lnTo>
                    <a:pt x="340838" y="216117"/>
                  </a:lnTo>
                  <a:lnTo>
                    <a:pt x="341818" y="217539"/>
                  </a:lnTo>
                  <a:lnTo>
                    <a:pt x="342793" y="218961"/>
                  </a:lnTo>
                  <a:lnTo>
                    <a:pt x="343768" y="220383"/>
                  </a:lnTo>
                  <a:lnTo>
                    <a:pt x="344738" y="221805"/>
                  </a:lnTo>
                  <a:lnTo>
                    <a:pt x="345706" y="223226"/>
                  </a:lnTo>
                  <a:lnTo>
                    <a:pt x="346669" y="224648"/>
                  </a:lnTo>
                  <a:lnTo>
                    <a:pt x="347630" y="226070"/>
                  </a:lnTo>
                  <a:lnTo>
                    <a:pt x="348586" y="227492"/>
                  </a:lnTo>
                  <a:lnTo>
                    <a:pt x="349539" y="228914"/>
                  </a:lnTo>
                  <a:lnTo>
                    <a:pt x="350487" y="230336"/>
                  </a:lnTo>
                  <a:lnTo>
                    <a:pt x="351432" y="231757"/>
                  </a:lnTo>
                  <a:lnTo>
                    <a:pt x="352371" y="233179"/>
                  </a:lnTo>
                  <a:lnTo>
                    <a:pt x="353307" y="234601"/>
                  </a:lnTo>
                  <a:lnTo>
                    <a:pt x="354238" y="236023"/>
                  </a:lnTo>
                  <a:lnTo>
                    <a:pt x="355164" y="237445"/>
                  </a:lnTo>
                  <a:lnTo>
                    <a:pt x="356085" y="238867"/>
                  </a:lnTo>
                  <a:lnTo>
                    <a:pt x="357002" y="240288"/>
                  </a:lnTo>
                  <a:lnTo>
                    <a:pt x="357914" y="241710"/>
                  </a:lnTo>
                  <a:lnTo>
                    <a:pt x="358821" y="243132"/>
                  </a:lnTo>
                  <a:lnTo>
                    <a:pt x="359723" y="244554"/>
                  </a:lnTo>
                  <a:lnTo>
                    <a:pt x="360620" y="245976"/>
                  </a:lnTo>
                  <a:lnTo>
                    <a:pt x="361513" y="247398"/>
                  </a:lnTo>
                  <a:lnTo>
                    <a:pt x="362399" y="248819"/>
                  </a:lnTo>
                  <a:lnTo>
                    <a:pt x="363282" y="250241"/>
                  </a:lnTo>
                  <a:lnTo>
                    <a:pt x="364159" y="251663"/>
                  </a:lnTo>
                  <a:lnTo>
                    <a:pt x="365032" y="253085"/>
                  </a:lnTo>
                  <a:lnTo>
                    <a:pt x="365898" y="254507"/>
                  </a:lnTo>
                  <a:lnTo>
                    <a:pt x="366762" y="255928"/>
                  </a:lnTo>
                  <a:lnTo>
                    <a:pt x="367619" y="257350"/>
                  </a:lnTo>
                  <a:lnTo>
                    <a:pt x="368473" y="258772"/>
                  </a:lnTo>
                  <a:lnTo>
                    <a:pt x="369320" y="260194"/>
                  </a:lnTo>
                  <a:lnTo>
                    <a:pt x="370165" y="261616"/>
                  </a:lnTo>
                  <a:lnTo>
                    <a:pt x="371002" y="263038"/>
                  </a:lnTo>
                  <a:lnTo>
                    <a:pt x="371839" y="264459"/>
                  </a:lnTo>
                  <a:lnTo>
                    <a:pt x="372667" y="265881"/>
                  </a:lnTo>
                  <a:lnTo>
                    <a:pt x="373494" y="267303"/>
                  </a:lnTo>
                  <a:lnTo>
                    <a:pt x="374313" y="268725"/>
                  </a:lnTo>
                  <a:lnTo>
                    <a:pt x="375131" y="270147"/>
                  </a:lnTo>
                  <a:lnTo>
                    <a:pt x="375942" y="271569"/>
                  </a:lnTo>
                  <a:lnTo>
                    <a:pt x="376752" y="272990"/>
                  </a:lnTo>
                  <a:lnTo>
                    <a:pt x="377554" y="274412"/>
                  </a:lnTo>
                  <a:lnTo>
                    <a:pt x="378355" y="275834"/>
                  </a:lnTo>
                  <a:lnTo>
                    <a:pt x="379150" y="277256"/>
                  </a:lnTo>
                  <a:lnTo>
                    <a:pt x="379943" y="278678"/>
                  </a:lnTo>
                  <a:lnTo>
                    <a:pt x="380730" y="280100"/>
                  </a:lnTo>
                  <a:lnTo>
                    <a:pt x="381515" y="281521"/>
                  </a:lnTo>
                  <a:lnTo>
                    <a:pt x="382295" y="282943"/>
                  </a:lnTo>
                  <a:lnTo>
                    <a:pt x="383073" y="284365"/>
                  </a:lnTo>
                  <a:lnTo>
                    <a:pt x="383845" y="285787"/>
                  </a:lnTo>
                  <a:lnTo>
                    <a:pt x="384615" y="287209"/>
                  </a:lnTo>
                  <a:lnTo>
                    <a:pt x="385380" y="288631"/>
                  </a:lnTo>
                  <a:lnTo>
                    <a:pt x="386143" y="290052"/>
                  </a:lnTo>
                  <a:lnTo>
                    <a:pt x="386901" y="291474"/>
                  </a:lnTo>
                  <a:lnTo>
                    <a:pt x="387656" y="292896"/>
                  </a:lnTo>
                  <a:lnTo>
                    <a:pt x="388407" y="294318"/>
                  </a:lnTo>
                  <a:lnTo>
                    <a:pt x="389155" y="295740"/>
                  </a:lnTo>
                  <a:lnTo>
                    <a:pt x="389899" y="297161"/>
                  </a:lnTo>
                  <a:lnTo>
                    <a:pt x="390639" y="298583"/>
                  </a:lnTo>
                  <a:lnTo>
                    <a:pt x="391376" y="300005"/>
                  </a:lnTo>
                  <a:lnTo>
                    <a:pt x="392109" y="301427"/>
                  </a:lnTo>
                  <a:lnTo>
                    <a:pt x="392838" y="302849"/>
                  </a:lnTo>
                  <a:lnTo>
                    <a:pt x="393563" y="304271"/>
                  </a:lnTo>
                  <a:lnTo>
                    <a:pt x="394285" y="305692"/>
                  </a:lnTo>
                  <a:lnTo>
                    <a:pt x="395002" y="307114"/>
                  </a:lnTo>
                  <a:lnTo>
                    <a:pt x="395716" y="308536"/>
                  </a:lnTo>
                  <a:lnTo>
                    <a:pt x="396424" y="309958"/>
                  </a:lnTo>
                  <a:lnTo>
                    <a:pt x="397130" y="311380"/>
                  </a:lnTo>
                  <a:lnTo>
                    <a:pt x="397829" y="312802"/>
                  </a:lnTo>
                  <a:lnTo>
                    <a:pt x="398526" y="314223"/>
                  </a:lnTo>
                  <a:lnTo>
                    <a:pt x="399215" y="315645"/>
                  </a:lnTo>
                  <a:lnTo>
                    <a:pt x="399902" y="317067"/>
                  </a:lnTo>
                  <a:lnTo>
                    <a:pt x="400581" y="318489"/>
                  </a:lnTo>
                  <a:lnTo>
                    <a:pt x="401258" y="319911"/>
                  </a:lnTo>
                  <a:lnTo>
                    <a:pt x="401926" y="321333"/>
                  </a:lnTo>
                  <a:lnTo>
                    <a:pt x="402592" y="322754"/>
                  </a:lnTo>
                  <a:lnTo>
                    <a:pt x="403248" y="324176"/>
                  </a:lnTo>
                  <a:lnTo>
                    <a:pt x="403902" y="325598"/>
                  </a:lnTo>
                  <a:lnTo>
                    <a:pt x="404544" y="327020"/>
                  </a:lnTo>
                  <a:lnTo>
                    <a:pt x="405185" y="328442"/>
                  </a:lnTo>
                  <a:lnTo>
                    <a:pt x="405813" y="329864"/>
                  </a:lnTo>
                  <a:lnTo>
                    <a:pt x="406441" y="331285"/>
                  </a:lnTo>
                  <a:lnTo>
                    <a:pt x="407054" y="332707"/>
                  </a:lnTo>
                  <a:lnTo>
                    <a:pt x="407666" y="334129"/>
                  </a:lnTo>
                  <a:lnTo>
                    <a:pt x="408262" y="335551"/>
                  </a:lnTo>
                  <a:lnTo>
                    <a:pt x="408857" y="336973"/>
                  </a:lnTo>
                  <a:lnTo>
                    <a:pt x="409436" y="338394"/>
                  </a:lnTo>
                  <a:lnTo>
                    <a:pt x="410013" y="339816"/>
                  </a:lnTo>
                  <a:lnTo>
                    <a:pt x="410573" y="341238"/>
                  </a:lnTo>
                  <a:lnTo>
                    <a:pt x="411130" y="342660"/>
                  </a:lnTo>
                  <a:lnTo>
                    <a:pt x="411671" y="344082"/>
                  </a:lnTo>
                  <a:lnTo>
                    <a:pt x="412206" y="345504"/>
                  </a:lnTo>
                  <a:lnTo>
                    <a:pt x="412725" y="346925"/>
                  </a:lnTo>
                  <a:lnTo>
                    <a:pt x="413238" y="348347"/>
                  </a:lnTo>
                  <a:lnTo>
                    <a:pt x="413734" y="349769"/>
                  </a:lnTo>
                  <a:lnTo>
                    <a:pt x="414222" y="351191"/>
                  </a:lnTo>
                  <a:lnTo>
                    <a:pt x="414694" y="352613"/>
                  </a:lnTo>
                  <a:lnTo>
                    <a:pt x="415156" y="354035"/>
                  </a:lnTo>
                  <a:lnTo>
                    <a:pt x="415601" y="355456"/>
                  </a:lnTo>
                  <a:lnTo>
                    <a:pt x="416036" y="356878"/>
                  </a:lnTo>
                  <a:lnTo>
                    <a:pt x="416453" y="358300"/>
                  </a:lnTo>
                  <a:lnTo>
                    <a:pt x="416859" y="359722"/>
                  </a:lnTo>
                  <a:lnTo>
                    <a:pt x="417247" y="361144"/>
                  </a:lnTo>
                  <a:lnTo>
                    <a:pt x="417621" y="362566"/>
                  </a:lnTo>
                  <a:lnTo>
                    <a:pt x="417979" y="363987"/>
                  </a:lnTo>
                  <a:lnTo>
                    <a:pt x="418320" y="365409"/>
                  </a:lnTo>
                  <a:lnTo>
                    <a:pt x="418646" y="366831"/>
                  </a:lnTo>
                  <a:lnTo>
                    <a:pt x="418952" y="368253"/>
                  </a:lnTo>
                  <a:lnTo>
                    <a:pt x="419244" y="369675"/>
                  </a:lnTo>
                  <a:lnTo>
                    <a:pt x="419514" y="371097"/>
                  </a:lnTo>
                  <a:lnTo>
                    <a:pt x="419771" y="372518"/>
                  </a:lnTo>
                  <a:lnTo>
                    <a:pt x="420004" y="373940"/>
                  </a:lnTo>
                  <a:lnTo>
                    <a:pt x="420223" y="375362"/>
                  </a:lnTo>
                  <a:lnTo>
                    <a:pt x="420417" y="376784"/>
                  </a:lnTo>
                  <a:lnTo>
                    <a:pt x="420599" y="378206"/>
                  </a:lnTo>
                  <a:lnTo>
                    <a:pt x="420751" y="379627"/>
                  </a:lnTo>
                  <a:lnTo>
                    <a:pt x="420893" y="381049"/>
                  </a:lnTo>
                  <a:lnTo>
                    <a:pt x="421004" y="382471"/>
                  </a:lnTo>
                  <a:lnTo>
                    <a:pt x="421106" y="383893"/>
                  </a:lnTo>
                  <a:lnTo>
                    <a:pt x="421172" y="385315"/>
                  </a:lnTo>
                  <a:lnTo>
                    <a:pt x="421232" y="386737"/>
                  </a:lnTo>
                  <a:lnTo>
                    <a:pt x="421254" y="388158"/>
                  </a:lnTo>
                  <a:lnTo>
                    <a:pt x="421271" y="389580"/>
                  </a:lnTo>
                  <a:lnTo>
                    <a:pt x="421248" y="391002"/>
                  </a:lnTo>
                  <a:lnTo>
                    <a:pt x="421221" y="392424"/>
                  </a:lnTo>
                  <a:lnTo>
                    <a:pt x="421151" y="393846"/>
                  </a:lnTo>
                  <a:lnTo>
                    <a:pt x="421078" y="395268"/>
                  </a:lnTo>
                  <a:lnTo>
                    <a:pt x="420961" y="396689"/>
                  </a:lnTo>
                  <a:lnTo>
                    <a:pt x="420841" y="398111"/>
                  </a:lnTo>
                  <a:lnTo>
                    <a:pt x="420677" y="399533"/>
                  </a:lnTo>
                  <a:lnTo>
                    <a:pt x="420509" y="400955"/>
                  </a:lnTo>
                  <a:lnTo>
                    <a:pt x="420299" y="402377"/>
                  </a:lnTo>
                  <a:lnTo>
                    <a:pt x="420082" y="403799"/>
                  </a:lnTo>
                  <a:lnTo>
                    <a:pt x="419824" y="405220"/>
                  </a:lnTo>
                  <a:lnTo>
                    <a:pt x="419558" y="406642"/>
                  </a:lnTo>
                  <a:lnTo>
                    <a:pt x="419253" y="408064"/>
                  </a:lnTo>
                  <a:lnTo>
                    <a:pt x="418938" y="409486"/>
                  </a:lnTo>
                  <a:lnTo>
                    <a:pt x="418586" y="410908"/>
                  </a:lnTo>
                  <a:lnTo>
                    <a:pt x="418220" y="412330"/>
                  </a:lnTo>
                  <a:lnTo>
                    <a:pt x="417821" y="413751"/>
                  </a:lnTo>
                  <a:lnTo>
                    <a:pt x="417406" y="415173"/>
                  </a:lnTo>
                  <a:lnTo>
                    <a:pt x="416959" y="416595"/>
                  </a:lnTo>
                  <a:lnTo>
                    <a:pt x="416496" y="418017"/>
                  </a:lnTo>
                  <a:lnTo>
                    <a:pt x="416002" y="419439"/>
                  </a:lnTo>
                  <a:lnTo>
                    <a:pt x="415490" y="420860"/>
                  </a:lnTo>
                  <a:lnTo>
                    <a:pt x="414950" y="422282"/>
                  </a:lnTo>
                  <a:lnTo>
                    <a:pt x="414389" y="423704"/>
                  </a:lnTo>
                  <a:lnTo>
                    <a:pt x="413803" y="425126"/>
                  </a:lnTo>
                  <a:lnTo>
                    <a:pt x="413196" y="426548"/>
                  </a:lnTo>
                  <a:lnTo>
                    <a:pt x="412565" y="427970"/>
                  </a:lnTo>
                  <a:lnTo>
                    <a:pt x="411911" y="429391"/>
                  </a:lnTo>
                  <a:lnTo>
                    <a:pt x="411236" y="430813"/>
                  </a:lnTo>
                  <a:lnTo>
                    <a:pt x="410537" y="432235"/>
                  </a:lnTo>
                  <a:lnTo>
                    <a:pt x="409819" y="433657"/>
                  </a:lnTo>
                  <a:lnTo>
                    <a:pt x="409076" y="435079"/>
                  </a:lnTo>
                  <a:lnTo>
                    <a:pt x="408316" y="436501"/>
                  </a:lnTo>
                  <a:lnTo>
                    <a:pt x="407530" y="437922"/>
                  </a:lnTo>
                  <a:lnTo>
                    <a:pt x="406731" y="439344"/>
                  </a:lnTo>
                  <a:lnTo>
                    <a:pt x="405904" y="440766"/>
                  </a:lnTo>
                  <a:lnTo>
                    <a:pt x="405065" y="442188"/>
                  </a:lnTo>
                  <a:lnTo>
                    <a:pt x="404199" y="443610"/>
                  </a:lnTo>
                  <a:lnTo>
                    <a:pt x="403323" y="445032"/>
                  </a:lnTo>
                  <a:lnTo>
                    <a:pt x="402419" y="446453"/>
                  </a:lnTo>
                  <a:lnTo>
                    <a:pt x="401508" y="447875"/>
                  </a:lnTo>
                  <a:lnTo>
                    <a:pt x="400569" y="449297"/>
                  </a:lnTo>
                  <a:lnTo>
                    <a:pt x="399624" y="450719"/>
                  </a:lnTo>
                  <a:lnTo>
                    <a:pt x="398651" y="452141"/>
                  </a:lnTo>
                  <a:lnTo>
                    <a:pt x="397674" y="453563"/>
                  </a:lnTo>
                  <a:lnTo>
                    <a:pt x="396670" y="454984"/>
                  </a:lnTo>
                  <a:lnTo>
                    <a:pt x="395664" y="456406"/>
                  </a:lnTo>
                  <a:lnTo>
                    <a:pt x="394631" y="457828"/>
                  </a:lnTo>
                  <a:lnTo>
                    <a:pt x="393596" y="459250"/>
                  </a:lnTo>
                  <a:lnTo>
                    <a:pt x="392537" y="460672"/>
                  </a:lnTo>
                  <a:lnTo>
                    <a:pt x="391476" y="462093"/>
                  </a:lnTo>
                  <a:lnTo>
                    <a:pt x="390394" y="463515"/>
                  </a:lnTo>
                  <a:lnTo>
                    <a:pt x="389309" y="464937"/>
                  </a:lnTo>
                  <a:lnTo>
                    <a:pt x="388206" y="466359"/>
                  </a:lnTo>
                  <a:lnTo>
                    <a:pt x="387100" y="467781"/>
                  </a:lnTo>
                  <a:lnTo>
                    <a:pt x="385978" y="469203"/>
                  </a:lnTo>
                  <a:lnTo>
                    <a:pt x="384853" y="470624"/>
                  </a:lnTo>
                  <a:lnTo>
                    <a:pt x="383716" y="472046"/>
                  </a:lnTo>
                  <a:lnTo>
                    <a:pt x="382575" y="473468"/>
                  </a:lnTo>
                  <a:lnTo>
                    <a:pt x="381423" y="474890"/>
                  </a:lnTo>
                  <a:lnTo>
                    <a:pt x="380268" y="476312"/>
                  </a:lnTo>
                  <a:lnTo>
                    <a:pt x="379106" y="477734"/>
                  </a:lnTo>
                  <a:lnTo>
                    <a:pt x="377940" y="479155"/>
                  </a:lnTo>
                  <a:lnTo>
                    <a:pt x="376768" y="480577"/>
                  </a:lnTo>
                  <a:lnTo>
                    <a:pt x="375594" y="481999"/>
                  </a:lnTo>
                  <a:lnTo>
                    <a:pt x="374416" y="483421"/>
                  </a:lnTo>
                  <a:lnTo>
                    <a:pt x="373237" y="484843"/>
                  </a:lnTo>
                  <a:lnTo>
                    <a:pt x="372055" y="486265"/>
                  </a:lnTo>
                  <a:lnTo>
                    <a:pt x="370872" y="487686"/>
                  </a:lnTo>
                  <a:lnTo>
                    <a:pt x="369688" y="489108"/>
                  </a:lnTo>
                  <a:lnTo>
                    <a:pt x="368505" y="490530"/>
                  </a:lnTo>
                  <a:lnTo>
                    <a:pt x="367323" y="491952"/>
                  </a:lnTo>
                  <a:lnTo>
                    <a:pt x="366141" y="493374"/>
                  </a:lnTo>
                  <a:lnTo>
                    <a:pt x="364962" y="494796"/>
                  </a:lnTo>
                  <a:lnTo>
                    <a:pt x="363785" y="496217"/>
                  </a:lnTo>
                  <a:lnTo>
                    <a:pt x="362611" y="497639"/>
                  </a:lnTo>
                  <a:lnTo>
                    <a:pt x="361441" y="499061"/>
                  </a:lnTo>
                  <a:lnTo>
                    <a:pt x="360274" y="500483"/>
                  </a:lnTo>
                  <a:lnTo>
                    <a:pt x="359114" y="501905"/>
                  </a:lnTo>
                  <a:lnTo>
                    <a:pt x="357957" y="503326"/>
                  </a:lnTo>
                  <a:lnTo>
                    <a:pt x="356808" y="504748"/>
                  </a:lnTo>
                  <a:lnTo>
                    <a:pt x="355663" y="506170"/>
                  </a:lnTo>
                  <a:lnTo>
                    <a:pt x="354527" y="507592"/>
                  </a:lnTo>
                  <a:lnTo>
                    <a:pt x="353396" y="509014"/>
                  </a:lnTo>
                  <a:lnTo>
                    <a:pt x="352276" y="510436"/>
                  </a:lnTo>
                  <a:lnTo>
                    <a:pt x="351160" y="511857"/>
                  </a:lnTo>
                  <a:lnTo>
                    <a:pt x="350058" y="513279"/>
                  </a:lnTo>
                  <a:lnTo>
                    <a:pt x="348959" y="514701"/>
                  </a:lnTo>
                  <a:lnTo>
                    <a:pt x="347877" y="516123"/>
                  </a:lnTo>
                  <a:lnTo>
                    <a:pt x="346797" y="517545"/>
                  </a:lnTo>
                  <a:lnTo>
                    <a:pt x="345737" y="518967"/>
                  </a:lnTo>
                  <a:lnTo>
                    <a:pt x="344677" y="520388"/>
                  </a:lnTo>
                  <a:lnTo>
                    <a:pt x="343639" y="521810"/>
                  </a:lnTo>
                  <a:lnTo>
                    <a:pt x="342602" y="523232"/>
                  </a:lnTo>
                  <a:lnTo>
                    <a:pt x="341588" y="524654"/>
                  </a:lnTo>
                  <a:lnTo>
                    <a:pt x="340576" y="526076"/>
                  </a:lnTo>
                  <a:lnTo>
                    <a:pt x="339586" y="527498"/>
                  </a:lnTo>
                  <a:lnTo>
                    <a:pt x="338599" y="528919"/>
                  </a:lnTo>
                  <a:lnTo>
                    <a:pt x="337635" y="530341"/>
                  </a:lnTo>
                  <a:lnTo>
                    <a:pt x="336676" y="531763"/>
                  </a:lnTo>
                  <a:lnTo>
                    <a:pt x="335738" y="533185"/>
                  </a:lnTo>
                  <a:lnTo>
                    <a:pt x="334806" y="534607"/>
                  </a:lnTo>
                  <a:lnTo>
                    <a:pt x="333896" y="536029"/>
                  </a:lnTo>
                  <a:lnTo>
                    <a:pt x="332993" y="537450"/>
                  </a:lnTo>
                  <a:lnTo>
                    <a:pt x="332112" y="538872"/>
                  </a:lnTo>
                  <a:lnTo>
                    <a:pt x="331238" y="540294"/>
                  </a:lnTo>
                  <a:lnTo>
                    <a:pt x="330385" y="541716"/>
                  </a:lnTo>
                  <a:lnTo>
                    <a:pt x="329542" y="543138"/>
                  </a:lnTo>
                  <a:lnTo>
                    <a:pt x="328719" y="544559"/>
                  </a:lnTo>
                  <a:lnTo>
                    <a:pt x="327906" y="545981"/>
                  </a:lnTo>
                  <a:lnTo>
                    <a:pt x="327112" y="547403"/>
                  </a:lnTo>
                  <a:lnTo>
                    <a:pt x="326331" y="548825"/>
                  </a:lnTo>
                  <a:lnTo>
                    <a:pt x="325567" y="550247"/>
                  </a:lnTo>
                  <a:lnTo>
                    <a:pt x="324817" y="551669"/>
                  </a:lnTo>
                  <a:lnTo>
                    <a:pt x="324083" y="553090"/>
                  </a:lnTo>
                  <a:lnTo>
                    <a:pt x="323364" y="554512"/>
                  </a:lnTo>
                  <a:lnTo>
                    <a:pt x="322660" y="555934"/>
                  </a:lnTo>
                  <a:lnTo>
                    <a:pt x="321972" y="557356"/>
                  </a:lnTo>
                  <a:lnTo>
                    <a:pt x="321298" y="558778"/>
                  </a:lnTo>
                  <a:lnTo>
                    <a:pt x="320642" y="560200"/>
                  </a:lnTo>
                  <a:lnTo>
                    <a:pt x="319998" y="561621"/>
                  </a:lnTo>
                  <a:lnTo>
                    <a:pt x="319372" y="563043"/>
                  </a:lnTo>
                  <a:lnTo>
                    <a:pt x="318757" y="564465"/>
                  </a:lnTo>
                  <a:lnTo>
                    <a:pt x="318162" y="565887"/>
                  </a:lnTo>
                  <a:lnTo>
                    <a:pt x="317576" y="567309"/>
                  </a:lnTo>
                  <a:lnTo>
                    <a:pt x="317011" y="568731"/>
                  </a:lnTo>
                  <a:lnTo>
                    <a:pt x="316453" y="570152"/>
                  </a:lnTo>
                  <a:lnTo>
                    <a:pt x="315917" y="571574"/>
                  </a:lnTo>
                  <a:lnTo>
                    <a:pt x="315387" y="572996"/>
                  </a:lnTo>
                  <a:lnTo>
                    <a:pt x="314880" y="574418"/>
                  </a:lnTo>
                  <a:lnTo>
                    <a:pt x="314377" y="575840"/>
                  </a:lnTo>
                  <a:lnTo>
                    <a:pt x="313897" y="577262"/>
                  </a:lnTo>
                  <a:lnTo>
                    <a:pt x="313421" y="578683"/>
                  </a:lnTo>
                  <a:lnTo>
                    <a:pt x="312968" y="580105"/>
                  </a:lnTo>
                  <a:lnTo>
                    <a:pt x="312517" y="581527"/>
                  </a:lnTo>
                  <a:lnTo>
                    <a:pt x="312090" y="582949"/>
                  </a:lnTo>
                  <a:lnTo>
                    <a:pt x="311664" y="584371"/>
                  </a:lnTo>
                  <a:lnTo>
                    <a:pt x="311261" y="585792"/>
                  </a:lnTo>
                  <a:lnTo>
                    <a:pt x="310859" y="587214"/>
                  </a:lnTo>
                  <a:lnTo>
                    <a:pt x="310479" y="588636"/>
                  </a:lnTo>
                  <a:lnTo>
                    <a:pt x="310101" y="590058"/>
                  </a:lnTo>
                  <a:lnTo>
                    <a:pt x="309742" y="591480"/>
                  </a:lnTo>
                  <a:lnTo>
                    <a:pt x="309386" y="592902"/>
                  </a:lnTo>
                  <a:lnTo>
                    <a:pt x="309048" y="594323"/>
                  </a:lnTo>
                  <a:lnTo>
                    <a:pt x="308713" y="595745"/>
                  </a:lnTo>
                  <a:lnTo>
                    <a:pt x="308393" y="597167"/>
                  </a:lnTo>
                  <a:lnTo>
                    <a:pt x="308078" y="598589"/>
                  </a:lnTo>
                  <a:lnTo>
                    <a:pt x="307776" y="600011"/>
                  </a:lnTo>
                  <a:lnTo>
                    <a:pt x="307479" y="601433"/>
                  </a:lnTo>
                  <a:lnTo>
                    <a:pt x="307194" y="602854"/>
                  </a:lnTo>
                  <a:lnTo>
                    <a:pt x="306913" y="604276"/>
                  </a:lnTo>
                  <a:lnTo>
                    <a:pt x="306643" y="605698"/>
                  </a:lnTo>
                  <a:lnTo>
                    <a:pt x="306378" y="607120"/>
                  </a:lnTo>
                  <a:lnTo>
                    <a:pt x="306122" y="608542"/>
                  </a:lnTo>
                  <a:lnTo>
                    <a:pt x="305871" y="609964"/>
                  </a:lnTo>
                  <a:lnTo>
                    <a:pt x="305628" y="611385"/>
                  </a:lnTo>
                  <a:lnTo>
                    <a:pt x="305389" y="612807"/>
                  </a:lnTo>
                  <a:lnTo>
                    <a:pt x="305157" y="614229"/>
                  </a:lnTo>
                  <a:lnTo>
                    <a:pt x="304929" y="615651"/>
                  </a:lnTo>
                  <a:lnTo>
                    <a:pt x="304707" y="617073"/>
                  </a:lnTo>
                  <a:lnTo>
                    <a:pt x="304489" y="618495"/>
                  </a:lnTo>
                  <a:lnTo>
                    <a:pt x="304275" y="619916"/>
                  </a:lnTo>
                  <a:lnTo>
                    <a:pt x="304065" y="621338"/>
                  </a:lnTo>
                  <a:lnTo>
                    <a:pt x="303857" y="622760"/>
                  </a:lnTo>
                  <a:lnTo>
                    <a:pt x="303654" y="624182"/>
                  </a:lnTo>
                  <a:lnTo>
                    <a:pt x="303453" y="625604"/>
                  </a:lnTo>
                  <a:lnTo>
                    <a:pt x="303254" y="627025"/>
                  </a:lnTo>
                  <a:lnTo>
                    <a:pt x="303057" y="628447"/>
                  </a:lnTo>
                  <a:lnTo>
                    <a:pt x="302862" y="629869"/>
                  </a:lnTo>
                  <a:lnTo>
                    <a:pt x="302668" y="631291"/>
                  </a:lnTo>
                  <a:lnTo>
                    <a:pt x="302476" y="632713"/>
                  </a:lnTo>
                  <a:lnTo>
                    <a:pt x="302284" y="634135"/>
                  </a:lnTo>
                  <a:lnTo>
                    <a:pt x="302092" y="635556"/>
                  </a:lnTo>
                  <a:lnTo>
                    <a:pt x="301900" y="636978"/>
                  </a:lnTo>
                  <a:lnTo>
                    <a:pt x="301708" y="638400"/>
                  </a:lnTo>
                  <a:lnTo>
                    <a:pt x="301515" y="639822"/>
                  </a:lnTo>
                  <a:lnTo>
                    <a:pt x="301321" y="641244"/>
                  </a:lnTo>
                  <a:lnTo>
                    <a:pt x="301126" y="642666"/>
                  </a:lnTo>
                  <a:lnTo>
                    <a:pt x="300928" y="644087"/>
                  </a:lnTo>
                  <a:lnTo>
                    <a:pt x="300731" y="645509"/>
                  </a:lnTo>
                  <a:lnTo>
                    <a:pt x="300528" y="646931"/>
                  </a:lnTo>
                  <a:lnTo>
                    <a:pt x="300326" y="648353"/>
                  </a:lnTo>
                  <a:lnTo>
                    <a:pt x="300118" y="649775"/>
                  </a:lnTo>
                  <a:lnTo>
                    <a:pt x="299910" y="651197"/>
                  </a:lnTo>
                  <a:lnTo>
                    <a:pt x="299696" y="652618"/>
                  </a:lnTo>
                  <a:lnTo>
                    <a:pt x="299481" y="654040"/>
                  </a:lnTo>
                  <a:lnTo>
                    <a:pt x="299259" y="655462"/>
                  </a:lnTo>
                  <a:lnTo>
                    <a:pt x="299036" y="656884"/>
                  </a:lnTo>
                  <a:lnTo>
                    <a:pt x="298806" y="658306"/>
                  </a:lnTo>
                  <a:lnTo>
                    <a:pt x="298574" y="659728"/>
                  </a:lnTo>
                  <a:lnTo>
                    <a:pt x="298334" y="661149"/>
                  </a:lnTo>
                  <a:lnTo>
                    <a:pt x="298092" y="662571"/>
                  </a:lnTo>
                  <a:lnTo>
                    <a:pt x="297842" y="663993"/>
                  </a:lnTo>
                  <a:lnTo>
                    <a:pt x="297589" y="665415"/>
                  </a:lnTo>
                  <a:lnTo>
                    <a:pt x="297328" y="666837"/>
                  </a:lnTo>
                  <a:lnTo>
                    <a:pt x="297063" y="668258"/>
                  </a:lnTo>
                  <a:lnTo>
                    <a:pt x="296790" y="669680"/>
                  </a:lnTo>
                  <a:lnTo>
                    <a:pt x="296512" y="671102"/>
                  </a:lnTo>
                  <a:lnTo>
                    <a:pt x="296227" y="672524"/>
                  </a:lnTo>
                  <a:lnTo>
                    <a:pt x="295936" y="673946"/>
                  </a:lnTo>
                  <a:lnTo>
                    <a:pt x="295637" y="675368"/>
                  </a:lnTo>
                  <a:lnTo>
                    <a:pt x="295332" y="676789"/>
                  </a:lnTo>
                  <a:lnTo>
                    <a:pt x="295020" y="678211"/>
                  </a:lnTo>
                  <a:lnTo>
                    <a:pt x="294701" y="679633"/>
                  </a:lnTo>
                  <a:lnTo>
                    <a:pt x="294374" y="681055"/>
                  </a:lnTo>
                  <a:lnTo>
                    <a:pt x="294040" y="682477"/>
                  </a:lnTo>
                  <a:lnTo>
                    <a:pt x="293699" y="683899"/>
                  </a:lnTo>
                  <a:lnTo>
                    <a:pt x="293349" y="685320"/>
                  </a:lnTo>
                  <a:lnTo>
                    <a:pt x="292993" y="686742"/>
                  </a:lnTo>
                  <a:lnTo>
                    <a:pt x="292627" y="688164"/>
                  </a:lnTo>
                  <a:lnTo>
                    <a:pt x="292256" y="689586"/>
                  </a:lnTo>
                  <a:lnTo>
                    <a:pt x="291874" y="691008"/>
                  </a:lnTo>
                  <a:lnTo>
                    <a:pt x="291487" y="692430"/>
                  </a:lnTo>
                  <a:lnTo>
                    <a:pt x="291089" y="693851"/>
                  </a:lnTo>
                  <a:lnTo>
                    <a:pt x="290687" y="695273"/>
                  </a:lnTo>
                  <a:lnTo>
                    <a:pt x="290272" y="696695"/>
                  </a:lnTo>
                  <a:lnTo>
                    <a:pt x="289854" y="698117"/>
                  </a:lnTo>
                  <a:lnTo>
                    <a:pt x="289423" y="699539"/>
                  </a:lnTo>
                  <a:lnTo>
                    <a:pt x="288989" y="700961"/>
                  </a:lnTo>
                  <a:lnTo>
                    <a:pt x="288541" y="702382"/>
                  </a:lnTo>
                  <a:lnTo>
                    <a:pt x="288092" y="703804"/>
                  </a:lnTo>
                  <a:lnTo>
                    <a:pt x="287628" y="705226"/>
                  </a:lnTo>
                  <a:lnTo>
                    <a:pt x="287162" y="706648"/>
                  </a:lnTo>
                  <a:lnTo>
                    <a:pt x="286682" y="708070"/>
                  </a:lnTo>
                  <a:lnTo>
                    <a:pt x="286201" y="709491"/>
                  </a:lnTo>
                  <a:lnTo>
                    <a:pt x="285705" y="710913"/>
                  </a:lnTo>
                  <a:lnTo>
                    <a:pt x="285208" y="712335"/>
                  </a:lnTo>
                  <a:lnTo>
                    <a:pt x="284696" y="713757"/>
                  </a:lnTo>
                  <a:lnTo>
                    <a:pt x="284184" y="715179"/>
                  </a:lnTo>
                  <a:lnTo>
                    <a:pt x="283657" y="716601"/>
                  </a:lnTo>
                  <a:lnTo>
                    <a:pt x="283130" y="718022"/>
                  </a:lnTo>
                  <a:lnTo>
                    <a:pt x="282589" y="719444"/>
                  </a:lnTo>
                  <a:lnTo>
                    <a:pt x="282046" y="720866"/>
                  </a:lnTo>
                  <a:lnTo>
                    <a:pt x="281491" y="722288"/>
                  </a:lnTo>
                  <a:lnTo>
                    <a:pt x="280934" y="723710"/>
                  </a:lnTo>
                  <a:lnTo>
                    <a:pt x="280366" y="725132"/>
                  </a:lnTo>
                  <a:lnTo>
                    <a:pt x="279795" y="726553"/>
                  </a:lnTo>
                  <a:close/>
                </a:path>
              </a:pathLst>
            </a:custGeom>
            <a:solidFill>
              <a:srgbClr val="A1B8E1">
                <a:alpha val="8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g37"/>
            <p:cNvSpPr/>
            <p:nvPr/>
          </p:nvSpPr>
          <p:spPr>
            <a:xfrm>
              <a:off x="4647169" y="2724960"/>
              <a:ext cx="228893" cy="3024103"/>
            </a:xfrm>
            <a:custGeom>
              <a:avLst/>
              <a:gdLst/>
              <a:ahLst/>
              <a:cxnLst/>
              <a:rect l="0" t="0" r="0" b="0"/>
              <a:pathLst>
                <a:path w="228893" h="3024103">
                  <a:moveTo>
                    <a:pt x="110652" y="3024103"/>
                  </a:moveTo>
                  <a:lnTo>
                    <a:pt x="110536" y="3018185"/>
                  </a:lnTo>
                  <a:lnTo>
                    <a:pt x="110418" y="3012267"/>
                  </a:lnTo>
                  <a:lnTo>
                    <a:pt x="110300" y="3006349"/>
                  </a:lnTo>
                  <a:lnTo>
                    <a:pt x="110182" y="3000431"/>
                  </a:lnTo>
                  <a:lnTo>
                    <a:pt x="110064" y="2994513"/>
                  </a:lnTo>
                  <a:lnTo>
                    <a:pt x="109945" y="2988595"/>
                  </a:lnTo>
                  <a:lnTo>
                    <a:pt x="109828" y="2982677"/>
                  </a:lnTo>
                  <a:lnTo>
                    <a:pt x="109710" y="2976759"/>
                  </a:lnTo>
                  <a:lnTo>
                    <a:pt x="109593" y="2970841"/>
                  </a:lnTo>
                  <a:lnTo>
                    <a:pt x="109477" y="2964923"/>
                  </a:lnTo>
                  <a:lnTo>
                    <a:pt x="109362" y="2959005"/>
                  </a:lnTo>
                  <a:lnTo>
                    <a:pt x="109249" y="2953087"/>
                  </a:lnTo>
                  <a:lnTo>
                    <a:pt x="109137" y="2947169"/>
                  </a:lnTo>
                  <a:lnTo>
                    <a:pt x="109026" y="2941251"/>
                  </a:lnTo>
                  <a:lnTo>
                    <a:pt x="108918" y="2935333"/>
                  </a:lnTo>
                  <a:lnTo>
                    <a:pt x="108811" y="2929415"/>
                  </a:lnTo>
                  <a:lnTo>
                    <a:pt x="108708" y="2923497"/>
                  </a:lnTo>
                  <a:lnTo>
                    <a:pt x="108607" y="2917579"/>
                  </a:lnTo>
                  <a:lnTo>
                    <a:pt x="108508" y="2911661"/>
                  </a:lnTo>
                  <a:lnTo>
                    <a:pt x="108413" y="2905743"/>
                  </a:lnTo>
                  <a:lnTo>
                    <a:pt x="108321" y="2899825"/>
                  </a:lnTo>
                  <a:lnTo>
                    <a:pt x="108233" y="2893907"/>
                  </a:lnTo>
                  <a:lnTo>
                    <a:pt x="108147" y="2887989"/>
                  </a:lnTo>
                  <a:lnTo>
                    <a:pt x="108067" y="2882071"/>
                  </a:lnTo>
                  <a:lnTo>
                    <a:pt x="107990" y="2876153"/>
                  </a:lnTo>
                  <a:lnTo>
                    <a:pt x="107917" y="2870235"/>
                  </a:lnTo>
                  <a:lnTo>
                    <a:pt x="107849" y="2864317"/>
                  </a:lnTo>
                  <a:lnTo>
                    <a:pt x="107786" y="2858399"/>
                  </a:lnTo>
                  <a:lnTo>
                    <a:pt x="107726" y="2852481"/>
                  </a:lnTo>
                  <a:lnTo>
                    <a:pt x="107672" y="2846563"/>
                  </a:lnTo>
                  <a:lnTo>
                    <a:pt x="107623" y="2840645"/>
                  </a:lnTo>
                  <a:lnTo>
                    <a:pt x="107578" y="2834727"/>
                  </a:lnTo>
                  <a:lnTo>
                    <a:pt x="107538" y="2828809"/>
                  </a:lnTo>
                  <a:lnTo>
                    <a:pt x="107505" y="2822891"/>
                  </a:lnTo>
                  <a:lnTo>
                    <a:pt x="107476" y="2816973"/>
                  </a:lnTo>
                  <a:lnTo>
                    <a:pt x="107452" y="2811055"/>
                  </a:lnTo>
                  <a:lnTo>
                    <a:pt x="107433" y="2805137"/>
                  </a:lnTo>
                  <a:lnTo>
                    <a:pt x="107421" y="2799218"/>
                  </a:lnTo>
                  <a:lnTo>
                    <a:pt x="107412" y="2793300"/>
                  </a:lnTo>
                  <a:lnTo>
                    <a:pt x="107408" y="2787382"/>
                  </a:lnTo>
                  <a:lnTo>
                    <a:pt x="107411" y="2781464"/>
                  </a:lnTo>
                  <a:lnTo>
                    <a:pt x="107418" y="2775546"/>
                  </a:lnTo>
                  <a:lnTo>
                    <a:pt x="107429" y="2769628"/>
                  </a:lnTo>
                  <a:lnTo>
                    <a:pt x="107446" y="2763710"/>
                  </a:lnTo>
                  <a:lnTo>
                    <a:pt x="107468" y="2757792"/>
                  </a:lnTo>
                  <a:lnTo>
                    <a:pt x="107493" y="2751874"/>
                  </a:lnTo>
                  <a:lnTo>
                    <a:pt x="107522" y="2745956"/>
                  </a:lnTo>
                  <a:lnTo>
                    <a:pt x="107557" y="2740038"/>
                  </a:lnTo>
                  <a:lnTo>
                    <a:pt x="107594" y="2734120"/>
                  </a:lnTo>
                  <a:lnTo>
                    <a:pt x="107635" y="2728202"/>
                  </a:lnTo>
                  <a:lnTo>
                    <a:pt x="107680" y="2722284"/>
                  </a:lnTo>
                  <a:lnTo>
                    <a:pt x="107728" y="2716366"/>
                  </a:lnTo>
                  <a:lnTo>
                    <a:pt x="107779" y="2710448"/>
                  </a:lnTo>
                  <a:lnTo>
                    <a:pt x="107832" y="2704530"/>
                  </a:lnTo>
                  <a:lnTo>
                    <a:pt x="107889" y="2698612"/>
                  </a:lnTo>
                  <a:lnTo>
                    <a:pt x="107947" y="2692694"/>
                  </a:lnTo>
                  <a:lnTo>
                    <a:pt x="108006" y="2686776"/>
                  </a:lnTo>
                  <a:lnTo>
                    <a:pt x="108068" y="2680858"/>
                  </a:lnTo>
                  <a:lnTo>
                    <a:pt x="108131" y="2674940"/>
                  </a:lnTo>
                  <a:lnTo>
                    <a:pt x="108195" y="2669022"/>
                  </a:lnTo>
                  <a:lnTo>
                    <a:pt x="108260" y="2663104"/>
                  </a:lnTo>
                  <a:lnTo>
                    <a:pt x="108326" y="2657186"/>
                  </a:lnTo>
                  <a:lnTo>
                    <a:pt x="108391" y="2651268"/>
                  </a:lnTo>
                  <a:lnTo>
                    <a:pt x="108457" y="2645350"/>
                  </a:lnTo>
                  <a:lnTo>
                    <a:pt x="108522" y="2639432"/>
                  </a:lnTo>
                  <a:lnTo>
                    <a:pt x="108587" y="2633514"/>
                  </a:lnTo>
                  <a:lnTo>
                    <a:pt x="108651" y="2627596"/>
                  </a:lnTo>
                  <a:lnTo>
                    <a:pt x="108714" y="2621678"/>
                  </a:lnTo>
                  <a:lnTo>
                    <a:pt x="108776" y="2615760"/>
                  </a:lnTo>
                  <a:lnTo>
                    <a:pt x="108836" y="2609842"/>
                  </a:lnTo>
                  <a:lnTo>
                    <a:pt x="108895" y="2603924"/>
                  </a:lnTo>
                  <a:lnTo>
                    <a:pt x="108952" y="2598006"/>
                  </a:lnTo>
                  <a:lnTo>
                    <a:pt x="109006" y="2592088"/>
                  </a:lnTo>
                  <a:lnTo>
                    <a:pt x="109059" y="2586170"/>
                  </a:lnTo>
                  <a:lnTo>
                    <a:pt x="109109" y="2580252"/>
                  </a:lnTo>
                  <a:lnTo>
                    <a:pt x="109156" y="2574334"/>
                  </a:lnTo>
                  <a:lnTo>
                    <a:pt x="109201" y="2568416"/>
                  </a:lnTo>
                  <a:lnTo>
                    <a:pt x="109242" y="2562498"/>
                  </a:lnTo>
                  <a:lnTo>
                    <a:pt x="109280" y="2556580"/>
                  </a:lnTo>
                  <a:lnTo>
                    <a:pt x="109316" y="2550662"/>
                  </a:lnTo>
                  <a:lnTo>
                    <a:pt x="109349" y="2544744"/>
                  </a:lnTo>
                  <a:lnTo>
                    <a:pt x="109376" y="2538826"/>
                  </a:lnTo>
                  <a:lnTo>
                    <a:pt x="109402" y="2532908"/>
                  </a:lnTo>
                  <a:lnTo>
                    <a:pt x="109424" y="2526990"/>
                  </a:lnTo>
                  <a:lnTo>
                    <a:pt x="109441" y="2521072"/>
                  </a:lnTo>
                  <a:lnTo>
                    <a:pt x="109455" y="2515154"/>
                  </a:lnTo>
                  <a:lnTo>
                    <a:pt x="109466" y="2509236"/>
                  </a:lnTo>
                  <a:lnTo>
                    <a:pt x="109473" y="2503318"/>
                  </a:lnTo>
                  <a:lnTo>
                    <a:pt x="109475" y="2497400"/>
                  </a:lnTo>
                  <a:lnTo>
                    <a:pt x="109473" y="2491482"/>
                  </a:lnTo>
                  <a:lnTo>
                    <a:pt x="109469" y="2485564"/>
                  </a:lnTo>
                  <a:lnTo>
                    <a:pt x="109459" y="2479646"/>
                  </a:lnTo>
                  <a:lnTo>
                    <a:pt x="109446" y="2473728"/>
                  </a:lnTo>
                  <a:lnTo>
                    <a:pt x="109429" y="2467810"/>
                  </a:lnTo>
                  <a:lnTo>
                    <a:pt x="109408" y="2461892"/>
                  </a:lnTo>
                  <a:lnTo>
                    <a:pt x="109382" y="2455974"/>
                  </a:lnTo>
                  <a:lnTo>
                    <a:pt x="109353" y="2450056"/>
                  </a:lnTo>
                  <a:lnTo>
                    <a:pt x="109320" y="2444138"/>
                  </a:lnTo>
                  <a:lnTo>
                    <a:pt x="109282" y="2438220"/>
                  </a:lnTo>
                  <a:lnTo>
                    <a:pt x="109240" y="2432302"/>
                  </a:lnTo>
                  <a:lnTo>
                    <a:pt x="109195" y="2426384"/>
                  </a:lnTo>
                  <a:lnTo>
                    <a:pt x="109146" y="2420466"/>
                  </a:lnTo>
                  <a:lnTo>
                    <a:pt x="109092" y="2414548"/>
                  </a:lnTo>
                  <a:lnTo>
                    <a:pt x="109035" y="2408630"/>
                  </a:lnTo>
                  <a:lnTo>
                    <a:pt x="108974" y="2402712"/>
                  </a:lnTo>
                  <a:lnTo>
                    <a:pt x="108908" y="2396794"/>
                  </a:lnTo>
                  <a:lnTo>
                    <a:pt x="108839" y="2390876"/>
                  </a:lnTo>
                  <a:lnTo>
                    <a:pt x="108766" y="2384958"/>
                  </a:lnTo>
                  <a:lnTo>
                    <a:pt x="108689" y="2379040"/>
                  </a:lnTo>
                  <a:lnTo>
                    <a:pt x="108608" y="2373122"/>
                  </a:lnTo>
                  <a:lnTo>
                    <a:pt x="108523" y="2367204"/>
                  </a:lnTo>
                  <a:lnTo>
                    <a:pt x="108435" y="2361286"/>
                  </a:lnTo>
                  <a:lnTo>
                    <a:pt x="108342" y="2355368"/>
                  </a:lnTo>
                  <a:lnTo>
                    <a:pt x="108246" y="2349450"/>
                  </a:lnTo>
                  <a:lnTo>
                    <a:pt x="108147" y="2343532"/>
                  </a:lnTo>
                  <a:lnTo>
                    <a:pt x="108043" y="2337614"/>
                  </a:lnTo>
                  <a:lnTo>
                    <a:pt x="107935" y="2331696"/>
                  </a:lnTo>
                  <a:lnTo>
                    <a:pt x="107825" y="2325778"/>
                  </a:lnTo>
                  <a:lnTo>
                    <a:pt x="107710" y="2319860"/>
                  </a:lnTo>
                  <a:lnTo>
                    <a:pt x="107592" y="2313942"/>
                  </a:lnTo>
                  <a:lnTo>
                    <a:pt x="107470" y="2308024"/>
                  </a:lnTo>
                  <a:lnTo>
                    <a:pt x="107345" y="2302106"/>
                  </a:lnTo>
                  <a:lnTo>
                    <a:pt x="107216" y="2296188"/>
                  </a:lnTo>
                  <a:lnTo>
                    <a:pt x="107083" y="2290270"/>
                  </a:lnTo>
                  <a:lnTo>
                    <a:pt x="106948" y="2284352"/>
                  </a:lnTo>
                  <a:lnTo>
                    <a:pt x="106808" y="2278434"/>
                  </a:lnTo>
                  <a:lnTo>
                    <a:pt x="106665" y="2272516"/>
                  </a:lnTo>
                  <a:lnTo>
                    <a:pt x="106519" y="2266598"/>
                  </a:lnTo>
                  <a:lnTo>
                    <a:pt x="106370" y="2260680"/>
                  </a:lnTo>
                  <a:lnTo>
                    <a:pt x="106217" y="2254762"/>
                  </a:lnTo>
                  <a:lnTo>
                    <a:pt x="106061" y="2248844"/>
                  </a:lnTo>
                  <a:lnTo>
                    <a:pt x="105903" y="2242926"/>
                  </a:lnTo>
                  <a:lnTo>
                    <a:pt x="105740" y="2237007"/>
                  </a:lnTo>
                  <a:lnTo>
                    <a:pt x="105574" y="2231089"/>
                  </a:lnTo>
                  <a:lnTo>
                    <a:pt x="105406" y="2225171"/>
                  </a:lnTo>
                  <a:lnTo>
                    <a:pt x="105235" y="2219253"/>
                  </a:lnTo>
                  <a:lnTo>
                    <a:pt x="105060" y="2213335"/>
                  </a:lnTo>
                  <a:lnTo>
                    <a:pt x="104883" y="2207417"/>
                  </a:lnTo>
                  <a:lnTo>
                    <a:pt x="104704" y="2201499"/>
                  </a:lnTo>
                  <a:lnTo>
                    <a:pt x="104520" y="2195581"/>
                  </a:lnTo>
                  <a:lnTo>
                    <a:pt x="104335" y="2189663"/>
                  </a:lnTo>
                  <a:lnTo>
                    <a:pt x="104147" y="2183745"/>
                  </a:lnTo>
                  <a:lnTo>
                    <a:pt x="103956" y="2177827"/>
                  </a:lnTo>
                  <a:lnTo>
                    <a:pt x="103763" y="2171909"/>
                  </a:lnTo>
                  <a:lnTo>
                    <a:pt x="103567" y="2165991"/>
                  </a:lnTo>
                  <a:lnTo>
                    <a:pt x="103370" y="2160073"/>
                  </a:lnTo>
                  <a:lnTo>
                    <a:pt x="103169" y="2154155"/>
                  </a:lnTo>
                  <a:lnTo>
                    <a:pt x="102967" y="2148237"/>
                  </a:lnTo>
                  <a:lnTo>
                    <a:pt x="102763" y="2142319"/>
                  </a:lnTo>
                  <a:lnTo>
                    <a:pt x="102556" y="2136401"/>
                  </a:lnTo>
                  <a:lnTo>
                    <a:pt x="102348" y="2130483"/>
                  </a:lnTo>
                  <a:lnTo>
                    <a:pt x="102137" y="2124565"/>
                  </a:lnTo>
                  <a:lnTo>
                    <a:pt x="101926" y="2118647"/>
                  </a:lnTo>
                  <a:lnTo>
                    <a:pt x="101711" y="2112729"/>
                  </a:lnTo>
                  <a:lnTo>
                    <a:pt x="101496" y="2106811"/>
                  </a:lnTo>
                  <a:lnTo>
                    <a:pt x="101279" y="2100893"/>
                  </a:lnTo>
                  <a:lnTo>
                    <a:pt x="101060" y="2094975"/>
                  </a:lnTo>
                  <a:lnTo>
                    <a:pt x="100840" y="2089057"/>
                  </a:lnTo>
                  <a:lnTo>
                    <a:pt x="100618" y="2083139"/>
                  </a:lnTo>
                  <a:lnTo>
                    <a:pt x="100395" y="2077221"/>
                  </a:lnTo>
                  <a:lnTo>
                    <a:pt x="100170" y="2071303"/>
                  </a:lnTo>
                  <a:lnTo>
                    <a:pt x="99945" y="2065385"/>
                  </a:lnTo>
                  <a:lnTo>
                    <a:pt x="99718" y="2059467"/>
                  </a:lnTo>
                  <a:lnTo>
                    <a:pt x="99489" y="2053549"/>
                  </a:lnTo>
                  <a:lnTo>
                    <a:pt x="99258" y="2047631"/>
                  </a:lnTo>
                  <a:lnTo>
                    <a:pt x="99027" y="2041713"/>
                  </a:lnTo>
                  <a:lnTo>
                    <a:pt x="98794" y="2035795"/>
                  </a:lnTo>
                  <a:lnTo>
                    <a:pt x="98559" y="2029877"/>
                  </a:lnTo>
                  <a:lnTo>
                    <a:pt x="98323" y="2023959"/>
                  </a:lnTo>
                  <a:lnTo>
                    <a:pt x="98085" y="2018041"/>
                  </a:lnTo>
                  <a:lnTo>
                    <a:pt x="97844" y="2012123"/>
                  </a:lnTo>
                  <a:lnTo>
                    <a:pt x="97602" y="2006205"/>
                  </a:lnTo>
                  <a:lnTo>
                    <a:pt x="97358" y="2000287"/>
                  </a:lnTo>
                  <a:lnTo>
                    <a:pt x="97111" y="1994369"/>
                  </a:lnTo>
                  <a:lnTo>
                    <a:pt x="96861" y="1988451"/>
                  </a:lnTo>
                  <a:lnTo>
                    <a:pt x="96609" y="1982533"/>
                  </a:lnTo>
                  <a:lnTo>
                    <a:pt x="96354" y="1976615"/>
                  </a:lnTo>
                  <a:lnTo>
                    <a:pt x="96094" y="1970697"/>
                  </a:lnTo>
                  <a:lnTo>
                    <a:pt x="95831" y="1964779"/>
                  </a:lnTo>
                  <a:lnTo>
                    <a:pt x="95565" y="1958861"/>
                  </a:lnTo>
                  <a:lnTo>
                    <a:pt x="95293" y="1952943"/>
                  </a:lnTo>
                  <a:lnTo>
                    <a:pt x="95017" y="1947025"/>
                  </a:lnTo>
                  <a:lnTo>
                    <a:pt x="94736" y="1941107"/>
                  </a:lnTo>
                  <a:lnTo>
                    <a:pt x="94450" y="1935189"/>
                  </a:lnTo>
                  <a:lnTo>
                    <a:pt x="94157" y="1929271"/>
                  </a:lnTo>
                  <a:lnTo>
                    <a:pt x="93858" y="1923353"/>
                  </a:lnTo>
                  <a:lnTo>
                    <a:pt x="93554" y="1917435"/>
                  </a:lnTo>
                  <a:lnTo>
                    <a:pt x="93240" y="1911517"/>
                  </a:lnTo>
                  <a:lnTo>
                    <a:pt x="92919" y="1905599"/>
                  </a:lnTo>
                  <a:lnTo>
                    <a:pt x="92592" y="1899681"/>
                  </a:lnTo>
                  <a:lnTo>
                    <a:pt x="92255" y="1893763"/>
                  </a:lnTo>
                  <a:lnTo>
                    <a:pt x="91909" y="1887845"/>
                  </a:lnTo>
                  <a:lnTo>
                    <a:pt x="91555" y="1881927"/>
                  </a:lnTo>
                  <a:lnTo>
                    <a:pt x="91192" y="1876009"/>
                  </a:lnTo>
                  <a:lnTo>
                    <a:pt x="90817" y="1870091"/>
                  </a:lnTo>
                  <a:lnTo>
                    <a:pt x="90433" y="1864173"/>
                  </a:lnTo>
                  <a:lnTo>
                    <a:pt x="90040" y="1858255"/>
                  </a:lnTo>
                  <a:lnTo>
                    <a:pt x="89634" y="1852337"/>
                  </a:lnTo>
                  <a:lnTo>
                    <a:pt x="89217" y="1846419"/>
                  </a:lnTo>
                  <a:lnTo>
                    <a:pt x="88791" y="1840501"/>
                  </a:lnTo>
                  <a:lnTo>
                    <a:pt x="88354" y="1834583"/>
                  </a:lnTo>
                  <a:lnTo>
                    <a:pt x="87903" y="1828665"/>
                  </a:lnTo>
                  <a:lnTo>
                    <a:pt x="87443" y="1822747"/>
                  </a:lnTo>
                  <a:lnTo>
                    <a:pt x="86974" y="1816829"/>
                  </a:lnTo>
                  <a:lnTo>
                    <a:pt x="86490" y="1810911"/>
                  </a:lnTo>
                  <a:lnTo>
                    <a:pt x="85996" y="1804993"/>
                  </a:lnTo>
                  <a:lnTo>
                    <a:pt x="85493" y="1799075"/>
                  </a:lnTo>
                  <a:lnTo>
                    <a:pt x="84979" y="1793157"/>
                  </a:lnTo>
                  <a:lnTo>
                    <a:pt x="84454" y="1787239"/>
                  </a:lnTo>
                  <a:lnTo>
                    <a:pt x="83921" y="1781321"/>
                  </a:lnTo>
                  <a:lnTo>
                    <a:pt x="83381" y="1775403"/>
                  </a:lnTo>
                  <a:lnTo>
                    <a:pt x="82829" y="1769485"/>
                  </a:lnTo>
                  <a:lnTo>
                    <a:pt x="82271" y="1763567"/>
                  </a:lnTo>
                  <a:lnTo>
                    <a:pt x="81707" y="1757649"/>
                  </a:lnTo>
                  <a:lnTo>
                    <a:pt x="81136" y="1751731"/>
                  </a:lnTo>
                  <a:lnTo>
                    <a:pt x="80559" y="1745813"/>
                  </a:lnTo>
                  <a:lnTo>
                    <a:pt x="79979" y="1739895"/>
                  </a:lnTo>
                  <a:lnTo>
                    <a:pt x="79395" y="1733977"/>
                  </a:lnTo>
                  <a:lnTo>
                    <a:pt x="78809" y="1728059"/>
                  </a:lnTo>
                  <a:lnTo>
                    <a:pt x="78221" y="1722141"/>
                  </a:lnTo>
                  <a:lnTo>
                    <a:pt x="77633" y="1716223"/>
                  </a:lnTo>
                  <a:lnTo>
                    <a:pt x="77046" y="1710305"/>
                  </a:lnTo>
                  <a:lnTo>
                    <a:pt x="76461" y="1704387"/>
                  </a:lnTo>
                  <a:lnTo>
                    <a:pt x="75879" y="1698469"/>
                  </a:lnTo>
                  <a:lnTo>
                    <a:pt x="75301" y="1692551"/>
                  </a:lnTo>
                  <a:lnTo>
                    <a:pt x="74730" y="1686633"/>
                  </a:lnTo>
                  <a:lnTo>
                    <a:pt x="74165" y="1680714"/>
                  </a:lnTo>
                  <a:lnTo>
                    <a:pt x="73606" y="1674796"/>
                  </a:lnTo>
                  <a:lnTo>
                    <a:pt x="73058" y="1668878"/>
                  </a:lnTo>
                  <a:lnTo>
                    <a:pt x="72520" y="1662960"/>
                  </a:lnTo>
                  <a:lnTo>
                    <a:pt x="71992" y="1657042"/>
                  </a:lnTo>
                  <a:lnTo>
                    <a:pt x="71476" y="1651124"/>
                  </a:lnTo>
                  <a:lnTo>
                    <a:pt x="70975" y="1645206"/>
                  </a:lnTo>
                  <a:lnTo>
                    <a:pt x="70486" y="1639288"/>
                  </a:lnTo>
                  <a:lnTo>
                    <a:pt x="70009" y="1633370"/>
                  </a:lnTo>
                  <a:lnTo>
                    <a:pt x="69554" y="1627452"/>
                  </a:lnTo>
                  <a:lnTo>
                    <a:pt x="69112" y="1621534"/>
                  </a:lnTo>
                  <a:lnTo>
                    <a:pt x="68684" y="1615616"/>
                  </a:lnTo>
                  <a:lnTo>
                    <a:pt x="68277" y="1609698"/>
                  </a:lnTo>
                  <a:lnTo>
                    <a:pt x="67888" y="1603780"/>
                  </a:lnTo>
                  <a:lnTo>
                    <a:pt x="67514" y="1597862"/>
                  </a:lnTo>
                  <a:lnTo>
                    <a:pt x="67158" y="1591944"/>
                  </a:lnTo>
                  <a:lnTo>
                    <a:pt x="66825" y="1586026"/>
                  </a:lnTo>
                  <a:lnTo>
                    <a:pt x="66508" y="1580108"/>
                  </a:lnTo>
                  <a:lnTo>
                    <a:pt x="66206" y="1574190"/>
                  </a:lnTo>
                  <a:lnTo>
                    <a:pt x="65927" y="1568272"/>
                  </a:lnTo>
                  <a:lnTo>
                    <a:pt x="65665" y="1562354"/>
                  </a:lnTo>
                  <a:lnTo>
                    <a:pt x="65417" y="1556436"/>
                  </a:lnTo>
                  <a:lnTo>
                    <a:pt x="65187" y="1550518"/>
                  </a:lnTo>
                  <a:lnTo>
                    <a:pt x="64977" y="1544600"/>
                  </a:lnTo>
                  <a:lnTo>
                    <a:pt x="64780" y="1538682"/>
                  </a:lnTo>
                  <a:lnTo>
                    <a:pt x="64596" y="1532764"/>
                  </a:lnTo>
                  <a:lnTo>
                    <a:pt x="64431" y="1526846"/>
                  </a:lnTo>
                  <a:lnTo>
                    <a:pt x="64277" y="1520928"/>
                  </a:lnTo>
                  <a:lnTo>
                    <a:pt x="64134" y="1515010"/>
                  </a:lnTo>
                  <a:lnTo>
                    <a:pt x="64004" y="1509092"/>
                  </a:lnTo>
                  <a:lnTo>
                    <a:pt x="63885" y="1503174"/>
                  </a:lnTo>
                  <a:lnTo>
                    <a:pt x="63773" y="1497256"/>
                  </a:lnTo>
                  <a:lnTo>
                    <a:pt x="63669" y="1491338"/>
                  </a:lnTo>
                  <a:lnTo>
                    <a:pt x="63575" y="1485420"/>
                  </a:lnTo>
                  <a:lnTo>
                    <a:pt x="63484" y="1479502"/>
                  </a:lnTo>
                  <a:lnTo>
                    <a:pt x="63398" y="1473584"/>
                  </a:lnTo>
                  <a:lnTo>
                    <a:pt x="63315" y="1467666"/>
                  </a:lnTo>
                  <a:lnTo>
                    <a:pt x="63234" y="1461748"/>
                  </a:lnTo>
                  <a:lnTo>
                    <a:pt x="63154" y="1455830"/>
                  </a:lnTo>
                  <a:lnTo>
                    <a:pt x="63073" y="1449912"/>
                  </a:lnTo>
                  <a:lnTo>
                    <a:pt x="62989" y="1443994"/>
                  </a:lnTo>
                  <a:lnTo>
                    <a:pt x="62903" y="1438076"/>
                  </a:lnTo>
                  <a:lnTo>
                    <a:pt x="62814" y="1432158"/>
                  </a:lnTo>
                  <a:lnTo>
                    <a:pt x="62717" y="1426240"/>
                  </a:lnTo>
                  <a:lnTo>
                    <a:pt x="62614" y="1420322"/>
                  </a:lnTo>
                  <a:lnTo>
                    <a:pt x="62504" y="1414404"/>
                  </a:lnTo>
                  <a:lnTo>
                    <a:pt x="62385" y="1408486"/>
                  </a:lnTo>
                  <a:lnTo>
                    <a:pt x="62253" y="1402568"/>
                  </a:lnTo>
                  <a:lnTo>
                    <a:pt x="62113" y="1396650"/>
                  </a:lnTo>
                  <a:lnTo>
                    <a:pt x="61963" y="1390732"/>
                  </a:lnTo>
                  <a:lnTo>
                    <a:pt x="61794" y="1384814"/>
                  </a:lnTo>
                  <a:lnTo>
                    <a:pt x="61613" y="1378896"/>
                  </a:lnTo>
                  <a:lnTo>
                    <a:pt x="61420" y="1372978"/>
                  </a:lnTo>
                  <a:lnTo>
                    <a:pt x="61210" y="1367060"/>
                  </a:lnTo>
                  <a:lnTo>
                    <a:pt x="60980" y="1361142"/>
                  </a:lnTo>
                  <a:lnTo>
                    <a:pt x="60736" y="1355224"/>
                  </a:lnTo>
                  <a:lnTo>
                    <a:pt x="60476" y="1349306"/>
                  </a:lnTo>
                  <a:lnTo>
                    <a:pt x="60191" y="1343388"/>
                  </a:lnTo>
                  <a:lnTo>
                    <a:pt x="59889" y="1337470"/>
                  </a:lnTo>
                  <a:lnTo>
                    <a:pt x="59571" y="1331552"/>
                  </a:lnTo>
                  <a:lnTo>
                    <a:pt x="59226" y="1325634"/>
                  </a:lnTo>
                  <a:lnTo>
                    <a:pt x="58860" y="1319716"/>
                  </a:lnTo>
                  <a:lnTo>
                    <a:pt x="58476" y="1313798"/>
                  </a:lnTo>
                  <a:lnTo>
                    <a:pt x="58069" y="1307880"/>
                  </a:lnTo>
                  <a:lnTo>
                    <a:pt x="57633" y="1301962"/>
                  </a:lnTo>
                  <a:lnTo>
                    <a:pt x="57177" y="1296044"/>
                  </a:lnTo>
                  <a:lnTo>
                    <a:pt x="56702" y="1290126"/>
                  </a:lnTo>
                  <a:lnTo>
                    <a:pt x="56194" y="1284208"/>
                  </a:lnTo>
                  <a:lnTo>
                    <a:pt x="55662" y="1278290"/>
                  </a:lnTo>
                  <a:lnTo>
                    <a:pt x="55110" y="1272372"/>
                  </a:lnTo>
                  <a:lnTo>
                    <a:pt x="54529" y="1266454"/>
                  </a:lnTo>
                  <a:lnTo>
                    <a:pt x="53919" y="1260536"/>
                  </a:lnTo>
                  <a:lnTo>
                    <a:pt x="53286" y="1254618"/>
                  </a:lnTo>
                  <a:lnTo>
                    <a:pt x="52631" y="1248700"/>
                  </a:lnTo>
                  <a:lnTo>
                    <a:pt x="51937" y="1242782"/>
                  </a:lnTo>
                  <a:lnTo>
                    <a:pt x="51222" y="1236864"/>
                  </a:lnTo>
                  <a:lnTo>
                    <a:pt x="50483" y="1230946"/>
                  </a:lnTo>
                  <a:lnTo>
                    <a:pt x="49713" y="1225028"/>
                  </a:lnTo>
                  <a:lnTo>
                    <a:pt x="48913" y="1219110"/>
                  </a:lnTo>
                  <a:lnTo>
                    <a:pt x="48090" y="1213192"/>
                  </a:lnTo>
                  <a:lnTo>
                    <a:pt x="47243" y="1207274"/>
                  </a:lnTo>
                  <a:lnTo>
                    <a:pt x="46359" y="1201356"/>
                  </a:lnTo>
                  <a:lnTo>
                    <a:pt x="45453" y="1195438"/>
                  </a:lnTo>
                  <a:lnTo>
                    <a:pt x="44525" y="1189520"/>
                  </a:lnTo>
                  <a:lnTo>
                    <a:pt x="43564" y="1183602"/>
                  </a:lnTo>
                  <a:lnTo>
                    <a:pt x="42579" y="1177684"/>
                  </a:lnTo>
                  <a:lnTo>
                    <a:pt x="41572" y="1171766"/>
                  </a:lnTo>
                  <a:lnTo>
                    <a:pt x="40541" y="1165848"/>
                  </a:lnTo>
                  <a:lnTo>
                    <a:pt x="39481" y="1159930"/>
                  </a:lnTo>
                  <a:lnTo>
                    <a:pt x="38402" y="1154012"/>
                  </a:lnTo>
                  <a:lnTo>
                    <a:pt x="37305" y="1148094"/>
                  </a:lnTo>
                  <a:lnTo>
                    <a:pt x="36181" y="1142176"/>
                  </a:lnTo>
                  <a:lnTo>
                    <a:pt x="35040" y="1136258"/>
                  </a:lnTo>
                  <a:lnTo>
                    <a:pt x="33884" y="1130340"/>
                  </a:lnTo>
                  <a:lnTo>
                    <a:pt x="32711" y="1124422"/>
                  </a:lnTo>
                  <a:lnTo>
                    <a:pt x="31521" y="1118503"/>
                  </a:lnTo>
                  <a:lnTo>
                    <a:pt x="30320" y="1112585"/>
                  </a:lnTo>
                  <a:lnTo>
                    <a:pt x="29110" y="1106667"/>
                  </a:lnTo>
                  <a:lnTo>
                    <a:pt x="27887" y="1100749"/>
                  </a:lnTo>
                  <a:lnTo>
                    <a:pt x="26659" y="1094831"/>
                  </a:lnTo>
                  <a:lnTo>
                    <a:pt x="25427" y="1088913"/>
                  </a:lnTo>
                  <a:lnTo>
                    <a:pt x="24193" y="1082995"/>
                  </a:lnTo>
                  <a:lnTo>
                    <a:pt x="22959" y="1077077"/>
                  </a:lnTo>
                  <a:lnTo>
                    <a:pt x="21727" y="1071159"/>
                  </a:lnTo>
                  <a:lnTo>
                    <a:pt x="20500" y="1065241"/>
                  </a:lnTo>
                  <a:lnTo>
                    <a:pt x="19283" y="1059323"/>
                  </a:lnTo>
                  <a:lnTo>
                    <a:pt x="18077" y="1053405"/>
                  </a:lnTo>
                  <a:lnTo>
                    <a:pt x="16881" y="1047487"/>
                  </a:lnTo>
                  <a:lnTo>
                    <a:pt x="15706" y="1041569"/>
                  </a:lnTo>
                  <a:lnTo>
                    <a:pt x="14551" y="1035651"/>
                  </a:lnTo>
                  <a:lnTo>
                    <a:pt x="13415" y="1029733"/>
                  </a:lnTo>
                  <a:lnTo>
                    <a:pt x="12305" y="1023815"/>
                  </a:lnTo>
                  <a:lnTo>
                    <a:pt x="11230" y="1017897"/>
                  </a:lnTo>
                  <a:lnTo>
                    <a:pt x="10182" y="1011979"/>
                  </a:lnTo>
                  <a:lnTo>
                    <a:pt x="9162" y="1006061"/>
                  </a:lnTo>
                  <a:lnTo>
                    <a:pt x="8195" y="1000143"/>
                  </a:lnTo>
                  <a:lnTo>
                    <a:pt x="7264" y="994225"/>
                  </a:lnTo>
                  <a:lnTo>
                    <a:pt x="6369" y="988307"/>
                  </a:lnTo>
                  <a:lnTo>
                    <a:pt x="5527" y="982389"/>
                  </a:lnTo>
                  <a:lnTo>
                    <a:pt x="4741" y="976471"/>
                  </a:lnTo>
                  <a:lnTo>
                    <a:pt x="3999" y="970553"/>
                  </a:lnTo>
                  <a:lnTo>
                    <a:pt x="3304" y="964635"/>
                  </a:lnTo>
                  <a:lnTo>
                    <a:pt x="2689" y="958717"/>
                  </a:lnTo>
                  <a:lnTo>
                    <a:pt x="2125" y="952799"/>
                  </a:lnTo>
                  <a:lnTo>
                    <a:pt x="1612" y="946881"/>
                  </a:lnTo>
                  <a:lnTo>
                    <a:pt x="1177" y="940963"/>
                  </a:lnTo>
                  <a:lnTo>
                    <a:pt x="812" y="935045"/>
                  </a:lnTo>
                  <a:lnTo>
                    <a:pt x="504" y="929127"/>
                  </a:lnTo>
                  <a:lnTo>
                    <a:pt x="263" y="923209"/>
                  </a:lnTo>
                  <a:lnTo>
                    <a:pt x="114" y="917291"/>
                  </a:lnTo>
                  <a:lnTo>
                    <a:pt x="26" y="911373"/>
                  </a:lnTo>
                  <a:lnTo>
                    <a:pt x="0" y="905455"/>
                  </a:lnTo>
                  <a:lnTo>
                    <a:pt x="71" y="899537"/>
                  </a:lnTo>
                  <a:lnTo>
                    <a:pt x="214" y="893619"/>
                  </a:lnTo>
                  <a:lnTo>
                    <a:pt x="420" y="887701"/>
                  </a:lnTo>
                  <a:lnTo>
                    <a:pt x="707" y="881783"/>
                  </a:lnTo>
                  <a:lnTo>
                    <a:pt x="1085" y="875865"/>
                  </a:lnTo>
                  <a:lnTo>
                    <a:pt x="1527" y="869947"/>
                  </a:lnTo>
                  <a:lnTo>
                    <a:pt x="2032" y="864029"/>
                  </a:lnTo>
                  <a:lnTo>
                    <a:pt x="2643" y="858111"/>
                  </a:lnTo>
                  <a:lnTo>
                    <a:pt x="3317" y="852193"/>
                  </a:lnTo>
                  <a:lnTo>
                    <a:pt x="4052" y="846275"/>
                  </a:lnTo>
                  <a:lnTo>
                    <a:pt x="4871" y="840357"/>
                  </a:lnTo>
                  <a:lnTo>
                    <a:pt x="5768" y="834439"/>
                  </a:lnTo>
                  <a:lnTo>
                    <a:pt x="6723" y="828521"/>
                  </a:lnTo>
                  <a:lnTo>
                    <a:pt x="7738" y="822603"/>
                  </a:lnTo>
                  <a:lnTo>
                    <a:pt x="8843" y="816685"/>
                  </a:lnTo>
                  <a:lnTo>
                    <a:pt x="10000" y="810767"/>
                  </a:lnTo>
                  <a:lnTo>
                    <a:pt x="11208" y="804849"/>
                  </a:lnTo>
                  <a:lnTo>
                    <a:pt x="12490" y="798931"/>
                  </a:lnTo>
                  <a:lnTo>
                    <a:pt x="13827" y="793013"/>
                  </a:lnTo>
                  <a:lnTo>
                    <a:pt x="15209" y="787095"/>
                  </a:lnTo>
                  <a:lnTo>
                    <a:pt x="16642" y="781177"/>
                  </a:lnTo>
                  <a:lnTo>
                    <a:pt x="18135" y="775259"/>
                  </a:lnTo>
                  <a:lnTo>
                    <a:pt x="19665" y="769341"/>
                  </a:lnTo>
                  <a:lnTo>
                    <a:pt x="21229" y="763423"/>
                  </a:lnTo>
                  <a:lnTo>
                    <a:pt x="22845" y="757505"/>
                  </a:lnTo>
                  <a:lnTo>
                    <a:pt x="24493" y="751587"/>
                  </a:lnTo>
                  <a:lnTo>
                    <a:pt x="26167" y="745669"/>
                  </a:lnTo>
                  <a:lnTo>
                    <a:pt x="27873" y="739751"/>
                  </a:lnTo>
                  <a:lnTo>
                    <a:pt x="29608" y="733833"/>
                  </a:lnTo>
                  <a:lnTo>
                    <a:pt x="31360" y="727915"/>
                  </a:lnTo>
                  <a:lnTo>
                    <a:pt x="33130" y="721997"/>
                  </a:lnTo>
                  <a:lnTo>
                    <a:pt x="34921" y="716079"/>
                  </a:lnTo>
                  <a:lnTo>
                    <a:pt x="36720" y="710161"/>
                  </a:lnTo>
                  <a:lnTo>
                    <a:pt x="38528" y="704243"/>
                  </a:lnTo>
                  <a:lnTo>
                    <a:pt x="40343" y="698325"/>
                  </a:lnTo>
                  <a:lnTo>
                    <a:pt x="42160" y="692407"/>
                  </a:lnTo>
                  <a:lnTo>
                    <a:pt x="43976" y="686489"/>
                  </a:lnTo>
                  <a:lnTo>
                    <a:pt x="45790" y="680571"/>
                  </a:lnTo>
                  <a:lnTo>
                    <a:pt x="47596" y="674653"/>
                  </a:lnTo>
                  <a:lnTo>
                    <a:pt x="49393" y="668735"/>
                  </a:lnTo>
                  <a:lnTo>
                    <a:pt x="51182" y="662817"/>
                  </a:lnTo>
                  <a:lnTo>
                    <a:pt x="52952" y="656899"/>
                  </a:lnTo>
                  <a:lnTo>
                    <a:pt x="54706" y="650981"/>
                  </a:lnTo>
                  <a:lnTo>
                    <a:pt x="56444" y="645063"/>
                  </a:lnTo>
                  <a:lnTo>
                    <a:pt x="58161" y="639145"/>
                  </a:lnTo>
                  <a:lnTo>
                    <a:pt x="59850" y="633227"/>
                  </a:lnTo>
                  <a:lnTo>
                    <a:pt x="61517" y="627309"/>
                  </a:lnTo>
                  <a:lnTo>
                    <a:pt x="63162" y="621391"/>
                  </a:lnTo>
                  <a:lnTo>
                    <a:pt x="64770" y="615473"/>
                  </a:lnTo>
                  <a:lnTo>
                    <a:pt x="66350" y="609555"/>
                  </a:lnTo>
                  <a:lnTo>
                    <a:pt x="67904" y="603637"/>
                  </a:lnTo>
                  <a:lnTo>
                    <a:pt x="69423" y="597719"/>
                  </a:lnTo>
                  <a:lnTo>
                    <a:pt x="70903" y="591801"/>
                  </a:lnTo>
                  <a:lnTo>
                    <a:pt x="72355" y="585883"/>
                  </a:lnTo>
                  <a:lnTo>
                    <a:pt x="73776" y="579965"/>
                  </a:lnTo>
                  <a:lnTo>
                    <a:pt x="75148" y="574047"/>
                  </a:lnTo>
                  <a:lnTo>
                    <a:pt x="76489" y="568129"/>
                  </a:lnTo>
                  <a:lnTo>
                    <a:pt x="77799" y="562211"/>
                  </a:lnTo>
                  <a:lnTo>
                    <a:pt x="79065" y="556292"/>
                  </a:lnTo>
                  <a:lnTo>
                    <a:pt x="80291" y="550374"/>
                  </a:lnTo>
                  <a:lnTo>
                    <a:pt x="81486" y="544456"/>
                  </a:lnTo>
                  <a:lnTo>
                    <a:pt x="82646" y="538538"/>
                  </a:lnTo>
                  <a:lnTo>
                    <a:pt x="83757" y="532620"/>
                  </a:lnTo>
                  <a:lnTo>
                    <a:pt x="84836" y="526702"/>
                  </a:lnTo>
                  <a:lnTo>
                    <a:pt x="85885" y="520784"/>
                  </a:lnTo>
                  <a:lnTo>
                    <a:pt x="86887" y="514866"/>
                  </a:lnTo>
                  <a:lnTo>
                    <a:pt x="87854" y="508948"/>
                  </a:lnTo>
                  <a:lnTo>
                    <a:pt x="88791" y="503030"/>
                  </a:lnTo>
                  <a:lnTo>
                    <a:pt x="89692" y="497112"/>
                  </a:lnTo>
                  <a:lnTo>
                    <a:pt x="90551" y="491194"/>
                  </a:lnTo>
                  <a:lnTo>
                    <a:pt x="91382" y="485276"/>
                  </a:lnTo>
                  <a:lnTo>
                    <a:pt x="92185" y="479358"/>
                  </a:lnTo>
                  <a:lnTo>
                    <a:pt x="92944" y="473440"/>
                  </a:lnTo>
                  <a:lnTo>
                    <a:pt x="93675" y="467522"/>
                  </a:lnTo>
                  <a:lnTo>
                    <a:pt x="94381" y="461604"/>
                  </a:lnTo>
                  <a:lnTo>
                    <a:pt x="95053" y="455686"/>
                  </a:lnTo>
                  <a:lnTo>
                    <a:pt x="95692" y="449768"/>
                  </a:lnTo>
                  <a:lnTo>
                    <a:pt x="96308" y="443850"/>
                  </a:lnTo>
                  <a:lnTo>
                    <a:pt x="96900" y="437932"/>
                  </a:lnTo>
                  <a:lnTo>
                    <a:pt x="97456" y="432014"/>
                  </a:lnTo>
                  <a:lnTo>
                    <a:pt x="97992" y="426096"/>
                  </a:lnTo>
                  <a:lnTo>
                    <a:pt x="98506" y="420178"/>
                  </a:lnTo>
                  <a:lnTo>
                    <a:pt x="98993" y="414260"/>
                  </a:lnTo>
                  <a:lnTo>
                    <a:pt x="99455" y="408342"/>
                  </a:lnTo>
                  <a:lnTo>
                    <a:pt x="99900" y="402424"/>
                  </a:lnTo>
                  <a:lnTo>
                    <a:pt x="100325" y="396506"/>
                  </a:lnTo>
                  <a:lnTo>
                    <a:pt x="100724" y="390588"/>
                  </a:lnTo>
                  <a:lnTo>
                    <a:pt x="101107" y="384670"/>
                  </a:lnTo>
                  <a:lnTo>
                    <a:pt x="101475" y="378752"/>
                  </a:lnTo>
                  <a:lnTo>
                    <a:pt x="101820" y="372834"/>
                  </a:lnTo>
                  <a:lnTo>
                    <a:pt x="102150" y="366916"/>
                  </a:lnTo>
                  <a:lnTo>
                    <a:pt x="102466" y="360998"/>
                  </a:lnTo>
                  <a:lnTo>
                    <a:pt x="102766" y="355080"/>
                  </a:lnTo>
                  <a:lnTo>
                    <a:pt x="103049" y="349162"/>
                  </a:lnTo>
                  <a:lnTo>
                    <a:pt x="103321" y="343244"/>
                  </a:lnTo>
                  <a:lnTo>
                    <a:pt x="103582" y="337326"/>
                  </a:lnTo>
                  <a:lnTo>
                    <a:pt x="103826" y="331408"/>
                  </a:lnTo>
                  <a:lnTo>
                    <a:pt x="104059" y="325490"/>
                  </a:lnTo>
                  <a:lnTo>
                    <a:pt x="104284" y="319572"/>
                  </a:lnTo>
                  <a:lnTo>
                    <a:pt x="104496" y="313654"/>
                  </a:lnTo>
                  <a:lnTo>
                    <a:pt x="104697" y="307736"/>
                  </a:lnTo>
                  <a:lnTo>
                    <a:pt x="104891" y="301818"/>
                  </a:lnTo>
                  <a:lnTo>
                    <a:pt x="105076" y="295900"/>
                  </a:lnTo>
                  <a:lnTo>
                    <a:pt x="105250" y="289982"/>
                  </a:lnTo>
                  <a:lnTo>
                    <a:pt x="105417" y="284064"/>
                  </a:lnTo>
                  <a:lnTo>
                    <a:pt x="105578" y="278146"/>
                  </a:lnTo>
                  <a:lnTo>
                    <a:pt x="105730" y="272228"/>
                  </a:lnTo>
                  <a:lnTo>
                    <a:pt x="105875" y="266310"/>
                  </a:lnTo>
                  <a:lnTo>
                    <a:pt x="106015" y="260392"/>
                  </a:lnTo>
                  <a:lnTo>
                    <a:pt x="106149" y="254474"/>
                  </a:lnTo>
                  <a:lnTo>
                    <a:pt x="106276" y="248556"/>
                  </a:lnTo>
                  <a:lnTo>
                    <a:pt x="106398" y="242638"/>
                  </a:lnTo>
                  <a:lnTo>
                    <a:pt x="106517" y="236720"/>
                  </a:lnTo>
                  <a:lnTo>
                    <a:pt x="106629" y="230802"/>
                  </a:lnTo>
                  <a:lnTo>
                    <a:pt x="106738" y="224884"/>
                  </a:lnTo>
                  <a:lnTo>
                    <a:pt x="106843" y="218966"/>
                  </a:lnTo>
                  <a:lnTo>
                    <a:pt x="106944" y="213048"/>
                  </a:lnTo>
                  <a:lnTo>
                    <a:pt x="107042" y="207130"/>
                  </a:lnTo>
                  <a:lnTo>
                    <a:pt x="107137" y="201212"/>
                  </a:lnTo>
                  <a:lnTo>
                    <a:pt x="107229" y="195294"/>
                  </a:lnTo>
                  <a:lnTo>
                    <a:pt x="107318" y="189376"/>
                  </a:lnTo>
                  <a:lnTo>
                    <a:pt x="107405" y="183458"/>
                  </a:lnTo>
                  <a:lnTo>
                    <a:pt x="107490" y="177540"/>
                  </a:lnTo>
                  <a:lnTo>
                    <a:pt x="107574" y="171622"/>
                  </a:lnTo>
                  <a:lnTo>
                    <a:pt x="107656" y="165704"/>
                  </a:lnTo>
                  <a:lnTo>
                    <a:pt x="107736" y="159786"/>
                  </a:lnTo>
                  <a:lnTo>
                    <a:pt x="107816" y="153868"/>
                  </a:lnTo>
                  <a:lnTo>
                    <a:pt x="107895" y="147950"/>
                  </a:lnTo>
                  <a:lnTo>
                    <a:pt x="107973" y="142032"/>
                  </a:lnTo>
                  <a:lnTo>
                    <a:pt x="108051" y="136114"/>
                  </a:lnTo>
                  <a:lnTo>
                    <a:pt x="108128" y="130196"/>
                  </a:lnTo>
                  <a:lnTo>
                    <a:pt x="108206" y="124278"/>
                  </a:lnTo>
                  <a:lnTo>
                    <a:pt x="108284" y="118360"/>
                  </a:lnTo>
                  <a:lnTo>
                    <a:pt x="108362" y="112442"/>
                  </a:lnTo>
                  <a:lnTo>
                    <a:pt x="108441" y="106524"/>
                  </a:lnTo>
                  <a:lnTo>
                    <a:pt x="108520" y="100606"/>
                  </a:lnTo>
                  <a:lnTo>
                    <a:pt x="108600" y="94688"/>
                  </a:lnTo>
                  <a:lnTo>
                    <a:pt x="108681" y="88770"/>
                  </a:lnTo>
                  <a:lnTo>
                    <a:pt x="108764" y="82852"/>
                  </a:lnTo>
                  <a:lnTo>
                    <a:pt x="108847" y="76934"/>
                  </a:lnTo>
                  <a:lnTo>
                    <a:pt x="108932" y="71016"/>
                  </a:lnTo>
                  <a:lnTo>
                    <a:pt x="109018" y="65098"/>
                  </a:lnTo>
                  <a:lnTo>
                    <a:pt x="109106" y="59180"/>
                  </a:lnTo>
                  <a:lnTo>
                    <a:pt x="109194" y="53262"/>
                  </a:lnTo>
                  <a:lnTo>
                    <a:pt x="109285" y="47344"/>
                  </a:lnTo>
                  <a:lnTo>
                    <a:pt x="109377" y="41426"/>
                  </a:lnTo>
                  <a:lnTo>
                    <a:pt x="109471" y="35508"/>
                  </a:lnTo>
                  <a:lnTo>
                    <a:pt x="109566" y="29590"/>
                  </a:lnTo>
                  <a:lnTo>
                    <a:pt x="109663" y="23672"/>
                  </a:lnTo>
                  <a:lnTo>
                    <a:pt x="109760" y="17754"/>
                  </a:lnTo>
                  <a:lnTo>
                    <a:pt x="109860" y="11836"/>
                  </a:lnTo>
                  <a:lnTo>
                    <a:pt x="109961" y="5918"/>
                  </a:lnTo>
                  <a:lnTo>
                    <a:pt x="110063" y="0"/>
                  </a:lnTo>
                  <a:lnTo>
                    <a:pt x="118830" y="0"/>
                  </a:lnTo>
                  <a:lnTo>
                    <a:pt x="118932" y="5918"/>
                  </a:lnTo>
                  <a:lnTo>
                    <a:pt x="119033" y="11836"/>
                  </a:lnTo>
                  <a:lnTo>
                    <a:pt x="119132" y="17754"/>
                  </a:lnTo>
                  <a:lnTo>
                    <a:pt x="119230" y="23672"/>
                  </a:lnTo>
                  <a:lnTo>
                    <a:pt x="119327" y="29590"/>
                  </a:lnTo>
                  <a:lnTo>
                    <a:pt x="119422" y="35508"/>
                  </a:lnTo>
                  <a:lnTo>
                    <a:pt x="119515" y="41426"/>
                  </a:lnTo>
                  <a:lnTo>
                    <a:pt x="119607" y="47344"/>
                  </a:lnTo>
                  <a:lnTo>
                    <a:pt x="119698" y="53262"/>
                  </a:lnTo>
                  <a:lnTo>
                    <a:pt x="119787" y="59180"/>
                  </a:lnTo>
                  <a:lnTo>
                    <a:pt x="119874" y="65098"/>
                  </a:lnTo>
                  <a:lnTo>
                    <a:pt x="119960" y="71016"/>
                  </a:lnTo>
                  <a:lnTo>
                    <a:pt x="120045" y="76934"/>
                  </a:lnTo>
                  <a:lnTo>
                    <a:pt x="120129" y="82852"/>
                  </a:lnTo>
                  <a:lnTo>
                    <a:pt x="120211" y="88770"/>
                  </a:lnTo>
                  <a:lnTo>
                    <a:pt x="120292" y="94688"/>
                  </a:lnTo>
                  <a:lnTo>
                    <a:pt x="120372" y="100606"/>
                  </a:lnTo>
                  <a:lnTo>
                    <a:pt x="120452" y="106524"/>
                  </a:lnTo>
                  <a:lnTo>
                    <a:pt x="120531" y="112442"/>
                  </a:lnTo>
                  <a:lnTo>
                    <a:pt x="120609" y="118360"/>
                  </a:lnTo>
                  <a:lnTo>
                    <a:pt x="120687" y="124278"/>
                  </a:lnTo>
                  <a:lnTo>
                    <a:pt x="120764" y="130196"/>
                  </a:lnTo>
                  <a:lnTo>
                    <a:pt x="120842" y="136114"/>
                  </a:lnTo>
                  <a:lnTo>
                    <a:pt x="120920" y="142032"/>
                  </a:lnTo>
                  <a:lnTo>
                    <a:pt x="120998" y="147950"/>
                  </a:lnTo>
                  <a:lnTo>
                    <a:pt x="121076" y="153868"/>
                  </a:lnTo>
                  <a:lnTo>
                    <a:pt x="121156" y="159786"/>
                  </a:lnTo>
                  <a:lnTo>
                    <a:pt x="121237" y="165704"/>
                  </a:lnTo>
                  <a:lnTo>
                    <a:pt x="121319" y="171622"/>
                  </a:lnTo>
                  <a:lnTo>
                    <a:pt x="121402" y="177540"/>
                  </a:lnTo>
                  <a:lnTo>
                    <a:pt x="121487" y="183458"/>
                  </a:lnTo>
                  <a:lnTo>
                    <a:pt x="121574" y="189376"/>
                  </a:lnTo>
                  <a:lnTo>
                    <a:pt x="121663" y="195294"/>
                  </a:lnTo>
                  <a:lnTo>
                    <a:pt x="121756" y="201212"/>
                  </a:lnTo>
                  <a:lnTo>
                    <a:pt x="121851" y="207130"/>
                  </a:lnTo>
                  <a:lnTo>
                    <a:pt x="121948" y="213048"/>
                  </a:lnTo>
                  <a:lnTo>
                    <a:pt x="122049" y="218966"/>
                  </a:lnTo>
                  <a:lnTo>
                    <a:pt x="122155" y="224884"/>
                  </a:lnTo>
                  <a:lnTo>
                    <a:pt x="122263" y="230802"/>
                  </a:lnTo>
                  <a:lnTo>
                    <a:pt x="122376" y="236720"/>
                  </a:lnTo>
                  <a:lnTo>
                    <a:pt x="122494" y="242638"/>
                  </a:lnTo>
                  <a:lnTo>
                    <a:pt x="122617" y="248556"/>
                  </a:lnTo>
                  <a:lnTo>
                    <a:pt x="122744" y="254474"/>
                  </a:lnTo>
                  <a:lnTo>
                    <a:pt x="122878" y="260392"/>
                  </a:lnTo>
                  <a:lnTo>
                    <a:pt x="123018" y="266310"/>
                  </a:lnTo>
                  <a:lnTo>
                    <a:pt x="123163" y="272228"/>
                  </a:lnTo>
                  <a:lnTo>
                    <a:pt x="123315" y="278146"/>
                  </a:lnTo>
                  <a:lnTo>
                    <a:pt x="123476" y="284064"/>
                  </a:lnTo>
                  <a:lnTo>
                    <a:pt x="123643" y="289982"/>
                  </a:lnTo>
                  <a:lnTo>
                    <a:pt x="123817" y="295900"/>
                  </a:lnTo>
                  <a:lnTo>
                    <a:pt x="124002" y="301818"/>
                  </a:lnTo>
                  <a:lnTo>
                    <a:pt x="124195" y="307736"/>
                  </a:lnTo>
                  <a:lnTo>
                    <a:pt x="124396" y="313654"/>
                  </a:lnTo>
                  <a:lnTo>
                    <a:pt x="124609" y="319572"/>
                  </a:lnTo>
                  <a:lnTo>
                    <a:pt x="124833" y="325490"/>
                  </a:lnTo>
                  <a:lnTo>
                    <a:pt x="125067" y="331408"/>
                  </a:lnTo>
                  <a:lnTo>
                    <a:pt x="125310" y="337326"/>
                  </a:lnTo>
                  <a:lnTo>
                    <a:pt x="125571" y="343244"/>
                  </a:lnTo>
                  <a:lnTo>
                    <a:pt x="125843" y="349162"/>
                  </a:lnTo>
                  <a:lnTo>
                    <a:pt x="126126" y="355080"/>
                  </a:lnTo>
                  <a:lnTo>
                    <a:pt x="126426" y="360998"/>
                  </a:lnTo>
                  <a:lnTo>
                    <a:pt x="126743" y="366916"/>
                  </a:lnTo>
                  <a:lnTo>
                    <a:pt x="127072" y="372834"/>
                  </a:lnTo>
                  <a:lnTo>
                    <a:pt x="127417" y="378752"/>
                  </a:lnTo>
                  <a:lnTo>
                    <a:pt x="127785" y="384670"/>
                  </a:lnTo>
                  <a:lnTo>
                    <a:pt x="128169" y="390588"/>
                  </a:lnTo>
                  <a:lnTo>
                    <a:pt x="128568" y="396506"/>
                  </a:lnTo>
                  <a:lnTo>
                    <a:pt x="128992" y="402424"/>
                  </a:lnTo>
                  <a:lnTo>
                    <a:pt x="129437" y="408342"/>
                  </a:lnTo>
                  <a:lnTo>
                    <a:pt x="129900" y="414260"/>
                  </a:lnTo>
                  <a:lnTo>
                    <a:pt x="130386" y="420178"/>
                  </a:lnTo>
                  <a:lnTo>
                    <a:pt x="130901" y="426096"/>
                  </a:lnTo>
                  <a:lnTo>
                    <a:pt x="131436" y="432014"/>
                  </a:lnTo>
                  <a:lnTo>
                    <a:pt x="131992" y="437932"/>
                  </a:lnTo>
                  <a:lnTo>
                    <a:pt x="132584" y="443850"/>
                  </a:lnTo>
                  <a:lnTo>
                    <a:pt x="133200" y="449768"/>
                  </a:lnTo>
                  <a:lnTo>
                    <a:pt x="133840" y="455686"/>
                  </a:lnTo>
                  <a:lnTo>
                    <a:pt x="134512" y="461604"/>
                  </a:lnTo>
                  <a:lnTo>
                    <a:pt x="135217" y="467522"/>
                  </a:lnTo>
                  <a:lnTo>
                    <a:pt x="135949" y="473440"/>
                  </a:lnTo>
                  <a:lnTo>
                    <a:pt x="136707" y="479358"/>
                  </a:lnTo>
                  <a:lnTo>
                    <a:pt x="137511" y="485276"/>
                  </a:lnTo>
                  <a:lnTo>
                    <a:pt x="138341" y="491194"/>
                  </a:lnTo>
                  <a:lnTo>
                    <a:pt x="139200" y="497112"/>
                  </a:lnTo>
                  <a:lnTo>
                    <a:pt x="140101" y="503030"/>
                  </a:lnTo>
                  <a:lnTo>
                    <a:pt x="141038" y="508948"/>
                  </a:lnTo>
                  <a:lnTo>
                    <a:pt x="142005" y="514866"/>
                  </a:lnTo>
                  <a:lnTo>
                    <a:pt x="143007" y="520784"/>
                  </a:lnTo>
                  <a:lnTo>
                    <a:pt x="144056" y="526702"/>
                  </a:lnTo>
                  <a:lnTo>
                    <a:pt x="145136" y="532620"/>
                  </a:lnTo>
                  <a:lnTo>
                    <a:pt x="146246" y="538538"/>
                  </a:lnTo>
                  <a:lnTo>
                    <a:pt x="147406" y="544456"/>
                  </a:lnTo>
                  <a:lnTo>
                    <a:pt x="148601" y="550374"/>
                  </a:lnTo>
                  <a:lnTo>
                    <a:pt x="149827" y="556292"/>
                  </a:lnTo>
                  <a:lnTo>
                    <a:pt x="151093" y="562211"/>
                  </a:lnTo>
                  <a:lnTo>
                    <a:pt x="152404" y="568129"/>
                  </a:lnTo>
                  <a:lnTo>
                    <a:pt x="153745" y="574047"/>
                  </a:lnTo>
                  <a:lnTo>
                    <a:pt x="155116" y="579965"/>
                  </a:lnTo>
                  <a:lnTo>
                    <a:pt x="156538" y="585883"/>
                  </a:lnTo>
                  <a:lnTo>
                    <a:pt x="157989" y="591801"/>
                  </a:lnTo>
                  <a:lnTo>
                    <a:pt x="159469" y="597719"/>
                  </a:lnTo>
                  <a:lnTo>
                    <a:pt x="160988" y="603637"/>
                  </a:lnTo>
                  <a:lnTo>
                    <a:pt x="162542" y="609555"/>
                  </a:lnTo>
                  <a:lnTo>
                    <a:pt x="164122" y="615473"/>
                  </a:lnTo>
                  <a:lnTo>
                    <a:pt x="165730" y="621391"/>
                  </a:lnTo>
                  <a:lnTo>
                    <a:pt x="167375" y="627309"/>
                  </a:lnTo>
                  <a:lnTo>
                    <a:pt x="169043" y="633227"/>
                  </a:lnTo>
                  <a:lnTo>
                    <a:pt x="170731" y="639145"/>
                  </a:lnTo>
                  <a:lnTo>
                    <a:pt x="172448" y="645063"/>
                  </a:lnTo>
                  <a:lnTo>
                    <a:pt x="174186" y="650981"/>
                  </a:lnTo>
                  <a:lnTo>
                    <a:pt x="175940" y="656899"/>
                  </a:lnTo>
                  <a:lnTo>
                    <a:pt x="177711" y="662817"/>
                  </a:lnTo>
                  <a:lnTo>
                    <a:pt x="179499" y="668735"/>
                  </a:lnTo>
                  <a:lnTo>
                    <a:pt x="181296" y="674653"/>
                  </a:lnTo>
                  <a:lnTo>
                    <a:pt x="183102" y="680571"/>
                  </a:lnTo>
                  <a:lnTo>
                    <a:pt x="184916" y="686489"/>
                  </a:lnTo>
                  <a:lnTo>
                    <a:pt x="186732" y="692407"/>
                  </a:lnTo>
                  <a:lnTo>
                    <a:pt x="188549" y="698325"/>
                  </a:lnTo>
                  <a:lnTo>
                    <a:pt x="190364" y="704243"/>
                  </a:lnTo>
                  <a:lnTo>
                    <a:pt x="192172" y="710161"/>
                  </a:lnTo>
                  <a:lnTo>
                    <a:pt x="193972" y="716079"/>
                  </a:lnTo>
                  <a:lnTo>
                    <a:pt x="195763" y="721997"/>
                  </a:lnTo>
                  <a:lnTo>
                    <a:pt x="197532" y="727915"/>
                  </a:lnTo>
                  <a:lnTo>
                    <a:pt x="199285" y="733833"/>
                  </a:lnTo>
                  <a:lnTo>
                    <a:pt x="201019" y="739751"/>
                  </a:lnTo>
                  <a:lnTo>
                    <a:pt x="202725" y="745669"/>
                  </a:lnTo>
                  <a:lnTo>
                    <a:pt x="204399" y="751587"/>
                  </a:lnTo>
                  <a:lnTo>
                    <a:pt x="206047" y="757505"/>
                  </a:lnTo>
                  <a:lnTo>
                    <a:pt x="207663" y="763423"/>
                  </a:lnTo>
                  <a:lnTo>
                    <a:pt x="209228" y="769341"/>
                  </a:lnTo>
                  <a:lnTo>
                    <a:pt x="210757" y="775259"/>
                  </a:lnTo>
                  <a:lnTo>
                    <a:pt x="212250" y="781177"/>
                  </a:lnTo>
                  <a:lnTo>
                    <a:pt x="213683" y="787095"/>
                  </a:lnTo>
                  <a:lnTo>
                    <a:pt x="215065" y="793013"/>
                  </a:lnTo>
                  <a:lnTo>
                    <a:pt x="216403" y="798931"/>
                  </a:lnTo>
                  <a:lnTo>
                    <a:pt x="217684" y="804849"/>
                  </a:lnTo>
                  <a:lnTo>
                    <a:pt x="218892" y="810767"/>
                  </a:lnTo>
                  <a:lnTo>
                    <a:pt x="220049" y="816685"/>
                  </a:lnTo>
                  <a:lnTo>
                    <a:pt x="221154" y="822603"/>
                  </a:lnTo>
                  <a:lnTo>
                    <a:pt x="222170" y="828521"/>
                  </a:lnTo>
                  <a:lnTo>
                    <a:pt x="223124" y="834439"/>
                  </a:lnTo>
                  <a:lnTo>
                    <a:pt x="224021" y="840357"/>
                  </a:lnTo>
                  <a:lnTo>
                    <a:pt x="224840" y="846275"/>
                  </a:lnTo>
                  <a:lnTo>
                    <a:pt x="225575" y="852193"/>
                  </a:lnTo>
                  <a:lnTo>
                    <a:pt x="226250" y="858111"/>
                  </a:lnTo>
                  <a:lnTo>
                    <a:pt x="226860" y="864029"/>
                  </a:lnTo>
                  <a:lnTo>
                    <a:pt x="227365" y="869947"/>
                  </a:lnTo>
                  <a:lnTo>
                    <a:pt x="227807" y="875865"/>
                  </a:lnTo>
                  <a:lnTo>
                    <a:pt x="228186" y="881783"/>
                  </a:lnTo>
                  <a:lnTo>
                    <a:pt x="228472" y="887701"/>
                  </a:lnTo>
                  <a:lnTo>
                    <a:pt x="228679" y="893619"/>
                  </a:lnTo>
                  <a:lnTo>
                    <a:pt x="228822" y="899537"/>
                  </a:lnTo>
                  <a:lnTo>
                    <a:pt x="228893" y="905455"/>
                  </a:lnTo>
                  <a:lnTo>
                    <a:pt x="228866" y="911373"/>
                  </a:lnTo>
                  <a:lnTo>
                    <a:pt x="228779" y="917291"/>
                  </a:lnTo>
                  <a:lnTo>
                    <a:pt x="228630" y="923209"/>
                  </a:lnTo>
                  <a:lnTo>
                    <a:pt x="228389" y="929127"/>
                  </a:lnTo>
                  <a:lnTo>
                    <a:pt x="228080" y="935045"/>
                  </a:lnTo>
                  <a:lnTo>
                    <a:pt x="227715" y="940963"/>
                  </a:lnTo>
                  <a:lnTo>
                    <a:pt x="227280" y="946881"/>
                  </a:lnTo>
                  <a:lnTo>
                    <a:pt x="226767" y="952799"/>
                  </a:lnTo>
                  <a:lnTo>
                    <a:pt x="226203" y="958717"/>
                  </a:lnTo>
                  <a:lnTo>
                    <a:pt x="225588" y="964635"/>
                  </a:lnTo>
                  <a:lnTo>
                    <a:pt x="224893" y="970553"/>
                  </a:lnTo>
                  <a:lnTo>
                    <a:pt x="224151" y="976471"/>
                  </a:lnTo>
                  <a:lnTo>
                    <a:pt x="223366" y="982389"/>
                  </a:lnTo>
                  <a:lnTo>
                    <a:pt x="222523" y="988307"/>
                  </a:lnTo>
                  <a:lnTo>
                    <a:pt x="221629" y="994225"/>
                  </a:lnTo>
                  <a:lnTo>
                    <a:pt x="220698" y="1000143"/>
                  </a:lnTo>
                  <a:lnTo>
                    <a:pt x="219730" y="1006061"/>
                  </a:lnTo>
                  <a:lnTo>
                    <a:pt x="218710" y="1011979"/>
                  </a:lnTo>
                  <a:lnTo>
                    <a:pt x="217663" y="1017897"/>
                  </a:lnTo>
                  <a:lnTo>
                    <a:pt x="216588" y="1023815"/>
                  </a:lnTo>
                  <a:lnTo>
                    <a:pt x="215477" y="1029733"/>
                  </a:lnTo>
                  <a:lnTo>
                    <a:pt x="214341" y="1035651"/>
                  </a:lnTo>
                  <a:lnTo>
                    <a:pt x="213186" y="1041569"/>
                  </a:lnTo>
                  <a:lnTo>
                    <a:pt x="212012" y="1047487"/>
                  </a:lnTo>
                  <a:lnTo>
                    <a:pt x="210816" y="1053405"/>
                  </a:lnTo>
                  <a:lnTo>
                    <a:pt x="209609" y="1059323"/>
                  </a:lnTo>
                  <a:lnTo>
                    <a:pt x="208393" y="1065241"/>
                  </a:lnTo>
                  <a:lnTo>
                    <a:pt x="207165" y="1071159"/>
                  </a:lnTo>
                  <a:lnTo>
                    <a:pt x="205934" y="1077077"/>
                  </a:lnTo>
                  <a:lnTo>
                    <a:pt x="204700" y="1082995"/>
                  </a:lnTo>
                  <a:lnTo>
                    <a:pt x="203465" y="1088913"/>
                  </a:lnTo>
                  <a:lnTo>
                    <a:pt x="202233" y="1094831"/>
                  </a:lnTo>
                  <a:lnTo>
                    <a:pt x="201005" y="1100749"/>
                  </a:lnTo>
                  <a:lnTo>
                    <a:pt x="199783" y="1106667"/>
                  </a:lnTo>
                  <a:lnTo>
                    <a:pt x="198572" y="1112585"/>
                  </a:lnTo>
                  <a:lnTo>
                    <a:pt x="197372" y="1118503"/>
                  </a:lnTo>
                  <a:lnTo>
                    <a:pt x="196182" y="1124422"/>
                  </a:lnTo>
                  <a:lnTo>
                    <a:pt x="195008" y="1130340"/>
                  </a:lnTo>
                  <a:lnTo>
                    <a:pt x="193852" y="1136258"/>
                  </a:lnTo>
                  <a:lnTo>
                    <a:pt x="192711" y="1142176"/>
                  </a:lnTo>
                  <a:lnTo>
                    <a:pt x="191587" y="1148094"/>
                  </a:lnTo>
                  <a:lnTo>
                    <a:pt x="190490" y="1154012"/>
                  </a:lnTo>
                  <a:lnTo>
                    <a:pt x="189412" y="1159930"/>
                  </a:lnTo>
                  <a:lnTo>
                    <a:pt x="188352" y="1165848"/>
                  </a:lnTo>
                  <a:lnTo>
                    <a:pt x="187320" y="1171766"/>
                  </a:lnTo>
                  <a:lnTo>
                    <a:pt x="186314" y="1177684"/>
                  </a:lnTo>
                  <a:lnTo>
                    <a:pt x="185328" y="1183602"/>
                  </a:lnTo>
                  <a:lnTo>
                    <a:pt x="184367" y="1189520"/>
                  </a:lnTo>
                  <a:lnTo>
                    <a:pt x="183439" y="1195438"/>
                  </a:lnTo>
                  <a:lnTo>
                    <a:pt x="182533" y="1201356"/>
                  </a:lnTo>
                  <a:lnTo>
                    <a:pt x="181650" y="1207274"/>
                  </a:lnTo>
                  <a:lnTo>
                    <a:pt x="180802" y="1213192"/>
                  </a:lnTo>
                  <a:lnTo>
                    <a:pt x="179979" y="1219110"/>
                  </a:lnTo>
                  <a:lnTo>
                    <a:pt x="179180" y="1225028"/>
                  </a:lnTo>
                  <a:lnTo>
                    <a:pt x="178409" y="1230946"/>
                  </a:lnTo>
                  <a:lnTo>
                    <a:pt x="177671" y="1236864"/>
                  </a:lnTo>
                  <a:lnTo>
                    <a:pt x="176955" y="1242782"/>
                  </a:lnTo>
                  <a:lnTo>
                    <a:pt x="176262" y="1248700"/>
                  </a:lnTo>
                  <a:lnTo>
                    <a:pt x="175607" y="1254618"/>
                  </a:lnTo>
                  <a:lnTo>
                    <a:pt x="174974" y="1260536"/>
                  </a:lnTo>
                  <a:lnTo>
                    <a:pt x="174363" y="1266454"/>
                  </a:lnTo>
                  <a:lnTo>
                    <a:pt x="173783" y="1272372"/>
                  </a:lnTo>
                  <a:lnTo>
                    <a:pt x="173230" y="1278290"/>
                  </a:lnTo>
                  <a:lnTo>
                    <a:pt x="172699" y="1284208"/>
                  </a:lnTo>
                  <a:lnTo>
                    <a:pt x="172191" y="1290126"/>
                  </a:lnTo>
                  <a:lnTo>
                    <a:pt x="171715" y="1296044"/>
                  </a:lnTo>
                  <a:lnTo>
                    <a:pt x="171259" y="1301962"/>
                  </a:lnTo>
                  <a:lnTo>
                    <a:pt x="170823" y="1307880"/>
                  </a:lnTo>
                  <a:lnTo>
                    <a:pt x="170417" y="1313798"/>
                  </a:lnTo>
                  <a:lnTo>
                    <a:pt x="170032" y="1319716"/>
                  </a:lnTo>
                  <a:lnTo>
                    <a:pt x="169666" y="1325634"/>
                  </a:lnTo>
                  <a:lnTo>
                    <a:pt x="169322" y="1331552"/>
                  </a:lnTo>
                  <a:lnTo>
                    <a:pt x="169003" y="1337470"/>
                  </a:lnTo>
                  <a:lnTo>
                    <a:pt x="168701" y="1343388"/>
                  </a:lnTo>
                  <a:lnTo>
                    <a:pt x="168416" y="1349306"/>
                  </a:lnTo>
                  <a:lnTo>
                    <a:pt x="168156" y="1355224"/>
                  </a:lnTo>
                  <a:lnTo>
                    <a:pt x="167912" y="1361142"/>
                  </a:lnTo>
                  <a:lnTo>
                    <a:pt x="167683" y="1367060"/>
                  </a:lnTo>
                  <a:lnTo>
                    <a:pt x="167472" y="1372978"/>
                  </a:lnTo>
                  <a:lnTo>
                    <a:pt x="167279" y="1378896"/>
                  </a:lnTo>
                  <a:lnTo>
                    <a:pt x="167098" y="1384814"/>
                  </a:lnTo>
                  <a:lnTo>
                    <a:pt x="166930" y="1390732"/>
                  </a:lnTo>
                  <a:lnTo>
                    <a:pt x="166779" y="1396650"/>
                  </a:lnTo>
                  <a:lnTo>
                    <a:pt x="166639" y="1402568"/>
                  </a:lnTo>
                  <a:lnTo>
                    <a:pt x="166508" y="1408486"/>
                  </a:lnTo>
                  <a:lnTo>
                    <a:pt x="166389" y="1414404"/>
                  </a:lnTo>
                  <a:lnTo>
                    <a:pt x="166279" y="1420322"/>
                  </a:lnTo>
                  <a:lnTo>
                    <a:pt x="166175" y="1426240"/>
                  </a:lnTo>
                  <a:lnTo>
                    <a:pt x="166079" y="1432158"/>
                  </a:lnTo>
                  <a:lnTo>
                    <a:pt x="165989" y="1438076"/>
                  </a:lnTo>
                  <a:lnTo>
                    <a:pt x="165903" y="1443994"/>
                  </a:lnTo>
                  <a:lnTo>
                    <a:pt x="165820" y="1449912"/>
                  </a:lnTo>
                  <a:lnTo>
                    <a:pt x="165739" y="1455830"/>
                  </a:lnTo>
                  <a:lnTo>
                    <a:pt x="165658" y="1461748"/>
                  </a:lnTo>
                  <a:lnTo>
                    <a:pt x="165577" y="1467666"/>
                  </a:lnTo>
                  <a:lnTo>
                    <a:pt x="165495" y="1473584"/>
                  </a:lnTo>
                  <a:lnTo>
                    <a:pt x="165408" y="1479502"/>
                  </a:lnTo>
                  <a:lnTo>
                    <a:pt x="165318" y="1485420"/>
                  </a:lnTo>
                  <a:lnTo>
                    <a:pt x="165223" y="1491338"/>
                  </a:lnTo>
                  <a:lnTo>
                    <a:pt x="165119" y="1497256"/>
                  </a:lnTo>
                  <a:lnTo>
                    <a:pt x="165008" y="1503174"/>
                  </a:lnTo>
                  <a:lnTo>
                    <a:pt x="164889" y="1509092"/>
                  </a:lnTo>
                  <a:lnTo>
                    <a:pt x="164758" y="1515010"/>
                  </a:lnTo>
                  <a:lnTo>
                    <a:pt x="164615" y="1520928"/>
                  </a:lnTo>
                  <a:lnTo>
                    <a:pt x="164462" y="1526846"/>
                  </a:lnTo>
                  <a:lnTo>
                    <a:pt x="164297" y="1532764"/>
                  </a:lnTo>
                  <a:lnTo>
                    <a:pt x="164112" y="1538682"/>
                  </a:lnTo>
                  <a:lnTo>
                    <a:pt x="163915" y="1544600"/>
                  </a:lnTo>
                  <a:lnTo>
                    <a:pt x="163705" y="1550518"/>
                  </a:lnTo>
                  <a:lnTo>
                    <a:pt x="163475" y="1556436"/>
                  </a:lnTo>
                  <a:lnTo>
                    <a:pt x="163228" y="1562354"/>
                  </a:lnTo>
                  <a:lnTo>
                    <a:pt x="162966" y="1568272"/>
                  </a:lnTo>
                  <a:lnTo>
                    <a:pt x="162687" y="1574190"/>
                  </a:lnTo>
                  <a:lnTo>
                    <a:pt x="162385" y="1580108"/>
                  </a:lnTo>
                  <a:lnTo>
                    <a:pt x="162067" y="1586026"/>
                  </a:lnTo>
                  <a:lnTo>
                    <a:pt x="161734" y="1591944"/>
                  </a:lnTo>
                  <a:lnTo>
                    <a:pt x="161378" y="1597862"/>
                  </a:lnTo>
                  <a:lnTo>
                    <a:pt x="161004" y="1603780"/>
                  </a:lnTo>
                  <a:lnTo>
                    <a:pt x="160616" y="1609698"/>
                  </a:lnTo>
                  <a:lnTo>
                    <a:pt x="160208" y="1615616"/>
                  </a:lnTo>
                  <a:lnTo>
                    <a:pt x="159780" y="1621534"/>
                  </a:lnTo>
                  <a:lnTo>
                    <a:pt x="159339" y="1627452"/>
                  </a:lnTo>
                  <a:lnTo>
                    <a:pt x="158883" y="1633370"/>
                  </a:lnTo>
                  <a:lnTo>
                    <a:pt x="158407" y="1639288"/>
                  </a:lnTo>
                  <a:lnTo>
                    <a:pt x="157917" y="1645206"/>
                  </a:lnTo>
                  <a:lnTo>
                    <a:pt x="157417" y="1651124"/>
                  </a:lnTo>
                  <a:lnTo>
                    <a:pt x="156901" y="1657042"/>
                  </a:lnTo>
                  <a:lnTo>
                    <a:pt x="156372" y="1662960"/>
                  </a:lnTo>
                  <a:lnTo>
                    <a:pt x="155834" y="1668878"/>
                  </a:lnTo>
                  <a:lnTo>
                    <a:pt x="155287" y="1674796"/>
                  </a:lnTo>
                  <a:lnTo>
                    <a:pt x="154727" y="1680714"/>
                  </a:lnTo>
                  <a:lnTo>
                    <a:pt x="154162" y="1686633"/>
                  </a:lnTo>
                  <a:lnTo>
                    <a:pt x="153591" y="1692551"/>
                  </a:lnTo>
                  <a:lnTo>
                    <a:pt x="153013" y="1698469"/>
                  </a:lnTo>
                  <a:lnTo>
                    <a:pt x="152431" y="1704387"/>
                  </a:lnTo>
                  <a:lnTo>
                    <a:pt x="151846" y="1710305"/>
                  </a:lnTo>
                  <a:lnTo>
                    <a:pt x="151259" y="1716223"/>
                  </a:lnTo>
                  <a:lnTo>
                    <a:pt x="150671" y="1722141"/>
                  </a:lnTo>
                  <a:lnTo>
                    <a:pt x="150084" y="1728059"/>
                  </a:lnTo>
                  <a:lnTo>
                    <a:pt x="149497" y="1733977"/>
                  </a:lnTo>
                  <a:lnTo>
                    <a:pt x="148914" y="1739895"/>
                  </a:lnTo>
                  <a:lnTo>
                    <a:pt x="148333" y="1745813"/>
                  </a:lnTo>
                  <a:lnTo>
                    <a:pt x="147757" y="1751731"/>
                  </a:lnTo>
                  <a:lnTo>
                    <a:pt x="147185" y="1757649"/>
                  </a:lnTo>
                  <a:lnTo>
                    <a:pt x="146622" y="1763567"/>
                  </a:lnTo>
                  <a:lnTo>
                    <a:pt x="146063" y="1769485"/>
                  </a:lnTo>
                  <a:lnTo>
                    <a:pt x="145511" y="1775403"/>
                  </a:lnTo>
                  <a:lnTo>
                    <a:pt x="144971" y="1781321"/>
                  </a:lnTo>
                  <a:lnTo>
                    <a:pt x="144438" y="1787239"/>
                  </a:lnTo>
                  <a:lnTo>
                    <a:pt x="143913" y="1793157"/>
                  </a:lnTo>
                  <a:lnTo>
                    <a:pt x="143399" y="1799075"/>
                  </a:lnTo>
                  <a:lnTo>
                    <a:pt x="142897" y="1804993"/>
                  </a:lnTo>
                  <a:lnTo>
                    <a:pt x="142403" y="1810911"/>
                  </a:lnTo>
                  <a:lnTo>
                    <a:pt x="141919" y="1816829"/>
                  </a:lnTo>
                  <a:lnTo>
                    <a:pt x="141449" y="1822747"/>
                  </a:lnTo>
                  <a:lnTo>
                    <a:pt x="140989" y="1828665"/>
                  </a:lnTo>
                  <a:lnTo>
                    <a:pt x="140538" y="1834583"/>
                  </a:lnTo>
                  <a:lnTo>
                    <a:pt x="140101" y="1840501"/>
                  </a:lnTo>
                  <a:lnTo>
                    <a:pt x="139675" y="1846419"/>
                  </a:lnTo>
                  <a:lnTo>
                    <a:pt x="139258" y="1852337"/>
                  </a:lnTo>
                  <a:lnTo>
                    <a:pt x="138852" y="1858255"/>
                  </a:lnTo>
                  <a:lnTo>
                    <a:pt x="138460" y="1864173"/>
                  </a:lnTo>
                  <a:lnTo>
                    <a:pt x="138076" y="1870091"/>
                  </a:lnTo>
                  <a:lnTo>
                    <a:pt x="137700" y="1876009"/>
                  </a:lnTo>
                  <a:lnTo>
                    <a:pt x="137338" y="1881927"/>
                  </a:lnTo>
                  <a:lnTo>
                    <a:pt x="136984" y="1887845"/>
                  </a:lnTo>
                  <a:lnTo>
                    <a:pt x="136637" y="1893763"/>
                  </a:lnTo>
                  <a:lnTo>
                    <a:pt x="136300" y="1899681"/>
                  </a:lnTo>
                  <a:lnTo>
                    <a:pt x="135973" y="1905599"/>
                  </a:lnTo>
                  <a:lnTo>
                    <a:pt x="135653" y="1911517"/>
                  </a:lnTo>
                  <a:lnTo>
                    <a:pt x="135339" y="1917435"/>
                  </a:lnTo>
                  <a:lnTo>
                    <a:pt x="135034" y="1923353"/>
                  </a:lnTo>
                  <a:lnTo>
                    <a:pt x="134736" y="1929271"/>
                  </a:lnTo>
                  <a:lnTo>
                    <a:pt x="134442" y="1935189"/>
                  </a:lnTo>
                  <a:lnTo>
                    <a:pt x="134156" y="1941107"/>
                  </a:lnTo>
                  <a:lnTo>
                    <a:pt x="133875" y="1947025"/>
                  </a:lnTo>
                  <a:lnTo>
                    <a:pt x="133599" y="1952943"/>
                  </a:lnTo>
                  <a:lnTo>
                    <a:pt x="133327" y="1958861"/>
                  </a:lnTo>
                  <a:lnTo>
                    <a:pt x="133061" y="1964779"/>
                  </a:lnTo>
                  <a:lnTo>
                    <a:pt x="132798" y="1970697"/>
                  </a:lnTo>
                  <a:lnTo>
                    <a:pt x="132539" y="1976615"/>
                  </a:lnTo>
                  <a:lnTo>
                    <a:pt x="132284" y="1982533"/>
                  </a:lnTo>
                  <a:lnTo>
                    <a:pt x="132031" y="1988451"/>
                  </a:lnTo>
                  <a:lnTo>
                    <a:pt x="131782" y="1994369"/>
                  </a:lnTo>
                  <a:lnTo>
                    <a:pt x="131535" y="2000287"/>
                  </a:lnTo>
                  <a:lnTo>
                    <a:pt x="131290" y="2006205"/>
                  </a:lnTo>
                  <a:lnTo>
                    <a:pt x="131048" y="2012123"/>
                  </a:lnTo>
                  <a:lnTo>
                    <a:pt x="130808" y="2018041"/>
                  </a:lnTo>
                  <a:lnTo>
                    <a:pt x="130570" y="2023959"/>
                  </a:lnTo>
                  <a:lnTo>
                    <a:pt x="130333" y="2029877"/>
                  </a:lnTo>
                  <a:lnTo>
                    <a:pt x="130099" y="2035795"/>
                  </a:lnTo>
                  <a:lnTo>
                    <a:pt x="129865" y="2041713"/>
                  </a:lnTo>
                  <a:lnTo>
                    <a:pt x="129634" y="2047631"/>
                  </a:lnTo>
                  <a:lnTo>
                    <a:pt x="129404" y="2053549"/>
                  </a:lnTo>
                  <a:lnTo>
                    <a:pt x="129175" y="2059467"/>
                  </a:lnTo>
                  <a:lnTo>
                    <a:pt x="128948" y="2065385"/>
                  </a:lnTo>
                  <a:lnTo>
                    <a:pt x="128722" y="2071303"/>
                  </a:lnTo>
                  <a:lnTo>
                    <a:pt x="128497" y="2077221"/>
                  </a:lnTo>
                  <a:lnTo>
                    <a:pt x="128274" y="2083139"/>
                  </a:lnTo>
                  <a:lnTo>
                    <a:pt x="128053" y="2089057"/>
                  </a:lnTo>
                  <a:lnTo>
                    <a:pt x="127832" y="2094975"/>
                  </a:lnTo>
                  <a:lnTo>
                    <a:pt x="127613" y="2100893"/>
                  </a:lnTo>
                  <a:lnTo>
                    <a:pt x="127396" y="2106811"/>
                  </a:lnTo>
                  <a:lnTo>
                    <a:pt x="127181" y="2112729"/>
                  </a:lnTo>
                  <a:lnTo>
                    <a:pt x="126967" y="2118647"/>
                  </a:lnTo>
                  <a:lnTo>
                    <a:pt x="126755" y="2124565"/>
                  </a:lnTo>
                  <a:lnTo>
                    <a:pt x="126545" y="2130483"/>
                  </a:lnTo>
                  <a:lnTo>
                    <a:pt x="126336" y="2136401"/>
                  </a:lnTo>
                  <a:lnTo>
                    <a:pt x="126130" y="2142319"/>
                  </a:lnTo>
                  <a:lnTo>
                    <a:pt x="125925" y="2148237"/>
                  </a:lnTo>
                  <a:lnTo>
                    <a:pt x="125723" y="2154155"/>
                  </a:lnTo>
                  <a:lnTo>
                    <a:pt x="125522" y="2160073"/>
                  </a:lnTo>
                  <a:lnTo>
                    <a:pt x="125325" y="2165991"/>
                  </a:lnTo>
                  <a:lnTo>
                    <a:pt x="125129" y="2171909"/>
                  </a:lnTo>
                  <a:lnTo>
                    <a:pt x="124936" y="2177827"/>
                  </a:lnTo>
                  <a:lnTo>
                    <a:pt x="124745" y="2183745"/>
                  </a:lnTo>
                  <a:lnTo>
                    <a:pt x="124558" y="2189663"/>
                  </a:lnTo>
                  <a:lnTo>
                    <a:pt x="124372" y="2195581"/>
                  </a:lnTo>
                  <a:lnTo>
                    <a:pt x="124189" y="2201499"/>
                  </a:lnTo>
                  <a:lnTo>
                    <a:pt x="124009" y="2207417"/>
                  </a:lnTo>
                  <a:lnTo>
                    <a:pt x="123832" y="2213335"/>
                  </a:lnTo>
                  <a:lnTo>
                    <a:pt x="123657" y="2219253"/>
                  </a:lnTo>
                  <a:lnTo>
                    <a:pt x="123486" y="2225171"/>
                  </a:lnTo>
                  <a:lnTo>
                    <a:pt x="123318" y="2231089"/>
                  </a:lnTo>
                  <a:lnTo>
                    <a:pt x="123152" y="2237007"/>
                  </a:lnTo>
                  <a:lnTo>
                    <a:pt x="122990" y="2242926"/>
                  </a:lnTo>
                  <a:lnTo>
                    <a:pt x="122831" y="2248844"/>
                  </a:lnTo>
                  <a:lnTo>
                    <a:pt x="122675" y="2254762"/>
                  </a:lnTo>
                  <a:lnTo>
                    <a:pt x="122522" y="2260680"/>
                  </a:lnTo>
                  <a:lnTo>
                    <a:pt x="122373" y="2266598"/>
                  </a:lnTo>
                  <a:lnTo>
                    <a:pt x="122227" y="2272516"/>
                  </a:lnTo>
                  <a:lnTo>
                    <a:pt x="122084" y="2278434"/>
                  </a:lnTo>
                  <a:lnTo>
                    <a:pt x="121945" y="2284352"/>
                  </a:lnTo>
                  <a:lnTo>
                    <a:pt x="121809" y="2290270"/>
                  </a:lnTo>
                  <a:lnTo>
                    <a:pt x="121677" y="2296188"/>
                  </a:lnTo>
                  <a:lnTo>
                    <a:pt x="121547" y="2302106"/>
                  </a:lnTo>
                  <a:lnTo>
                    <a:pt x="121422" y="2308024"/>
                  </a:lnTo>
                  <a:lnTo>
                    <a:pt x="121301" y="2313942"/>
                  </a:lnTo>
                  <a:lnTo>
                    <a:pt x="121182" y="2319860"/>
                  </a:lnTo>
                  <a:lnTo>
                    <a:pt x="121067" y="2325778"/>
                  </a:lnTo>
                  <a:lnTo>
                    <a:pt x="120957" y="2331696"/>
                  </a:lnTo>
                  <a:lnTo>
                    <a:pt x="120849" y="2337614"/>
                  </a:lnTo>
                  <a:lnTo>
                    <a:pt x="120745" y="2343532"/>
                  </a:lnTo>
                  <a:lnTo>
                    <a:pt x="120646" y="2349450"/>
                  </a:lnTo>
                  <a:lnTo>
                    <a:pt x="120550" y="2355368"/>
                  </a:lnTo>
                  <a:lnTo>
                    <a:pt x="120457" y="2361286"/>
                  </a:lnTo>
                  <a:lnTo>
                    <a:pt x="120369" y="2367204"/>
                  </a:lnTo>
                  <a:lnTo>
                    <a:pt x="120285" y="2373122"/>
                  </a:lnTo>
                  <a:lnTo>
                    <a:pt x="120203" y="2379040"/>
                  </a:lnTo>
                  <a:lnTo>
                    <a:pt x="120126" y="2384958"/>
                  </a:lnTo>
                  <a:lnTo>
                    <a:pt x="120054" y="2390876"/>
                  </a:lnTo>
                  <a:lnTo>
                    <a:pt x="119984" y="2396794"/>
                  </a:lnTo>
                  <a:lnTo>
                    <a:pt x="119918" y="2402712"/>
                  </a:lnTo>
                  <a:lnTo>
                    <a:pt x="119858" y="2408630"/>
                  </a:lnTo>
                  <a:lnTo>
                    <a:pt x="119800" y="2414548"/>
                  </a:lnTo>
                  <a:lnTo>
                    <a:pt x="119746" y="2420466"/>
                  </a:lnTo>
                  <a:lnTo>
                    <a:pt x="119697" y="2426384"/>
                  </a:lnTo>
                  <a:lnTo>
                    <a:pt x="119652" y="2432302"/>
                  </a:lnTo>
                  <a:lnTo>
                    <a:pt x="119610" y="2438220"/>
                  </a:lnTo>
                  <a:lnTo>
                    <a:pt x="119572" y="2444138"/>
                  </a:lnTo>
                  <a:lnTo>
                    <a:pt x="119540" y="2450056"/>
                  </a:lnTo>
                  <a:lnTo>
                    <a:pt x="119511" y="2455974"/>
                  </a:lnTo>
                  <a:lnTo>
                    <a:pt x="119485" y="2461892"/>
                  </a:lnTo>
                  <a:lnTo>
                    <a:pt x="119464" y="2467810"/>
                  </a:lnTo>
                  <a:lnTo>
                    <a:pt x="119447" y="2473728"/>
                  </a:lnTo>
                  <a:lnTo>
                    <a:pt x="119433" y="2479646"/>
                  </a:lnTo>
                  <a:lnTo>
                    <a:pt x="119424" y="2485564"/>
                  </a:lnTo>
                  <a:lnTo>
                    <a:pt x="119419" y="2491482"/>
                  </a:lnTo>
                  <a:lnTo>
                    <a:pt x="119418" y="2497400"/>
                  </a:lnTo>
                  <a:lnTo>
                    <a:pt x="119420" y="2503318"/>
                  </a:lnTo>
                  <a:lnTo>
                    <a:pt x="119427" y="2509236"/>
                  </a:lnTo>
                  <a:lnTo>
                    <a:pt x="119437" y="2515154"/>
                  </a:lnTo>
                  <a:lnTo>
                    <a:pt x="119451" y="2521072"/>
                  </a:lnTo>
                  <a:lnTo>
                    <a:pt x="119469" y="2526990"/>
                  </a:lnTo>
                  <a:lnTo>
                    <a:pt x="119491" y="2532908"/>
                  </a:lnTo>
                  <a:lnTo>
                    <a:pt x="119516" y="2538826"/>
                  </a:lnTo>
                  <a:lnTo>
                    <a:pt x="119544" y="2544744"/>
                  </a:lnTo>
                  <a:lnTo>
                    <a:pt x="119576" y="2550662"/>
                  </a:lnTo>
                  <a:lnTo>
                    <a:pt x="119612" y="2556580"/>
                  </a:lnTo>
                  <a:lnTo>
                    <a:pt x="119650" y="2562498"/>
                  </a:lnTo>
                  <a:lnTo>
                    <a:pt x="119692" y="2568416"/>
                  </a:lnTo>
                  <a:lnTo>
                    <a:pt x="119737" y="2574334"/>
                  </a:lnTo>
                  <a:lnTo>
                    <a:pt x="119784" y="2580252"/>
                  </a:lnTo>
                  <a:lnTo>
                    <a:pt x="119833" y="2586170"/>
                  </a:lnTo>
                  <a:lnTo>
                    <a:pt x="119886" y="2592088"/>
                  </a:lnTo>
                  <a:lnTo>
                    <a:pt x="119941" y="2598006"/>
                  </a:lnTo>
                  <a:lnTo>
                    <a:pt x="119997" y="2603924"/>
                  </a:lnTo>
                  <a:lnTo>
                    <a:pt x="120056" y="2609842"/>
                  </a:lnTo>
                  <a:lnTo>
                    <a:pt x="120116" y="2615760"/>
                  </a:lnTo>
                  <a:lnTo>
                    <a:pt x="120178" y="2621678"/>
                  </a:lnTo>
                  <a:lnTo>
                    <a:pt x="120241" y="2627596"/>
                  </a:lnTo>
                  <a:lnTo>
                    <a:pt x="120305" y="2633514"/>
                  </a:lnTo>
                  <a:lnTo>
                    <a:pt x="120370" y="2639432"/>
                  </a:lnTo>
                  <a:lnTo>
                    <a:pt x="120435" y="2645350"/>
                  </a:lnTo>
                  <a:lnTo>
                    <a:pt x="120501" y="2651268"/>
                  </a:lnTo>
                  <a:lnTo>
                    <a:pt x="120567" y="2657186"/>
                  </a:lnTo>
                  <a:lnTo>
                    <a:pt x="120632" y="2663104"/>
                  </a:lnTo>
                  <a:lnTo>
                    <a:pt x="120697" y="2669022"/>
                  </a:lnTo>
                  <a:lnTo>
                    <a:pt x="120761" y="2674940"/>
                  </a:lnTo>
                  <a:lnTo>
                    <a:pt x="120824" y="2680858"/>
                  </a:lnTo>
                  <a:lnTo>
                    <a:pt x="120886" y="2686776"/>
                  </a:lnTo>
                  <a:lnTo>
                    <a:pt x="120946" y="2692694"/>
                  </a:lnTo>
                  <a:lnTo>
                    <a:pt x="121004" y="2698612"/>
                  </a:lnTo>
                  <a:lnTo>
                    <a:pt x="121060" y="2704530"/>
                  </a:lnTo>
                  <a:lnTo>
                    <a:pt x="121114" y="2710448"/>
                  </a:lnTo>
                  <a:lnTo>
                    <a:pt x="121164" y="2716366"/>
                  </a:lnTo>
                  <a:lnTo>
                    <a:pt x="121212" y="2722284"/>
                  </a:lnTo>
                  <a:lnTo>
                    <a:pt x="121257" y="2728202"/>
                  </a:lnTo>
                  <a:lnTo>
                    <a:pt x="121298" y="2734120"/>
                  </a:lnTo>
                  <a:lnTo>
                    <a:pt x="121336" y="2740038"/>
                  </a:lnTo>
                  <a:lnTo>
                    <a:pt x="121370" y="2745956"/>
                  </a:lnTo>
                  <a:lnTo>
                    <a:pt x="121400" y="2751874"/>
                  </a:lnTo>
                  <a:lnTo>
                    <a:pt x="121425" y="2757792"/>
                  </a:lnTo>
                  <a:lnTo>
                    <a:pt x="121446" y="2763710"/>
                  </a:lnTo>
                  <a:lnTo>
                    <a:pt x="121463" y="2769628"/>
                  </a:lnTo>
                  <a:lnTo>
                    <a:pt x="121474" y="2775546"/>
                  </a:lnTo>
                  <a:lnTo>
                    <a:pt x="121481" y="2781464"/>
                  </a:lnTo>
                  <a:lnTo>
                    <a:pt x="121484" y="2787382"/>
                  </a:lnTo>
                  <a:lnTo>
                    <a:pt x="121480" y="2793300"/>
                  </a:lnTo>
                  <a:lnTo>
                    <a:pt x="121472" y="2799218"/>
                  </a:lnTo>
                  <a:lnTo>
                    <a:pt x="121459" y="2805137"/>
                  </a:lnTo>
                  <a:lnTo>
                    <a:pt x="121441" y="2811055"/>
                  </a:lnTo>
                  <a:lnTo>
                    <a:pt x="121416" y="2816973"/>
                  </a:lnTo>
                  <a:lnTo>
                    <a:pt x="121387" y="2822891"/>
                  </a:lnTo>
                  <a:lnTo>
                    <a:pt x="121354" y="2828809"/>
                  </a:lnTo>
                  <a:lnTo>
                    <a:pt x="121314" y="2834727"/>
                  </a:lnTo>
                  <a:lnTo>
                    <a:pt x="121270" y="2840645"/>
                  </a:lnTo>
                  <a:lnTo>
                    <a:pt x="121221" y="2846563"/>
                  </a:lnTo>
                  <a:lnTo>
                    <a:pt x="121166" y="2852481"/>
                  </a:lnTo>
                  <a:lnTo>
                    <a:pt x="121107" y="2858399"/>
                  </a:lnTo>
                  <a:lnTo>
                    <a:pt x="121043" y="2864317"/>
                  </a:lnTo>
                  <a:lnTo>
                    <a:pt x="120976" y="2870235"/>
                  </a:lnTo>
                  <a:lnTo>
                    <a:pt x="120902" y="2876153"/>
                  </a:lnTo>
                  <a:lnTo>
                    <a:pt x="120825" y="2882071"/>
                  </a:lnTo>
                  <a:lnTo>
                    <a:pt x="120745" y="2887989"/>
                  </a:lnTo>
                  <a:lnTo>
                    <a:pt x="120660" y="2893907"/>
                  </a:lnTo>
                  <a:lnTo>
                    <a:pt x="120571" y="2899825"/>
                  </a:lnTo>
                  <a:lnTo>
                    <a:pt x="120479" y="2905743"/>
                  </a:lnTo>
                  <a:lnTo>
                    <a:pt x="120384" y="2911661"/>
                  </a:lnTo>
                  <a:lnTo>
                    <a:pt x="120285" y="2917579"/>
                  </a:lnTo>
                  <a:lnTo>
                    <a:pt x="120184" y="2923497"/>
                  </a:lnTo>
                  <a:lnTo>
                    <a:pt x="120081" y="2929415"/>
                  </a:lnTo>
                  <a:lnTo>
                    <a:pt x="119974" y="2935333"/>
                  </a:lnTo>
                  <a:lnTo>
                    <a:pt x="119866" y="2941251"/>
                  </a:lnTo>
                  <a:lnTo>
                    <a:pt x="119756" y="2947169"/>
                  </a:lnTo>
                  <a:lnTo>
                    <a:pt x="119644" y="2953087"/>
                  </a:lnTo>
                  <a:lnTo>
                    <a:pt x="119530" y="2959005"/>
                  </a:lnTo>
                  <a:lnTo>
                    <a:pt x="119415" y="2964923"/>
                  </a:lnTo>
                  <a:lnTo>
                    <a:pt x="119299" y="2970841"/>
                  </a:lnTo>
                  <a:lnTo>
                    <a:pt x="119182" y="2976759"/>
                  </a:lnTo>
                  <a:lnTo>
                    <a:pt x="119065" y="2982677"/>
                  </a:lnTo>
                  <a:lnTo>
                    <a:pt x="118947" y="2988595"/>
                  </a:lnTo>
                  <a:lnTo>
                    <a:pt x="118829" y="2994513"/>
                  </a:lnTo>
                  <a:lnTo>
                    <a:pt x="118710" y="3000431"/>
                  </a:lnTo>
                  <a:lnTo>
                    <a:pt x="118592" y="3006349"/>
                  </a:lnTo>
                  <a:lnTo>
                    <a:pt x="118474" y="3012267"/>
                  </a:lnTo>
                  <a:lnTo>
                    <a:pt x="118357" y="3018185"/>
                  </a:lnTo>
                  <a:lnTo>
                    <a:pt x="118240" y="3024103"/>
                  </a:lnTo>
                  <a:close/>
                </a:path>
              </a:pathLst>
            </a:custGeom>
            <a:solidFill>
              <a:srgbClr val="DF7F7F">
                <a:alpha val="8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8"/>
            <p:cNvSpPr/>
            <p:nvPr/>
          </p:nvSpPr>
          <p:spPr>
            <a:xfrm>
              <a:off x="4293535" y="3208867"/>
              <a:ext cx="0" cy="239897"/>
            </a:xfrm>
            <a:custGeom>
              <a:avLst/>
              <a:gdLst/>
              <a:ahLst/>
              <a:cxnLst/>
              <a:rect l="0" t="0" r="0" b="0"/>
              <a:pathLst>
                <a:path h="239897">
                  <a:moveTo>
                    <a:pt x="0" y="2398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39"/>
            <p:cNvSpPr/>
            <p:nvPr/>
          </p:nvSpPr>
          <p:spPr>
            <a:xfrm>
              <a:off x="4293535" y="3667912"/>
              <a:ext cx="0" cy="267509"/>
            </a:xfrm>
            <a:custGeom>
              <a:avLst/>
              <a:gdLst/>
              <a:ahLst/>
              <a:cxnLst/>
              <a:rect l="0" t="0" r="0" b="0"/>
              <a:pathLst>
                <a:path h="267509">
                  <a:moveTo>
                    <a:pt x="0" y="0"/>
                  </a:moveTo>
                  <a:lnTo>
                    <a:pt x="0" y="26750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g40"/>
            <p:cNvSpPr/>
            <p:nvPr/>
          </p:nvSpPr>
          <p:spPr>
            <a:xfrm>
              <a:off x="4270131" y="3448764"/>
              <a:ext cx="46807" cy="219147"/>
            </a:xfrm>
            <a:custGeom>
              <a:avLst/>
              <a:gdLst/>
              <a:ahLst/>
              <a:cxnLst/>
              <a:rect l="0" t="0" r="0" b="0"/>
              <a:pathLst>
                <a:path w="46807" h="219147">
                  <a:moveTo>
                    <a:pt x="0" y="0"/>
                  </a:moveTo>
                  <a:lnTo>
                    <a:pt x="0" y="219147"/>
                  </a:lnTo>
                  <a:lnTo>
                    <a:pt x="46807" y="219147"/>
                  </a:lnTo>
                  <a:lnTo>
                    <a:pt x="4680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1"/>
            <p:cNvSpPr/>
            <p:nvPr/>
          </p:nvSpPr>
          <p:spPr>
            <a:xfrm>
              <a:off x="4270131" y="3599082"/>
              <a:ext cx="46807" cy="0"/>
            </a:xfrm>
            <a:custGeom>
              <a:avLst/>
              <a:gdLst/>
              <a:ahLst/>
              <a:cxnLst/>
              <a:rect l="0" t="0" r="0" b="0"/>
              <a:pathLst>
                <a:path w="46807">
                  <a:moveTo>
                    <a:pt x="0" y="0"/>
                  </a:moveTo>
                  <a:lnTo>
                    <a:pt x="4680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2"/>
            <p:cNvSpPr/>
            <p:nvPr/>
          </p:nvSpPr>
          <p:spPr>
            <a:xfrm>
              <a:off x="4761615" y="2724960"/>
              <a:ext cx="0" cy="844452"/>
            </a:xfrm>
            <a:custGeom>
              <a:avLst/>
              <a:gdLst/>
              <a:ahLst/>
              <a:cxnLst/>
              <a:rect l="0" t="0" r="0" b="0"/>
              <a:pathLst>
                <a:path h="844452">
                  <a:moveTo>
                    <a:pt x="0" y="84445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3"/>
            <p:cNvSpPr/>
            <p:nvPr/>
          </p:nvSpPr>
          <p:spPr>
            <a:xfrm>
              <a:off x="4761615" y="4227775"/>
              <a:ext cx="0" cy="950672"/>
            </a:xfrm>
            <a:custGeom>
              <a:avLst/>
              <a:gdLst/>
              <a:ahLst/>
              <a:cxnLst/>
              <a:rect l="0" t="0" r="0" b="0"/>
              <a:pathLst>
                <a:path h="950672">
                  <a:moveTo>
                    <a:pt x="0" y="0"/>
                  </a:moveTo>
                  <a:lnTo>
                    <a:pt x="0" y="95067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g44"/>
            <p:cNvSpPr/>
            <p:nvPr/>
          </p:nvSpPr>
          <p:spPr>
            <a:xfrm>
              <a:off x="4738211" y="3569412"/>
              <a:ext cx="46807" cy="658362"/>
            </a:xfrm>
            <a:custGeom>
              <a:avLst/>
              <a:gdLst/>
              <a:ahLst/>
              <a:cxnLst/>
              <a:rect l="0" t="0" r="0" b="0"/>
              <a:pathLst>
                <a:path w="46807" h="658362">
                  <a:moveTo>
                    <a:pt x="0" y="0"/>
                  </a:moveTo>
                  <a:lnTo>
                    <a:pt x="0" y="658362"/>
                  </a:lnTo>
                  <a:lnTo>
                    <a:pt x="46807" y="658362"/>
                  </a:lnTo>
                  <a:lnTo>
                    <a:pt x="4680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5"/>
            <p:cNvSpPr/>
            <p:nvPr/>
          </p:nvSpPr>
          <p:spPr>
            <a:xfrm>
              <a:off x="4738211" y="3742049"/>
              <a:ext cx="46807" cy="0"/>
            </a:xfrm>
            <a:custGeom>
              <a:avLst/>
              <a:gdLst/>
              <a:ahLst/>
              <a:cxnLst/>
              <a:rect l="0" t="0" r="0" b="0"/>
              <a:pathLst>
                <a:path w="46807">
                  <a:moveTo>
                    <a:pt x="0" y="0"/>
                  </a:moveTo>
                  <a:lnTo>
                    <a:pt x="4680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tx46"/>
            <p:cNvSpPr/>
            <p:nvPr/>
          </p:nvSpPr>
          <p:spPr>
            <a:xfrm>
              <a:off x="4473014" y="1350039"/>
              <a:ext cx="109123" cy="427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48" name="pl47"/>
            <p:cNvSpPr/>
            <p:nvPr/>
          </p:nvSpPr>
          <p:spPr>
            <a:xfrm>
              <a:off x="4293535" y="1440155"/>
              <a:ext cx="0" cy="90723"/>
            </a:xfrm>
            <a:custGeom>
              <a:avLst/>
              <a:gdLst/>
              <a:ahLst/>
              <a:cxnLst/>
              <a:rect l="0" t="0" r="0" b="0"/>
              <a:pathLst>
                <a:path h="90723">
                  <a:moveTo>
                    <a:pt x="0" y="90723"/>
                  </a:moveTo>
                  <a:lnTo>
                    <a:pt x="0" y="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8"/>
            <p:cNvSpPr/>
            <p:nvPr/>
          </p:nvSpPr>
          <p:spPr>
            <a:xfrm>
              <a:off x="4293535" y="1440155"/>
              <a:ext cx="468079" cy="0"/>
            </a:xfrm>
            <a:custGeom>
              <a:avLst/>
              <a:gdLst/>
              <a:ahLst/>
              <a:cxnLst/>
              <a:rect l="0" t="0" r="0" b="0"/>
              <a:pathLst>
                <a:path w="468079">
                  <a:moveTo>
                    <a:pt x="0" y="0"/>
                  </a:moveTo>
                  <a:lnTo>
                    <a:pt x="468079" y="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49"/>
            <p:cNvSpPr/>
            <p:nvPr/>
          </p:nvSpPr>
          <p:spPr>
            <a:xfrm>
              <a:off x="4761615" y="1440155"/>
              <a:ext cx="0" cy="90723"/>
            </a:xfrm>
            <a:custGeom>
              <a:avLst/>
              <a:gdLst/>
              <a:ahLst/>
              <a:cxnLst/>
              <a:rect l="0" t="0" r="0" b="0"/>
              <a:pathLst>
                <a:path h="90723">
                  <a:moveTo>
                    <a:pt x="0" y="0"/>
                  </a:moveTo>
                  <a:lnTo>
                    <a:pt x="0" y="90723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50"/>
            <p:cNvSpPr/>
            <p:nvPr/>
          </p:nvSpPr>
          <p:spPr>
            <a:xfrm>
              <a:off x="5295109" y="1224710"/>
              <a:ext cx="1029775" cy="47397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pg51"/>
            <p:cNvSpPr/>
            <p:nvPr/>
          </p:nvSpPr>
          <p:spPr>
            <a:xfrm>
              <a:off x="5365321" y="3054570"/>
              <a:ext cx="421271" cy="1162503"/>
            </a:xfrm>
            <a:custGeom>
              <a:avLst/>
              <a:gdLst/>
              <a:ahLst/>
              <a:cxnLst/>
              <a:rect l="0" t="0" r="0" b="0"/>
              <a:pathLst>
                <a:path w="421271" h="1162503">
                  <a:moveTo>
                    <a:pt x="91248" y="1162503"/>
                  </a:moveTo>
                  <a:lnTo>
                    <a:pt x="90824" y="1160228"/>
                  </a:lnTo>
                  <a:lnTo>
                    <a:pt x="90401" y="1157953"/>
                  </a:lnTo>
                  <a:lnTo>
                    <a:pt x="89999" y="1155678"/>
                  </a:lnTo>
                  <a:lnTo>
                    <a:pt x="89597" y="1153403"/>
                  </a:lnTo>
                  <a:lnTo>
                    <a:pt x="89210" y="1151128"/>
                  </a:lnTo>
                  <a:lnTo>
                    <a:pt x="88832" y="1148853"/>
                  </a:lnTo>
                  <a:lnTo>
                    <a:pt x="88458" y="1146578"/>
                  </a:lnTo>
                  <a:lnTo>
                    <a:pt x="88103" y="1144303"/>
                  </a:lnTo>
                  <a:lnTo>
                    <a:pt x="87749" y="1142028"/>
                  </a:lnTo>
                  <a:lnTo>
                    <a:pt x="87411" y="1139753"/>
                  </a:lnTo>
                  <a:lnTo>
                    <a:pt x="87080" y="1137478"/>
                  </a:lnTo>
                  <a:lnTo>
                    <a:pt x="86755" y="1135203"/>
                  </a:lnTo>
                  <a:lnTo>
                    <a:pt x="86449" y="1132928"/>
                  </a:lnTo>
                  <a:lnTo>
                    <a:pt x="86143" y="1130653"/>
                  </a:lnTo>
                  <a:lnTo>
                    <a:pt x="85855" y="1128378"/>
                  </a:lnTo>
                  <a:lnTo>
                    <a:pt x="85574" y="1126103"/>
                  </a:lnTo>
                  <a:lnTo>
                    <a:pt x="85299" y="1123828"/>
                  </a:lnTo>
                  <a:lnTo>
                    <a:pt x="85042" y="1121553"/>
                  </a:lnTo>
                  <a:lnTo>
                    <a:pt x="84785" y="1119278"/>
                  </a:lnTo>
                  <a:lnTo>
                    <a:pt x="84547" y="1117004"/>
                  </a:lnTo>
                  <a:lnTo>
                    <a:pt x="84315" y="1114729"/>
                  </a:lnTo>
                  <a:lnTo>
                    <a:pt x="84090" y="1112454"/>
                  </a:lnTo>
                  <a:lnTo>
                    <a:pt x="83882" y="1110179"/>
                  </a:lnTo>
                  <a:lnTo>
                    <a:pt x="83675" y="1107904"/>
                  </a:lnTo>
                  <a:lnTo>
                    <a:pt x="83488" y="1105629"/>
                  </a:lnTo>
                  <a:lnTo>
                    <a:pt x="83304" y="1103354"/>
                  </a:lnTo>
                  <a:lnTo>
                    <a:pt x="83130" y="1101079"/>
                  </a:lnTo>
                  <a:lnTo>
                    <a:pt x="82971" y="1098804"/>
                  </a:lnTo>
                  <a:lnTo>
                    <a:pt x="82812" y="1096529"/>
                  </a:lnTo>
                  <a:lnTo>
                    <a:pt x="82675" y="1094254"/>
                  </a:lnTo>
                  <a:lnTo>
                    <a:pt x="82540" y="1091979"/>
                  </a:lnTo>
                  <a:lnTo>
                    <a:pt x="82416" y="1089704"/>
                  </a:lnTo>
                  <a:lnTo>
                    <a:pt x="82305" y="1087429"/>
                  </a:lnTo>
                  <a:lnTo>
                    <a:pt x="82194" y="1085154"/>
                  </a:lnTo>
                  <a:lnTo>
                    <a:pt x="82105" y="1082879"/>
                  </a:lnTo>
                  <a:lnTo>
                    <a:pt x="82018" y="1080604"/>
                  </a:lnTo>
                  <a:lnTo>
                    <a:pt x="81942" y="1078329"/>
                  </a:lnTo>
                  <a:lnTo>
                    <a:pt x="81878" y="1076054"/>
                  </a:lnTo>
                  <a:lnTo>
                    <a:pt x="81814" y="1073779"/>
                  </a:lnTo>
                  <a:lnTo>
                    <a:pt x="81773" y="1071504"/>
                  </a:lnTo>
                  <a:lnTo>
                    <a:pt x="81732" y="1069229"/>
                  </a:lnTo>
                  <a:lnTo>
                    <a:pt x="81702" y="1066954"/>
                  </a:lnTo>
                  <a:lnTo>
                    <a:pt x="81683" y="1064679"/>
                  </a:lnTo>
                  <a:lnTo>
                    <a:pt x="81665" y="1062405"/>
                  </a:lnTo>
                  <a:lnTo>
                    <a:pt x="81668" y="1060130"/>
                  </a:lnTo>
                  <a:lnTo>
                    <a:pt x="81671" y="1057855"/>
                  </a:lnTo>
                  <a:lnTo>
                    <a:pt x="81686" y="1055580"/>
                  </a:lnTo>
                  <a:lnTo>
                    <a:pt x="81710" y="1053305"/>
                  </a:lnTo>
                  <a:lnTo>
                    <a:pt x="81736" y="1051030"/>
                  </a:lnTo>
                  <a:lnTo>
                    <a:pt x="81781" y="1048755"/>
                  </a:lnTo>
                  <a:lnTo>
                    <a:pt x="81826" y="1046480"/>
                  </a:lnTo>
                  <a:lnTo>
                    <a:pt x="81883" y="1044205"/>
                  </a:lnTo>
                  <a:lnTo>
                    <a:pt x="81947" y="1041930"/>
                  </a:lnTo>
                  <a:lnTo>
                    <a:pt x="82014" y="1039655"/>
                  </a:lnTo>
                  <a:lnTo>
                    <a:pt x="82098" y="1037380"/>
                  </a:lnTo>
                  <a:lnTo>
                    <a:pt x="82181" y="1035105"/>
                  </a:lnTo>
                  <a:lnTo>
                    <a:pt x="82277" y="1032830"/>
                  </a:lnTo>
                  <a:lnTo>
                    <a:pt x="82379" y="1030555"/>
                  </a:lnTo>
                  <a:lnTo>
                    <a:pt x="82484" y="1028280"/>
                  </a:lnTo>
                  <a:lnTo>
                    <a:pt x="82603" y="1026005"/>
                  </a:lnTo>
                  <a:lnTo>
                    <a:pt x="82722" y="1023730"/>
                  </a:lnTo>
                  <a:lnTo>
                    <a:pt x="82853" y="1021455"/>
                  </a:lnTo>
                  <a:lnTo>
                    <a:pt x="82989" y="1019180"/>
                  </a:lnTo>
                  <a:lnTo>
                    <a:pt x="83129" y="1016905"/>
                  </a:lnTo>
                  <a:lnTo>
                    <a:pt x="83280" y="1014630"/>
                  </a:lnTo>
                  <a:lnTo>
                    <a:pt x="83431" y="1012355"/>
                  </a:lnTo>
                  <a:lnTo>
                    <a:pt x="83594" y="1010081"/>
                  </a:lnTo>
                  <a:lnTo>
                    <a:pt x="83760" y="1007806"/>
                  </a:lnTo>
                  <a:lnTo>
                    <a:pt x="83930" y="1005531"/>
                  </a:lnTo>
                  <a:lnTo>
                    <a:pt x="84110" y="1003256"/>
                  </a:lnTo>
                  <a:lnTo>
                    <a:pt x="84289" y="1000981"/>
                  </a:lnTo>
                  <a:lnTo>
                    <a:pt x="84480" y="998706"/>
                  </a:lnTo>
                  <a:lnTo>
                    <a:pt x="84672" y="996431"/>
                  </a:lnTo>
                  <a:lnTo>
                    <a:pt x="84868" y="994156"/>
                  </a:lnTo>
                  <a:lnTo>
                    <a:pt x="85072" y="991881"/>
                  </a:lnTo>
                  <a:lnTo>
                    <a:pt x="85276" y="989606"/>
                  </a:lnTo>
                  <a:lnTo>
                    <a:pt x="85489" y="987331"/>
                  </a:lnTo>
                  <a:lnTo>
                    <a:pt x="85703" y="985056"/>
                  </a:lnTo>
                  <a:lnTo>
                    <a:pt x="85922" y="982781"/>
                  </a:lnTo>
                  <a:lnTo>
                    <a:pt x="86145" y="980506"/>
                  </a:lnTo>
                  <a:lnTo>
                    <a:pt x="86369" y="978231"/>
                  </a:lnTo>
                  <a:lnTo>
                    <a:pt x="86600" y="975956"/>
                  </a:lnTo>
                  <a:lnTo>
                    <a:pt x="86832" y="973681"/>
                  </a:lnTo>
                  <a:lnTo>
                    <a:pt x="87068" y="971406"/>
                  </a:lnTo>
                  <a:lnTo>
                    <a:pt x="87307" y="969131"/>
                  </a:lnTo>
                  <a:lnTo>
                    <a:pt x="87546" y="966856"/>
                  </a:lnTo>
                  <a:lnTo>
                    <a:pt x="87791" y="964581"/>
                  </a:lnTo>
                  <a:lnTo>
                    <a:pt x="88036" y="962306"/>
                  </a:lnTo>
                  <a:lnTo>
                    <a:pt x="88283" y="960031"/>
                  </a:lnTo>
                  <a:lnTo>
                    <a:pt x="88533" y="957757"/>
                  </a:lnTo>
                  <a:lnTo>
                    <a:pt x="88783" y="955482"/>
                  </a:lnTo>
                  <a:lnTo>
                    <a:pt x="89036" y="953207"/>
                  </a:lnTo>
                  <a:lnTo>
                    <a:pt x="89289" y="950932"/>
                  </a:lnTo>
                  <a:lnTo>
                    <a:pt x="89544" y="948657"/>
                  </a:lnTo>
                  <a:lnTo>
                    <a:pt x="89799" y="946382"/>
                  </a:lnTo>
                  <a:lnTo>
                    <a:pt x="90055" y="944107"/>
                  </a:lnTo>
                  <a:lnTo>
                    <a:pt x="90312" y="941832"/>
                  </a:lnTo>
                  <a:lnTo>
                    <a:pt x="90569" y="939557"/>
                  </a:lnTo>
                  <a:lnTo>
                    <a:pt x="90825" y="937282"/>
                  </a:lnTo>
                  <a:lnTo>
                    <a:pt x="91082" y="935007"/>
                  </a:lnTo>
                  <a:lnTo>
                    <a:pt x="91339" y="932732"/>
                  </a:lnTo>
                  <a:lnTo>
                    <a:pt x="91594" y="930457"/>
                  </a:lnTo>
                  <a:lnTo>
                    <a:pt x="91849" y="928182"/>
                  </a:lnTo>
                  <a:lnTo>
                    <a:pt x="92103" y="925907"/>
                  </a:lnTo>
                  <a:lnTo>
                    <a:pt x="92356" y="923632"/>
                  </a:lnTo>
                  <a:lnTo>
                    <a:pt x="92609" y="921357"/>
                  </a:lnTo>
                  <a:lnTo>
                    <a:pt x="92858" y="919082"/>
                  </a:lnTo>
                  <a:lnTo>
                    <a:pt x="93107" y="916807"/>
                  </a:lnTo>
                  <a:lnTo>
                    <a:pt x="93353" y="914532"/>
                  </a:lnTo>
                  <a:lnTo>
                    <a:pt x="93598" y="912257"/>
                  </a:lnTo>
                  <a:lnTo>
                    <a:pt x="93841" y="909982"/>
                  </a:lnTo>
                  <a:lnTo>
                    <a:pt x="94079" y="907707"/>
                  </a:lnTo>
                  <a:lnTo>
                    <a:pt x="94318" y="905432"/>
                  </a:lnTo>
                  <a:lnTo>
                    <a:pt x="94551" y="903158"/>
                  </a:lnTo>
                  <a:lnTo>
                    <a:pt x="94783" y="900883"/>
                  </a:lnTo>
                  <a:lnTo>
                    <a:pt x="95011" y="898608"/>
                  </a:lnTo>
                  <a:lnTo>
                    <a:pt x="95235" y="896333"/>
                  </a:lnTo>
                  <a:lnTo>
                    <a:pt x="95458" y="894058"/>
                  </a:lnTo>
                  <a:lnTo>
                    <a:pt x="95673" y="891783"/>
                  </a:lnTo>
                  <a:lnTo>
                    <a:pt x="95887" y="889508"/>
                  </a:lnTo>
                  <a:lnTo>
                    <a:pt x="96097" y="887233"/>
                  </a:lnTo>
                  <a:lnTo>
                    <a:pt x="96300" y="884958"/>
                  </a:lnTo>
                  <a:lnTo>
                    <a:pt x="96503" y="882683"/>
                  </a:lnTo>
                  <a:lnTo>
                    <a:pt x="96697" y="880408"/>
                  </a:lnTo>
                  <a:lnTo>
                    <a:pt x="96888" y="878133"/>
                  </a:lnTo>
                  <a:lnTo>
                    <a:pt x="97075" y="875858"/>
                  </a:lnTo>
                  <a:lnTo>
                    <a:pt x="97254" y="873583"/>
                  </a:lnTo>
                  <a:lnTo>
                    <a:pt x="97433" y="871308"/>
                  </a:lnTo>
                  <a:lnTo>
                    <a:pt x="97600" y="869033"/>
                  </a:lnTo>
                  <a:lnTo>
                    <a:pt x="97765" y="866758"/>
                  </a:lnTo>
                  <a:lnTo>
                    <a:pt x="97924" y="864483"/>
                  </a:lnTo>
                  <a:lnTo>
                    <a:pt x="98075" y="862208"/>
                  </a:lnTo>
                  <a:lnTo>
                    <a:pt x="98226" y="859933"/>
                  </a:lnTo>
                  <a:lnTo>
                    <a:pt x="98362" y="857658"/>
                  </a:lnTo>
                  <a:lnTo>
                    <a:pt x="98497" y="855383"/>
                  </a:lnTo>
                  <a:lnTo>
                    <a:pt x="98625" y="853108"/>
                  </a:lnTo>
                  <a:lnTo>
                    <a:pt x="98744" y="850834"/>
                  </a:lnTo>
                  <a:lnTo>
                    <a:pt x="98862" y="848559"/>
                  </a:lnTo>
                  <a:lnTo>
                    <a:pt x="98964" y="846284"/>
                  </a:lnTo>
                  <a:lnTo>
                    <a:pt x="99066" y="844009"/>
                  </a:lnTo>
                  <a:lnTo>
                    <a:pt x="99157" y="841734"/>
                  </a:lnTo>
                  <a:lnTo>
                    <a:pt x="99241" y="839459"/>
                  </a:lnTo>
                  <a:lnTo>
                    <a:pt x="99323" y="837184"/>
                  </a:lnTo>
                  <a:lnTo>
                    <a:pt x="99388" y="834909"/>
                  </a:lnTo>
                  <a:lnTo>
                    <a:pt x="99453" y="832634"/>
                  </a:lnTo>
                  <a:lnTo>
                    <a:pt x="99506" y="830359"/>
                  </a:lnTo>
                  <a:lnTo>
                    <a:pt x="99551" y="828084"/>
                  </a:lnTo>
                  <a:lnTo>
                    <a:pt x="99593" y="825809"/>
                  </a:lnTo>
                  <a:lnTo>
                    <a:pt x="99618" y="823534"/>
                  </a:lnTo>
                  <a:lnTo>
                    <a:pt x="99643" y="821259"/>
                  </a:lnTo>
                  <a:lnTo>
                    <a:pt x="99654" y="818984"/>
                  </a:lnTo>
                  <a:lnTo>
                    <a:pt x="99658" y="816709"/>
                  </a:lnTo>
                  <a:lnTo>
                    <a:pt x="99658" y="814434"/>
                  </a:lnTo>
                  <a:lnTo>
                    <a:pt x="99640" y="812159"/>
                  </a:lnTo>
                  <a:lnTo>
                    <a:pt x="99622" y="809884"/>
                  </a:lnTo>
                  <a:lnTo>
                    <a:pt x="99589" y="807609"/>
                  </a:lnTo>
                  <a:lnTo>
                    <a:pt x="99549" y="805334"/>
                  </a:lnTo>
                  <a:lnTo>
                    <a:pt x="99504" y="803059"/>
                  </a:lnTo>
                  <a:lnTo>
                    <a:pt x="99441" y="800784"/>
                  </a:lnTo>
                  <a:lnTo>
                    <a:pt x="99379" y="798509"/>
                  </a:lnTo>
                  <a:lnTo>
                    <a:pt x="99299" y="796235"/>
                  </a:lnTo>
                  <a:lnTo>
                    <a:pt x="99213" y="793960"/>
                  </a:lnTo>
                  <a:lnTo>
                    <a:pt x="99121" y="791685"/>
                  </a:lnTo>
                  <a:lnTo>
                    <a:pt x="99012" y="789410"/>
                  </a:lnTo>
                  <a:lnTo>
                    <a:pt x="98903" y="787135"/>
                  </a:lnTo>
                  <a:lnTo>
                    <a:pt x="98774" y="784860"/>
                  </a:lnTo>
                  <a:lnTo>
                    <a:pt x="98641" y="782585"/>
                  </a:lnTo>
                  <a:lnTo>
                    <a:pt x="98501" y="780310"/>
                  </a:lnTo>
                  <a:lnTo>
                    <a:pt x="98344" y="778035"/>
                  </a:lnTo>
                  <a:lnTo>
                    <a:pt x="98187" y="775760"/>
                  </a:lnTo>
                  <a:lnTo>
                    <a:pt x="98009" y="773485"/>
                  </a:lnTo>
                  <a:lnTo>
                    <a:pt x="97827" y="771210"/>
                  </a:lnTo>
                  <a:lnTo>
                    <a:pt x="97636" y="768935"/>
                  </a:lnTo>
                  <a:lnTo>
                    <a:pt x="97431" y="766660"/>
                  </a:lnTo>
                  <a:lnTo>
                    <a:pt x="97225" y="764385"/>
                  </a:lnTo>
                  <a:lnTo>
                    <a:pt x="96996" y="762110"/>
                  </a:lnTo>
                  <a:lnTo>
                    <a:pt x="96766" y="759835"/>
                  </a:lnTo>
                  <a:lnTo>
                    <a:pt x="96525" y="757560"/>
                  </a:lnTo>
                  <a:lnTo>
                    <a:pt x="96269" y="755285"/>
                  </a:lnTo>
                  <a:lnTo>
                    <a:pt x="96014" y="753010"/>
                  </a:lnTo>
                  <a:lnTo>
                    <a:pt x="95735" y="750735"/>
                  </a:lnTo>
                  <a:lnTo>
                    <a:pt x="95455" y="748460"/>
                  </a:lnTo>
                  <a:lnTo>
                    <a:pt x="95163" y="746185"/>
                  </a:lnTo>
                  <a:lnTo>
                    <a:pt x="94858" y="743911"/>
                  </a:lnTo>
                  <a:lnTo>
                    <a:pt x="94553" y="741636"/>
                  </a:lnTo>
                  <a:lnTo>
                    <a:pt x="94224" y="739361"/>
                  </a:lnTo>
                  <a:lnTo>
                    <a:pt x="93895" y="737086"/>
                  </a:lnTo>
                  <a:lnTo>
                    <a:pt x="93552" y="734811"/>
                  </a:lnTo>
                  <a:lnTo>
                    <a:pt x="93198" y="732536"/>
                  </a:lnTo>
                  <a:lnTo>
                    <a:pt x="92843" y="730261"/>
                  </a:lnTo>
                  <a:lnTo>
                    <a:pt x="92465" y="727986"/>
                  </a:lnTo>
                  <a:lnTo>
                    <a:pt x="92087" y="725711"/>
                  </a:lnTo>
                  <a:lnTo>
                    <a:pt x="91695" y="723436"/>
                  </a:lnTo>
                  <a:lnTo>
                    <a:pt x="91293" y="721161"/>
                  </a:lnTo>
                  <a:lnTo>
                    <a:pt x="90888" y="718886"/>
                  </a:lnTo>
                  <a:lnTo>
                    <a:pt x="90462" y="716611"/>
                  </a:lnTo>
                  <a:lnTo>
                    <a:pt x="90037" y="714336"/>
                  </a:lnTo>
                  <a:lnTo>
                    <a:pt x="89596" y="712061"/>
                  </a:lnTo>
                  <a:lnTo>
                    <a:pt x="89147" y="709786"/>
                  </a:lnTo>
                  <a:lnTo>
                    <a:pt x="88694" y="707511"/>
                  </a:lnTo>
                  <a:lnTo>
                    <a:pt x="88222" y="705236"/>
                  </a:lnTo>
                  <a:lnTo>
                    <a:pt x="87751" y="702961"/>
                  </a:lnTo>
                  <a:lnTo>
                    <a:pt x="87263" y="700686"/>
                  </a:lnTo>
                  <a:lnTo>
                    <a:pt x="86769" y="698411"/>
                  </a:lnTo>
                  <a:lnTo>
                    <a:pt x="86270" y="696136"/>
                  </a:lnTo>
                  <a:lnTo>
                    <a:pt x="85754" y="693861"/>
                  </a:lnTo>
                  <a:lnTo>
                    <a:pt x="85237" y="691587"/>
                  </a:lnTo>
                  <a:lnTo>
                    <a:pt x="84705" y="689312"/>
                  </a:lnTo>
                  <a:lnTo>
                    <a:pt x="84168" y="687037"/>
                  </a:lnTo>
                  <a:lnTo>
                    <a:pt x="83625" y="684762"/>
                  </a:lnTo>
                  <a:lnTo>
                    <a:pt x="83067" y="682487"/>
                  </a:lnTo>
                  <a:lnTo>
                    <a:pt x="82509" y="680212"/>
                  </a:lnTo>
                  <a:lnTo>
                    <a:pt x="81935" y="677937"/>
                  </a:lnTo>
                  <a:lnTo>
                    <a:pt x="81357" y="675662"/>
                  </a:lnTo>
                  <a:lnTo>
                    <a:pt x="80772" y="673387"/>
                  </a:lnTo>
                  <a:lnTo>
                    <a:pt x="80175" y="671112"/>
                  </a:lnTo>
                  <a:lnTo>
                    <a:pt x="79577" y="668837"/>
                  </a:lnTo>
                  <a:lnTo>
                    <a:pt x="78964" y="666562"/>
                  </a:lnTo>
                  <a:lnTo>
                    <a:pt x="78348" y="664287"/>
                  </a:lnTo>
                  <a:lnTo>
                    <a:pt x="77726" y="662012"/>
                  </a:lnTo>
                  <a:lnTo>
                    <a:pt x="77092" y="659737"/>
                  </a:lnTo>
                  <a:lnTo>
                    <a:pt x="76459" y="657462"/>
                  </a:lnTo>
                  <a:lnTo>
                    <a:pt x="75810" y="655187"/>
                  </a:lnTo>
                  <a:lnTo>
                    <a:pt x="75159" y="652912"/>
                  </a:lnTo>
                  <a:lnTo>
                    <a:pt x="74502" y="650637"/>
                  </a:lnTo>
                  <a:lnTo>
                    <a:pt x="73836" y="648362"/>
                  </a:lnTo>
                  <a:lnTo>
                    <a:pt x="73169" y="646087"/>
                  </a:lnTo>
                  <a:lnTo>
                    <a:pt x="72489" y="643812"/>
                  </a:lnTo>
                  <a:lnTo>
                    <a:pt x="71807" y="641537"/>
                  </a:lnTo>
                  <a:lnTo>
                    <a:pt x="71119" y="639262"/>
                  </a:lnTo>
                  <a:lnTo>
                    <a:pt x="70423" y="636988"/>
                  </a:lnTo>
                  <a:lnTo>
                    <a:pt x="69728" y="634713"/>
                  </a:lnTo>
                  <a:lnTo>
                    <a:pt x="69019" y="632438"/>
                  </a:lnTo>
                  <a:lnTo>
                    <a:pt x="68311" y="630163"/>
                  </a:lnTo>
                  <a:lnTo>
                    <a:pt x="67596" y="627888"/>
                  </a:lnTo>
                  <a:lnTo>
                    <a:pt x="66875" y="625613"/>
                  </a:lnTo>
                  <a:lnTo>
                    <a:pt x="66154" y="623338"/>
                  </a:lnTo>
                  <a:lnTo>
                    <a:pt x="65423" y="621063"/>
                  </a:lnTo>
                  <a:lnTo>
                    <a:pt x="64691" y="618788"/>
                  </a:lnTo>
                  <a:lnTo>
                    <a:pt x="63954" y="616513"/>
                  </a:lnTo>
                  <a:lnTo>
                    <a:pt x="63212" y="614238"/>
                  </a:lnTo>
                  <a:lnTo>
                    <a:pt x="62470" y="611963"/>
                  </a:lnTo>
                  <a:lnTo>
                    <a:pt x="61720" y="609688"/>
                  </a:lnTo>
                  <a:lnTo>
                    <a:pt x="60970" y="607413"/>
                  </a:lnTo>
                  <a:lnTo>
                    <a:pt x="60215" y="605138"/>
                  </a:lnTo>
                  <a:lnTo>
                    <a:pt x="59457" y="602863"/>
                  </a:lnTo>
                  <a:lnTo>
                    <a:pt x="58698" y="600588"/>
                  </a:lnTo>
                  <a:lnTo>
                    <a:pt x="57934" y="598313"/>
                  </a:lnTo>
                  <a:lnTo>
                    <a:pt x="57170" y="596038"/>
                  </a:lnTo>
                  <a:lnTo>
                    <a:pt x="56402" y="593763"/>
                  </a:lnTo>
                  <a:lnTo>
                    <a:pt x="55633" y="591488"/>
                  </a:lnTo>
                  <a:lnTo>
                    <a:pt x="54862" y="589213"/>
                  </a:lnTo>
                  <a:lnTo>
                    <a:pt x="54089" y="586938"/>
                  </a:lnTo>
                  <a:lnTo>
                    <a:pt x="53315" y="584664"/>
                  </a:lnTo>
                  <a:lnTo>
                    <a:pt x="52540" y="582389"/>
                  </a:lnTo>
                  <a:lnTo>
                    <a:pt x="51764" y="580114"/>
                  </a:lnTo>
                  <a:lnTo>
                    <a:pt x="50987" y="577839"/>
                  </a:lnTo>
                  <a:lnTo>
                    <a:pt x="50209" y="575564"/>
                  </a:lnTo>
                  <a:lnTo>
                    <a:pt x="49431" y="573289"/>
                  </a:lnTo>
                  <a:lnTo>
                    <a:pt x="48652" y="571014"/>
                  </a:lnTo>
                  <a:lnTo>
                    <a:pt x="47874" y="568739"/>
                  </a:lnTo>
                  <a:lnTo>
                    <a:pt x="47096" y="566464"/>
                  </a:lnTo>
                  <a:lnTo>
                    <a:pt x="46318" y="564189"/>
                  </a:lnTo>
                  <a:lnTo>
                    <a:pt x="45541" y="561914"/>
                  </a:lnTo>
                  <a:lnTo>
                    <a:pt x="44765" y="559639"/>
                  </a:lnTo>
                  <a:lnTo>
                    <a:pt x="43989" y="557364"/>
                  </a:lnTo>
                  <a:lnTo>
                    <a:pt x="43215" y="555089"/>
                  </a:lnTo>
                  <a:lnTo>
                    <a:pt x="42443" y="552814"/>
                  </a:lnTo>
                  <a:lnTo>
                    <a:pt x="41671" y="550539"/>
                  </a:lnTo>
                  <a:lnTo>
                    <a:pt x="40902" y="548264"/>
                  </a:lnTo>
                  <a:lnTo>
                    <a:pt x="40135" y="545989"/>
                  </a:lnTo>
                  <a:lnTo>
                    <a:pt x="39369" y="543714"/>
                  </a:lnTo>
                  <a:lnTo>
                    <a:pt x="38608" y="541439"/>
                  </a:lnTo>
                  <a:lnTo>
                    <a:pt x="37846" y="539164"/>
                  </a:lnTo>
                  <a:lnTo>
                    <a:pt x="37090" y="536889"/>
                  </a:lnTo>
                  <a:lnTo>
                    <a:pt x="36335" y="534614"/>
                  </a:lnTo>
                  <a:lnTo>
                    <a:pt x="35584" y="532339"/>
                  </a:lnTo>
                  <a:lnTo>
                    <a:pt x="34837" y="530065"/>
                  </a:lnTo>
                  <a:lnTo>
                    <a:pt x="34090" y="527790"/>
                  </a:lnTo>
                  <a:lnTo>
                    <a:pt x="33353" y="525515"/>
                  </a:lnTo>
                  <a:lnTo>
                    <a:pt x="32615" y="523240"/>
                  </a:lnTo>
                  <a:lnTo>
                    <a:pt x="31884" y="520965"/>
                  </a:lnTo>
                  <a:lnTo>
                    <a:pt x="31157" y="518690"/>
                  </a:lnTo>
                  <a:lnTo>
                    <a:pt x="30430" y="516415"/>
                  </a:lnTo>
                  <a:lnTo>
                    <a:pt x="29715" y="514140"/>
                  </a:lnTo>
                  <a:lnTo>
                    <a:pt x="29000" y="511865"/>
                  </a:lnTo>
                  <a:lnTo>
                    <a:pt x="28292" y="509590"/>
                  </a:lnTo>
                  <a:lnTo>
                    <a:pt x="27590" y="507315"/>
                  </a:lnTo>
                  <a:lnTo>
                    <a:pt x="26889" y="505040"/>
                  </a:lnTo>
                  <a:lnTo>
                    <a:pt x="26200" y="502765"/>
                  </a:lnTo>
                  <a:lnTo>
                    <a:pt x="25512" y="500490"/>
                  </a:lnTo>
                  <a:lnTo>
                    <a:pt x="24833" y="498215"/>
                  </a:lnTo>
                  <a:lnTo>
                    <a:pt x="24159" y="495940"/>
                  </a:lnTo>
                  <a:lnTo>
                    <a:pt x="23488" y="493665"/>
                  </a:lnTo>
                  <a:lnTo>
                    <a:pt x="22831" y="491390"/>
                  </a:lnTo>
                  <a:lnTo>
                    <a:pt x="22173" y="489115"/>
                  </a:lnTo>
                  <a:lnTo>
                    <a:pt x="21528" y="486840"/>
                  </a:lnTo>
                  <a:lnTo>
                    <a:pt x="20887" y="484565"/>
                  </a:lnTo>
                  <a:lnTo>
                    <a:pt x="20251" y="482290"/>
                  </a:lnTo>
                  <a:lnTo>
                    <a:pt x="19629" y="480015"/>
                  </a:lnTo>
                  <a:lnTo>
                    <a:pt x="19007" y="477741"/>
                  </a:lnTo>
                  <a:lnTo>
                    <a:pt x="18398" y="475466"/>
                  </a:lnTo>
                  <a:lnTo>
                    <a:pt x="17795" y="473191"/>
                  </a:lnTo>
                  <a:lnTo>
                    <a:pt x="17197" y="470916"/>
                  </a:lnTo>
                  <a:lnTo>
                    <a:pt x="16614" y="468641"/>
                  </a:lnTo>
                  <a:lnTo>
                    <a:pt x="16031" y="466366"/>
                  </a:lnTo>
                  <a:lnTo>
                    <a:pt x="15465" y="464091"/>
                  </a:lnTo>
                  <a:lnTo>
                    <a:pt x="14902" y="461816"/>
                  </a:lnTo>
                  <a:lnTo>
                    <a:pt x="14347" y="459541"/>
                  </a:lnTo>
                  <a:lnTo>
                    <a:pt x="13806" y="457266"/>
                  </a:lnTo>
                  <a:lnTo>
                    <a:pt x="13266" y="454991"/>
                  </a:lnTo>
                  <a:lnTo>
                    <a:pt x="12744" y="452716"/>
                  </a:lnTo>
                  <a:lnTo>
                    <a:pt x="12226" y="450441"/>
                  </a:lnTo>
                  <a:lnTo>
                    <a:pt x="11717" y="448166"/>
                  </a:lnTo>
                  <a:lnTo>
                    <a:pt x="11222" y="445891"/>
                  </a:lnTo>
                  <a:lnTo>
                    <a:pt x="10728" y="443616"/>
                  </a:lnTo>
                  <a:lnTo>
                    <a:pt x="10254" y="441341"/>
                  </a:lnTo>
                  <a:lnTo>
                    <a:pt x="9784" y="439066"/>
                  </a:lnTo>
                  <a:lnTo>
                    <a:pt x="9323" y="436791"/>
                  </a:lnTo>
                  <a:lnTo>
                    <a:pt x="8878" y="434516"/>
                  </a:lnTo>
                  <a:lnTo>
                    <a:pt x="8432" y="432241"/>
                  </a:lnTo>
                  <a:lnTo>
                    <a:pt x="8010" y="429966"/>
                  </a:lnTo>
                  <a:lnTo>
                    <a:pt x="7589" y="427691"/>
                  </a:lnTo>
                  <a:lnTo>
                    <a:pt x="7181" y="425417"/>
                  </a:lnTo>
                  <a:lnTo>
                    <a:pt x="6786" y="423142"/>
                  </a:lnTo>
                  <a:lnTo>
                    <a:pt x="6392" y="420867"/>
                  </a:lnTo>
                  <a:lnTo>
                    <a:pt x="6023" y="418592"/>
                  </a:lnTo>
                  <a:lnTo>
                    <a:pt x="5655" y="416317"/>
                  </a:lnTo>
                  <a:lnTo>
                    <a:pt x="5301" y="414042"/>
                  </a:lnTo>
                  <a:lnTo>
                    <a:pt x="4960" y="411767"/>
                  </a:lnTo>
                  <a:lnTo>
                    <a:pt x="4620" y="409492"/>
                  </a:lnTo>
                  <a:lnTo>
                    <a:pt x="4306" y="407217"/>
                  </a:lnTo>
                  <a:lnTo>
                    <a:pt x="3993" y="404942"/>
                  </a:lnTo>
                  <a:lnTo>
                    <a:pt x="3695" y="402667"/>
                  </a:lnTo>
                  <a:lnTo>
                    <a:pt x="3409" y="400392"/>
                  </a:lnTo>
                  <a:lnTo>
                    <a:pt x="3126" y="398117"/>
                  </a:lnTo>
                  <a:lnTo>
                    <a:pt x="2868" y="395842"/>
                  </a:lnTo>
                  <a:lnTo>
                    <a:pt x="2611" y="393567"/>
                  </a:lnTo>
                  <a:lnTo>
                    <a:pt x="2371" y="391292"/>
                  </a:lnTo>
                  <a:lnTo>
                    <a:pt x="2142" y="389017"/>
                  </a:lnTo>
                  <a:lnTo>
                    <a:pt x="1917" y="386742"/>
                  </a:lnTo>
                  <a:lnTo>
                    <a:pt x="1716" y="384467"/>
                  </a:lnTo>
                  <a:lnTo>
                    <a:pt x="1516" y="382192"/>
                  </a:lnTo>
                  <a:lnTo>
                    <a:pt x="1335" y="379917"/>
                  </a:lnTo>
                  <a:lnTo>
                    <a:pt x="1164" y="377642"/>
                  </a:lnTo>
                  <a:lnTo>
                    <a:pt x="998" y="375367"/>
                  </a:lnTo>
                  <a:lnTo>
                    <a:pt x="856" y="373092"/>
                  </a:lnTo>
                  <a:lnTo>
                    <a:pt x="714" y="370818"/>
                  </a:lnTo>
                  <a:lnTo>
                    <a:pt x="593" y="368543"/>
                  </a:lnTo>
                  <a:lnTo>
                    <a:pt x="481" y="366268"/>
                  </a:lnTo>
                  <a:lnTo>
                    <a:pt x="375" y="363993"/>
                  </a:lnTo>
                  <a:lnTo>
                    <a:pt x="292" y="361718"/>
                  </a:lnTo>
                  <a:lnTo>
                    <a:pt x="208" y="359443"/>
                  </a:lnTo>
                  <a:lnTo>
                    <a:pt x="148" y="357168"/>
                  </a:lnTo>
                  <a:lnTo>
                    <a:pt x="94" y="354893"/>
                  </a:lnTo>
                  <a:lnTo>
                    <a:pt x="49" y="352618"/>
                  </a:lnTo>
                  <a:lnTo>
                    <a:pt x="24" y="350343"/>
                  </a:lnTo>
                  <a:lnTo>
                    <a:pt x="0" y="348068"/>
                  </a:lnTo>
                  <a:lnTo>
                    <a:pt x="0" y="345793"/>
                  </a:lnTo>
                  <a:lnTo>
                    <a:pt x="4" y="343518"/>
                  </a:lnTo>
                  <a:lnTo>
                    <a:pt x="20" y="341243"/>
                  </a:lnTo>
                  <a:lnTo>
                    <a:pt x="54" y="338968"/>
                  </a:lnTo>
                  <a:lnTo>
                    <a:pt x="88" y="336693"/>
                  </a:lnTo>
                  <a:lnTo>
                    <a:pt x="148" y="334418"/>
                  </a:lnTo>
                  <a:lnTo>
                    <a:pt x="211" y="332143"/>
                  </a:lnTo>
                  <a:lnTo>
                    <a:pt x="286" y="329868"/>
                  </a:lnTo>
                  <a:lnTo>
                    <a:pt x="379" y="327593"/>
                  </a:lnTo>
                  <a:lnTo>
                    <a:pt x="472" y="325318"/>
                  </a:lnTo>
                  <a:lnTo>
                    <a:pt x="591" y="323043"/>
                  </a:lnTo>
                  <a:lnTo>
                    <a:pt x="712" y="320768"/>
                  </a:lnTo>
                  <a:lnTo>
                    <a:pt x="846" y="318494"/>
                  </a:lnTo>
                  <a:lnTo>
                    <a:pt x="996" y="316219"/>
                  </a:lnTo>
                  <a:lnTo>
                    <a:pt x="1146" y="313944"/>
                  </a:lnTo>
                  <a:lnTo>
                    <a:pt x="1324" y="311669"/>
                  </a:lnTo>
                  <a:lnTo>
                    <a:pt x="1502" y="309394"/>
                  </a:lnTo>
                  <a:lnTo>
                    <a:pt x="1695" y="307119"/>
                  </a:lnTo>
                  <a:lnTo>
                    <a:pt x="1901" y="304844"/>
                  </a:lnTo>
                  <a:lnTo>
                    <a:pt x="2108" y="302569"/>
                  </a:lnTo>
                  <a:lnTo>
                    <a:pt x="2343" y="300294"/>
                  </a:lnTo>
                  <a:lnTo>
                    <a:pt x="2577" y="298019"/>
                  </a:lnTo>
                  <a:lnTo>
                    <a:pt x="2826" y="295744"/>
                  </a:lnTo>
                  <a:lnTo>
                    <a:pt x="3088" y="293469"/>
                  </a:lnTo>
                  <a:lnTo>
                    <a:pt x="3352" y="291194"/>
                  </a:lnTo>
                  <a:lnTo>
                    <a:pt x="3640" y="288919"/>
                  </a:lnTo>
                  <a:lnTo>
                    <a:pt x="3929" y="286644"/>
                  </a:lnTo>
                  <a:lnTo>
                    <a:pt x="4233" y="284369"/>
                  </a:lnTo>
                  <a:lnTo>
                    <a:pt x="4549" y="282094"/>
                  </a:lnTo>
                  <a:lnTo>
                    <a:pt x="4867" y="279819"/>
                  </a:lnTo>
                  <a:lnTo>
                    <a:pt x="5209" y="277544"/>
                  </a:lnTo>
                  <a:lnTo>
                    <a:pt x="5550" y="275269"/>
                  </a:lnTo>
                  <a:lnTo>
                    <a:pt x="5909" y="272994"/>
                  </a:lnTo>
                  <a:lnTo>
                    <a:pt x="6276" y="270719"/>
                  </a:lnTo>
                  <a:lnTo>
                    <a:pt x="6647" y="268444"/>
                  </a:lnTo>
                  <a:lnTo>
                    <a:pt x="7040" y="266169"/>
                  </a:lnTo>
                  <a:lnTo>
                    <a:pt x="7432" y="263895"/>
                  </a:lnTo>
                  <a:lnTo>
                    <a:pt x="7842" y="261620"/>
                  </a:lnTo>
                  <a:lnTo>
                    <a:pt x="8259" y="259345"/>
                  </a:lnTo>
                  <a:lnTo>
                    <a:pt x="8682" y="257070"/>
                  </a:lnTo>
                  <a:lnTo>
                    <a:pt x="9124" y="254795"/>
                  </a:lnTo>
                  <a:lnTo>
                    <a:pt x="9565" y="252520"/>
                  </a:lnTo>
                  <a:lnTo>
                    <a:pt x="10025" y="250245"/>
                  </a:lnTo>
                  <a:lnTo>
                    <a:pt x="10490" y="247970"/>
                  </a:lnTo>
                  <a:lnTo>
                    <a:pt x="10962" y="245695"/>
                  </a:lnTo>
                  <a:lnTo>
                    <a:pt x="11450" y="243420"/>
                  </a:lnTo>
                  <a:lnTo>
                    <a:pt x="11939" y="241145"/>
                  </a:lnTo>
                  <a:lnTo>
                    <a:pt x="12446" y="238870"/>
                  </a:lnTo>
                  <a:lnTo>
                    <a:pt x="12957" y="236595"/>
                  </a:lnTo>
                  <a:lnTo>
                    <a:pt x="13475" y="234320"/>
                  </a:lnTo>
                  <a:lnTo>
                    <a:pt x="14008" y="232045"/>
                  </a:lnTo>
                  <a:lnTo>
                    <a:pt x="14542" y="229770"/>
                  </a:lnTo>
                  <a:lnTo>
                    <a:pt x="15093" y="227495"/>
                  </a:lnTo>
                  <a:lnTo>
                    <a:pt x="15648" y="225220"/>
                  </a:lnTo>
                  <a:lnTo>
                    <a:pt x="16211" y="222945"/>
                  </a:lnTo>
                  <a:lnTo>
                    <a:pt x="16787" y="220670"/>
                  </a:lnTo>
                  <a:lnTo>
                    <a:pt x="17362" y="218395"/>
                  </a:lnTo>
                  <a:lnTo>
                    <a:pt x="17956" y="216120"/>
                  </a:lnTo>
                  <a:lnTo>
                    <a:pt x="18552" y="213845"/>
                  </a:lnTo>
                  <a:lnTo>
                    <a:pt x="19157" y="211571"/>
                  </a:lnTo>
                  <a:lnTo>
                    <a:pt x="19773" y="209296"/>
                  </a:lnTo>
                  <a:lnTo>
                    <a:pt x="20389" y="207021"/>
                  </a:lnTo>
                  <a:lnTo>
                    <a:pt x="21023" y="204746"/>
                  </a:lnTo>
                  <a:lnTo>
                    <a:pt x="21658" y="202471"/>
                  </a:lnTo>
                  <a:lnTo>
                    <a:pt x="22302" y="200196"/>
                  </a:lnTo>
                  <a:lnTo>
                    <a:pt x="22955" y="197921"/>
                  </a:lnTo>
                  <a:lnTo>
                    <a:pt x="23609" y="195646"/>
                  </a:lnTo>
                  <a:lnTo>
                    <a:pt x="24280" y="193371"/>
                  </a:lnTo>
                  <a:lnTo>
                    <a:pt x="24952" y="191096"/>
                  </a:lnTo>
                  <a:lnTo>
                    <a:pt x="25633" y="188821"/>
                  </a:lnTo>
                  <a:lnTo>
                    <a:pt x="26321" y="186546"/>
                  </a:lnTo>
                  <a:lnTo>
                    <a:pt x="27011" y="184271"/>
                  </a:lnTo>
                  <a:lnTo>
                    <a:pt x="27717" y="181996"/>
                  </a:lnTo>
                  <a:lnTo>
                    <a:pt x="28422" y="179721"/>
                  </a:lnTo>
                  <a:lnTo>
                    <a:pt x="29137" y="177446"/>
                  </a:lnTo>
                  <a:lnTo>
                    <a:pt x="29858" y="175171"/>
                  </a:lnTo>
                  <a:lnTo>
                    <a:pt x="30582" y="172896"/>
                  </a:lnTo>
                  <a:lnTo>
                    <a:pt x="31319" y="170621"/>
                  </a:lnTo>
                  <a:lnTo>
                    <a:pt x="32056" y="168346"/>
                  </a:lnTo>
                  <a:lnTo>
                    <a:pt x="32802" y="166071"/>
                  </a:lnTo>
                  <a:lnTo>
                    <a:pt x="33554" y="163796"/>
                  </a:lnTo>
                  <a:lnTo>
                    <a:pt x="34308" y="161521"/>
                  </a:lnTo>
                  <a:lnTo>
                    <a:pt x="35075" y="159247"/>
                  </a:lnTo>
                  <a:lnTo>
                    <a:pt x="35841" y="156972"/>
                  </a:lnTo>
                  <a:lnTo>
                    <a:pt x="36616" y="154697"/>
                  </a:lnTo>
                  <a:lnTo>
                    <a:pt x="37396" y="152422"/>
                  </a:lnTo>
                  <a:lnTo>
                    <a:pt x="38179" y="150147"/>
                  </a:lnTo>
                  <a:lnTo>
                    <a:pt x="38971" y="147872"/>
                  </a:lnTo>
                  <a:lnTo>
                    <a:pt x="39764" y="145597"/>
                  </a:lnTo>
                  <a:lnTo>
                    <a:pt x="40566" y="143322"/>
                  </a:lnTo>
                  <a:lnTo>
                    <a:pt x="41371" y="141047"/>
                  </a:lnTo>
                  <a:lnTo>
                    <a:pt x="42180" y="138772"/>
                  </a:lnTo>
                  <a:lnTo>
                    <a:pt x="42997" y="136497"/>
                  </a:lnTo>
                  <a:lnTo>
                    <a:pt x="43814" y="134222"/>
                  </a:lnTo>
                  <a:lnTo>
                    <a:pt x="44639" y="131947"/>
                  </a:lnTo>
                  <a:lnTo>
                    <a:pt x="45468" y="129672"/>
                  </a:lnTo>
                  <a:lnTo>
                    <a:pt x="46299" y="127397"/>
                  </a:lnTo>
                  <a:lnTo>
                    <a:pt x="47138" y="125122"/>
                  </a:lnTo>
                  <a:lnTo>
                    <a:pt x="47977" y="122847"/>
                  </a:lnTo>
                  <a:lnTo>
                    <a:pt x="48824" y="120572"/>
                  </a:lnTo>
                  <a:lnTo>
                    <a:pt x="49673" y="118297"/>
                  </a:lnTo>
                  <a:lnTo>
                    <a:pt x="50525" y="116022"/>
                  </a:lnTo>
                  <a:lnTo>
                    <a:pt x="51383" y="113747"/>
                  </a:lnTo>
                  <a:lnTo>
                    <a:pt x="52242" y="111472"/>
                  </a:lnTo>
                  <a:lnTo>
                    <a:pt x="53108" y="109197"/>
                  </a:lnTo>
                  <a:lnTo>
                    <a:pt x="53975" y="106922"/>
                  </a:lnTo>
                  <a:lnTo>
                    <a:pt x="54845" y="104648"/>
                  </a:lnTo>
                  <a:lnTo>
                    <a:pt x="55721" y="102373"/>
                  </a:lnTo>
                  <a:lnTo>
                    <a:pt x="56596" y="100098"/>
                  </a:lnTo>
                  <a:lnTo>
                    <a:pt x="57478" y="97823"/>
                  </a:lnTo>
                  <a:lnTo>
                    <a:pt x="58361" y="95548"/>
                  </a:lnTo>
                  <a:lnTo>
                    <a:pt x="59248" y="93273"/>
                  </a:lnTo>
                  <a:lnTo>
                    <a:pt x="60138" y="90998"/>
                  </a:lnTo>
                  <a:lnTo>
                    <a:pt x="61028" y="88723"/>
                  </a:lnTo>
                  <a:lnTo>
                    <a:pt x="61924" y="86448"/>
                  </a:lnTo>
                  <a:lnTo>
                    <a:pt x="62821" y="84173"/>
                  </a:lnTo>
                  <a:lnTo>
                    <a:pt x="63721" y="81898"/>
                  </a:lnTo>
                  <a:lnTo>
                    <a:pt x="64623" y="79623"/>
                  </a:lnTo>
                  <a:lnTo>
                    <a:pt x="65526" y="77348"/>
                  </a:lnTo>
                  <a:lnTo>
                    <a:pt x="66434" y="75073"/>
                  </a:lnTo>
                  <a:lnTo>
                    <a:pt x="67342" y="72798"/>
                  </a:lnTo>
                  <a:lnTo>
                    <a:pt x="68253" y="70523"/>
                  </a:lnTo>
                  <a:lnTo>
                    <a:pt x="69165" y="68248"/>
                  </a:lnTo>
                  <a:lnTo>
                    <a:pt x="70079" y="65973"/>
                  </a:lnTo>
                  <a:lnTo>
                    <a:pt x="70996" y="63698"/>
                  </a:lnTo>
                  <a:lnTo>
                    <a:pt x="71913" y="61423"/>
                  </a:lnTo>
                  <a:lnTo>
                    <a:pt x="72832" y="59148"/>
                  </a:lnTo>
                  <a:lnTo>
                    <a:pt x="73753" y="56873"/>
                  </a:lnTo>
                  <a:lnTo>
                    <a:pt x="74674" y="54598"/>
                  </a:lnTo>
                  <a:lnTo>
                    <a:pt x="75598" y="52324"/>
                  </a:lnTo>
                  <a:lnTo>
                    <a:pt x="76522" y="50049"/>
                  </a:lnTo>
                  <a:lnTo>
                    <a:pt x="77448" y="47774"/>
                  </a:lnTo>
                  <a:lnTo>
                    <a:pt x="78374" y="45499"/>
                  </a:lnTo>
                  <a:lnTo>
                    <a:pt x="79302" y="43224"/>
                  </a:lnTo>
                  <a:lnTo>
                    <a:pt x="80230" y="40949"/>
                  </a:lnTo>
                  <a:lnTo>
                    <a:pt x="81159" y="38674"/>
                  </a:lnTo>
                  <a:lnTo>
                    <a:pt x="82089" y="36399"/>
                  </a:lnTo>
                  <a:lnTo>
                    <a:pt x="83019" y="34124"/>
                  </a:lnTo>
                  <a:lnTo>
                    <a:pt x="83950" y="31849"/>
                  </a:lnTo>
                  <a:lnTo>
                    <a:pt x="84881" y="29574"/>
                  </a:lnTo>
                  <a:lnTo>
                    <a:pt x="85813" y="27299"/>
                  </a:lnTo>
                  <a:lnTo>
                    <a:pt x="86745" y="25024"/>
                  </a:lnTo>
                  <a:lnTo>
                    <a:pt x="87677" y="22749"/>
                  </a:lnTo>
                  <a:lnTo>
                    <a:pt x="88609" y="20474"/>
                  </a:lnTo>
                  <a:lnTo>
                    <a:pt x="89541" y="18199"/>
                  </a:lnTo>
                  <a:lnTo>
                    <a:pt x="90473" y="15924"/>
                  </a:lnTo>
                  <a:lnTo>
                    <a:pt x="91404" y="13649"/>
                  </a:lnTo>
                  <a:lnTo>
                    <a:pt x="92336" y="11374"/>
                  </a:lnTo>
                  <a:lnTo>
                    <a:pt x="93267" y="9099"/>
                  </a:lnTo>
                  <a:lnTo>
                    <a:pt x="94198" y="6824"/>
                  </a:lnTo>
                  <a:lnTo>
                    <a:pt x="95128" y="4549"/>
                  </a:lnTo>
                  <a:lnTo>
                    <a:pt x="96058" y="2274"/>
                  </a:lnTo>
                  <a:lnTo>
                    <a:pt x="96987" y="0"/>
                  </a:lnTo>
                  <a:lnTo>
                    <a:pt x="324284" y="0"/>
                  </a:lnTo>
                  <a:lnTo>
                    <a:pt x="325213" y="2274"/>
                  </a:lnTo>
                  <a:lnTo>
                    <a:pt x="326142" y="4549"/>
                  </a:lnTo>
                  <a:lnTo>
                    <a:pt x="327073" y="6824"/>
                  </a:lnTo>
                  <a:lnTo>
                    <a:pt x="328004" y="9099"/>
                  </a:lnTo>
                  <a:lnTo>
                    <a:pt x="328935" y="11374"/>
                  </a:lnTo>
                  <a:lnTo>
                    <a:pt x="329866" y="13649"/>
                  </a:lnTo>
                  <a:lnTo>
                    <a:pt x="330798" y="15924"/>
                  </a:lnTo>
                  <a:lnTo>
                    <a:pt x="331730" y="18199"/>
                  </a:lnTo>
                  <a:lnTo>
                    <a:pt x="332662" y="20474"/>
                  </a:lnTo>
                  <a:lnTo>
                    <a:pt x="333594" y="22749"/>
                  </a:lnTo>
                  <a:lnTo>
                    <a:pt x="334526" y="25024"/>
                  </a:lnTo>
                  <a:lnTo>
                    <a:pt x="335458" y="27299"/>
                  </a:lnTo>
                  <a:lnTo>
                    <a:pt x="336389" y="29574"/>
                  </a:lnTo>
                  <a:lnTo>
                    <a:pt x="337321" y="31849"/>
                  </a:lnTo>
                  <a:lnTo>
                    <a:pt x="338251" y="34124"/>
                  </a:lnTo>
                  <a:lnTo>
                    <a:pt x="339182" y="36399"/>
                  </a:lnTo>
                  <a:lnTo>
                    <a:pt x="340112" y="38674"/>
                  </a:lnTo>
                  <a:lnTo>
                    <a:pt x="341040" y="40949"/>
                  </a:lnTo>
                  <a:lnTo>
                    <a:pt x="341969" y="43224"/>
                  </a:lnTo>
                  <a:lnTo>
                    <a:pt x="342896" y="45499"/>
                  </a:lnTo>
                  <a:lnTo>
                    <a:pt x="343823" y="47774"/>
                  </a:lnTo>
                  <a:lnTo>
                    <a:pt x="344749" y="50049"/>
                  </a:lnTo>
                  <a:lnTo>
                    <a:pt x="345673" y="52324"/>
                  </a:lnTo>
                  <a:lnTo>
                    <a:pt x="346597" y="54598"/>
                  </a:lnTo>
                  <a:lnTo>
                    <a:pt x="347518" y="56873"/>
                  </a:lnTo>
                  <a:lnTo>
                    <a:pt x="348439" y="59148"/>
                  </a:lnTo>
                  <a:lnTo>
                    <a:pt x="349358" y="61423"/>
                  </a:lnTo>
                  <a:lnTo>
                    <a:pt x="350275" y="63698"/>
                  </a:lnTo>
                  <a:lnTo>
                    <a:pt x="351192" y="65973"/>
                  </a:lnTo>
                  <a:lnTo>
                    <a:pt x="352106" y="68248"/>
                  </a:lnTo>
                  <a:lnTo>
                    <a:pt x="353018" y="70523"/>
                  </a:lnTo>
                  <a:lnTo>
                    <a:pt x="353929" y="72798"/>
                  </a:lnTo>
                  <a:lnTo>
                    <a:pt x="354837" y="75073"/>
                  </a:lnTo>
                  <a:lnTo>
                    <a:pt x="355745" y="77348"/>
                  </a:lnTo>
                  <a:lnTo>
                    <a:pt x="356648" y="79623"/>
                  </a:lnTo>
                  <a:lnTo>
                    <a:pt x="357550" y="81898"/>
                  </a:lnTo>
                  <a:lnTo>
                    <a:pt x="358450" y="84173"/>
                  </a:lnTo>
                  <a:lnTo>
                    <a:pt x="359346" y="86448"/>
                  </a:lnTo>
                  <a:lnTo>
                    <a:pt x="360243" y="88723"/>
                  </a:lnTo>
                  <a:lnTo>
                    <a:pt x="361133" y="90998"/>
                  </a:lnTo>
                  <a:lnTo>
                    <a:pt x="362023" y="93273"/>
                  </a:lnTo>
                  <a:lnTo>
                    <a:pt x="362909" y="95548"/>
                  </a:lnTo>
                  <a:lnTo>
                    <a:pt x="363792" y="97823"/>
                  </a:lnTo>
                  <a:lnTo>
                    <a:pt x="364675" y="100098"/>
                  </a:lnTo>
                  <a:lnTo>
                    <a:pt x="365550" y="102373"/>
                  </a:lnTo>
                  <a:lnTo>
                    <a:pt x="366426" y="104648"/>
                  </a:lnTo>
                  <a:lnTo>
                    <a:pt x="367296" y="106922"/>
                  </a:lnTo>
                  <a:lnTo>
                    <a:pt x="368163" y="109197"/>
                  </a:lnTo>
                  <a:lnTo>
                    <a:pt x="369029" y="111472"/>
                  </a:lnTo>
                  <a:lnTo>
                    <a:pt x="369887" y="113747"/>
                  </a:lnTo>
                  <a:lnTo>
                    <a:pt x="370746" y="116022"/>
                  </a:lnTo>
                  <a:lnTo>
                    <a:pt x="371598" y="118297"/>
                  </a:lnTo>
                  <a:lnTo>
                    <a:pt x="372447" y="120572"/>
                  </a:lnTo>
                  <a:lnTo>
                    <a:pt x="373294" y="122847"/>
                  </a:lnTo>
                  <a:lnTo>
                    <a:pt x="374133" y="125122"/>
                  </a:lnTo>
                  <a:lnTo>
                    <a:pt x="374972" y="127397"/>
                  </a:lnTo>
                  <a:lnTo>
                    <a:pt x="375803" y="129672"/>
                  </a:lnTo>
                  <a:lnTo>
                    <a:pt x="376631" y="131947"/>
                  </a:lnTo>
                  <a:lnTo>
                    <a:pt x="377457" y="134222"/>
                  </a:lnTo>
                  <a:lnTo>
                    <a:pt x="378274" y="136497"/>
                  </a:lnTo>
                  <a:lnTo>
                    <a:pt x="379091" y="138772"/>
                  </a:lnTo>
                  <a:lnTo>
                    <a:pt x="379900" y="141047"/>
                  </a:lnTo>
                  <a:lnTo>
                    <a:pt x="380705" y="143322"/>
                  </a:lnTo>
                  <a:lnTo>
                    <a:pt x="381507" y="145597"/>
                  </a:lnTo>
                  <a:lnTo>
                    <a:pt x="382299" y="147872"/>
                  </a:lnTo>
                  <a:lnTo>
                    <a:pt x="383092" y="150147"/>
                  </a:lnTo>
                  <a:lnTo>
                    <a:pt x="383875" y="152422"/>
                  </a:lnTo>
                  <a:lnTo>
                    <a:pt x="384655" y="154697"/>
                  </a:lnTo>
                  <a:lnTo>
                    <a:pt x="385430" y="156972"/>
                  </a:lnTo>
                  <a:lnTo>
                    <a:pt x="386196" y="159247"/>
                  </a:lnTo>
                  <a:lnTo>
                    <a:pt x="386962" y="161521"/>
                  </a:lnTo>
                  <a:lnTo>
                    <a:pt x="387717" y="163796"/>
                  </a:lnTo>
                  <a:lnTo>
                    <a:pt x="388468" y="166071"/>
                  </a:lnTo>
                  <a:lnTo>
                    <a:pt x="389215" y="168346"/>
                  </a:lnTo>
                  <a:lnTo>
                    <a:pt x="389952" y="170621"/>
                  </a:lnTo>
                  <a:lnTo>
                    <a:pt x="390689" y="172896"/>
                  </a:lnTo>
                  <a:lnTo>
                    <a:pt x="391412" y="175171"/>
                  </a:lnTo>
                  <a:lnTo>
                    <a:pt x="392134" y="177446"/>
                  </a:lnTo>
                  <a:lnTo>
                    <a:pt x="392849" y="179721"/>
                  </a:lnTo>
                  <a:lnTo>
                    <a:pt x="393554" y="181996"/>
                  </a:lnTo>
                  <a:lnTo>
                    <a:pt x="394260" y="184271"/>
                  </a:lnTo>
                  <a:lnTo>
                    <a:pt x="394950" y="186546"/>
                  </a:lnTo>
                  <a:lnTo>
                    <a:pt x="395638" y="188821"/>
                  </a:lnTo>
                  <a:lnTo>
                    <a:pt x="396319" y="191096"/>
                  </a:lnTo>
                  <a:lnTo>
                    <a:pt x="396990" y="193371"/>
                  </a:lnTo>
                  <a:lnTo>
                    <a:pt x="397662" y="195646"/>
                  </a:lnTo>
                  <a:lnTo>
                    <a:pt x="398316" y="197921"/>
                  </a:lnTo>
                  <a:lnTo>
                    <a:pt x="398969" y="200196"/>
                  </a:lnTo>
                  <a:lnTo>
                    <a:pt x="399613" y="202471"/>
                  </a:lnTo>
                  <a:lnTo>
                    <a:pt x="400248" y="204746"/>
                  </a:lnTo>
                  <a:lnTo>
                    <a:pt x="400882" y="207021"/>
                  </a:lnTo>
                  <a:lnTo>
                    <a:pt x="401498" y="209296"/>
                  </a:lnTo>
                  <a:lnTo>
                    <a:pt x="402114" y="211571"/>
                  </a:lnTo>
                  <a:lnTo>
                    <a:pt x="402718" y="213845"/>
                  </a:lnTo>
                  <a:lnTo>
                    <a:pt x="403314" y="216120"/>
                  </a:lnTo>
                  <a:lnTo>
                    <a:pt x="403909" y="218395"/>
                  </a:lnTo>
                  <a:lnTo>
                    <a:pt x="404484" y="220670"/>
                  </a:lnTo>
                  <a:lnTo>
                    <a:pt x="405060" y="222945"/>
                  </a:lnTo>
                  <a:lnTo>
                    <a:pt x="405623" y="225220"/>
                  </a:lnTo>
                  <a:lnTo>
                    <a:pt x="406178" y="227495"/>
                  </a:lnTo>
                  <a:lnTo>
                    <a:pt x="406729" y="229770"/>
                  </a:lnTo>
                  <a:lnTo>
                    <a:pt x="407262" y="232045"/>
                  </a:lnTo>
                  <a:lnTo>
                    <a:pt x="407796" y="234320"/>
                  </a:lnTo>
                  <a:lnTo>
                    <a:pt x="408314" y="236595"/>
                  </a:lnTo>
                  <a:lnTo>
                    <a:pt x="408825" y="238870"/>
                  </a:lnTo>
                  <a:lnTo>
                    <a:pt x="409332" y="241145"/>
                  </a:lnTo>
                  <a:lnTo>
                    <a:pt x="409821" y="243420"/>
                  </a:lnTo>
                  <a:lnTo>
                    <a:pt x="410309" y="245695"/>
                  </a:lnTo>
                  <a:lnTo>
                    <a:pt x="410781" y="247970"/>
                  </a:lnTo>
                  <a:lnTo>
                    <a:pt x="411246" y="250245"/>
                  </a:lnTo>
                  <a:lnTo>
                    <a:pt x="411706" y="252520"/>
                  </a:lnTo>
                  <a:lnTo>
                    <a:pt x="412147" y="254795"/>
                  </a:lnTo>
                  <a:lnTo>
                    <a:pt x="412588" y="257070"/>
                  </a:lnTo>
                  <a:lnTo>
                    <a:pt x="413011" y="259345"/>
                  </a:lnTo>
                  <a:lnTo>
                    <a:pt x="413429" y="261620"/>
                  </a:lnTo>
                  <a:lnTo>
                    <a:pt x="413839" y="263895"/>
                  </a:lnTo>
                  <a:lnTo>
                    <a:pt x="414231" y="266169"/>
                  </a:lnTo>
                  <a:lnTo>
                    <a:pt x="414623" y="268444"/>
                  </a:lnTo>
                  <a:lnTo>
                    <a:pt x="414995" y="270719"/>
                  </a:lnTo>
                  <a:lnTo>
                    <a:pt x="415362" y="272994"/>
                  </a:lnTo>
                  <a:lnTo>
                    <a:pt x="415721" y="275269"/>
                  </a:lnTo>
                  <a:lnTo>
                    <a:pt x="416062" y="277544"/>
                  </a:lnTo>
                  <a:lnTo>
                    <a:pt x="416403" y="279819"/>
                  </a:lnTo>
                  <a:lnTo>
                    <a:pt x="416722" y="282094"/>
                  </a:lnTo>
                  <a:lnTo>
                    <a:pt x="417037" y="284369"/>
                  </a:lnTo>
                  <a:lnTo>
                    <a:pt x="417342" y="286644"/>
                  </a:lnTo>
                  <a:lnTo>
                    <a:pt x="417631" y="288919"/>
                  </a:lnTo>
                  <a:lnTo>
                    <a:pt x="417919" y="291194"/>
                  </a:lnTo>
                  <a:lnTo>
                    <a:pt x="418183" y="293469"/>
                  </a:lnTo>
                  <a:lnTo>
                    <a:pt x="418445" y="295744"/>
                  </a:lnTo>
                  <a:lnTo>
                    <a:pt x="418694" y="298019"/>
                  </a:lnTo>
                  <a:lnTo>
                    <a:pt x="418928" y="300294"/>
                  </a:lnTo>
                  <a:lnTo>
                    <a:pt x="419162" y="302569"/>
                  </a:lnTo>
                  <a:lnTo>
                    <a:pt x="419370" y="304844"/>
                  </a:lnTo>
                  <a:lnTo>
                    <a:pt x="419576" y="307119"/>
                  </a:lnTo>
                  <a:lnTo>
                    <a:pt x="419768" y="309394"/>
                  </a:lnTo>
                  <a:lnTo>
                    <a:pt x="419947" y="311669"/>
                  </a:lnTo>
                  <a:lnTo>
                    <a:pt x="420124" y="313944"/>
                  </a:lnTo>
                  <a:lnTo>
                    <a:pt x="420274" y="316219"/>
                  </a:lnTo>
                  <a:lnTo>
                    <a:pt x="420424" y="318494"/>
                  </a:lnTo>
                  <a:lnTo>
                    <a:pt x="420559" y="320768"/>
                  </a:lnTo>
                  <a:lnTo>
                    <a:pt x="420680" y="323043"/>
                  </a:lnTo>
                  <a:lnTo>
                    <a:pt x="420799" y="325318"/>
                  </a:lnTo>
                  <a:lnTo>
                    <a:pt x="420892" y="327593"/>
                  </a:lnTo>
                  <a:lnTo>
                    <a:pt x="420984" y="329868"/>
                  </a:lnTo>
                  <a:lnTo>
                    <a:pt x="421059" y="332143"/>
                  </a:lnTo>
                  <a:lnTo>
                    <a:pt x="421123" y="334418"/>
                  </a:lnTo>
                  <a:lnTo>
                    <a:pt x="421183" y="336693"/>
                  </a:lnTo>
                  <a:lnTo>
                    <a:pt x="421217" y="338968"/>
                  </a:lnTo>
                  <a:lnTo>
                    <a:pt x="421251" y="341243"/>
                  </a:lnTo>
                  <a:lnTo>
                    <a:pt x="421266" y="343518"/>
                  </a:lnTo>
                  <a:lnTo>
                    <a:pt x="421271" y="345793"/>
                  </a:lnTo>
                  <a:lnTo>
                    <a:pt x="421271" y="348068"/>
                  </a:lnTo>
                  <a:lnTo>
                    <a:pt x="421247" y="350343"/>
                  </a:lnTo>
                  <a:lnTo>
                    <a:pt x="421222" y="352618"/>
                  </a:lnTo>
                  <a:lnTo>
                    <a:pt x="421177" y="354893"/>
                  </a:lnTo>
                  <a:lnTo>
                    <a:pt x="421123" y="357168"/>
                  </a:lnTo>
                  <a:lnTo>
                    <a:pt x="421062" y="359443"/>
                  </a:lnTo>
                  <a:lnTo>
                    <a:pt x="420979" y="361718"/>
                  </a:lnTo>
                  <a:lnTo>
                    <a:pt x="420896" y="363993"/>
                  </a:lnTo>
                  <a:lnTo>
                    <a:pt x="420790" y="366268"/>
                  </a:lnTo>
                  <a:lnTo>
                    <a:pt x="420677" y="368543"/>
                  </a:lnTo>
                  <a:lnTo>
                    <a:pt x="420556" y="370818"/>
                  </a:lnTo>
                  <a:lnTo>
                    <a:pt x="420414" y="373092"/>
                  </a:lnTo>
                  <a:lnTo>
                    <a:pt x="420272" y="375367"/>
                  </a:lnTo>
                  <a:lnTo>
                    <a:pt x="420107" y="377642"/>
                  </a:lnTo>
                  <a:lnTo>
                    <a:pt x="419935" y="379917"/>
                  </a:lnTo>
                  <a:lnTo>
                    <a:pt x="419755" y="382192"/>
                  </a:lnTo>
                  <a:lnTo>
                    <a:pt x="419554" y="384467"/>
                  </a:lnTo>
                  <a:lnTo>
                    <a:pt x="419354" y="386742"/>
                  </a:lnTo>
                  <a:lnTo>
                    <a:pt x="419129" y="389017"/>
                  </a:lnTo>
                  <a:lnTo>
                    <a:pt x="418900" y="391292"/>
                  </a:lnTo>
                  <a:lnTo>
                    <a:pt x="418660" y="393567"/>
                  </a:lnTo>
                  <a:lnTo>
                    <a:pt x="418403" y="395842"/>
                  </a:lnTo>
                  <a:lnTo>
                    <a:pt x="418145" y="398117"/>
                  </a:lnTo>
                  <a:lnTo>
                    <a:pt x="417862" y="400392"/>
                  </a:lnTo>
                  <a:lnTo>
                    <a:pt x="417576" y="402667"/>
                  </a:lnTo>
                  <a:lnTo>
                    <a:pt x="417278" y="404942"/>
                  </a:lnTo>
                  <a:lnTo>
                    <a:pt x="416965" y="407217"/>
                  </a:lnTo>
                  <a:lnTo>
                    <a:pt x="416651" y="409492"/>
                  </a:lnTo>
                  <a:lnTo>
                    <a:pt x="416311" y="411767"/>
                  </a:lnTo>
                  <a:lnTo>
                    <a:pt x="415970" y="414042"/>
                  </a:lnTo>
                  <a:lnTo>
                    <a:pt x="415616" y="416317"/>
                  </a:lnTo>
                  <a:lnTo>
                    <a:pt x="415248" y="418592"/>
                  </a:lnTo>
                  <a:lnTo>
                    <a:pt x="414879" y="420867"/>
                  </a:lnTo>
                  <a:lnTo>
                    <a:pt x="414485" y="423142"/>
                  </a:lnTo>
                  <a:lnTo>
                    <a:pt x="414090" y="425417"/>
                  </a:lnTo>
                  <a:lnTo>
                    <a:pt x="413682" y="427691"/>
                  </a:lnTo>
                  <a:lnTo>
                    <a:pt x="413261" y="429966"/>
                  </a:lnTo>
                  <a:lnTo>
                    <a:pt x="412839" y="432241"/>
                  </a:lnTo>
                  <a:lnTo>
                    <a:pt x="412393" y="434516"/>
                  </a:lnTo>
                  <a:lnTo>
                    <a:pt x="411947" y="436791"/>
                  </a:lnTo>
                  <a:lnTo>
                    <a:pt x="411487" y="439066"/>
                  </a:lnTo>
                  <a:lnTo>
                    <a:pt x="411016" y="441341"/>
                  </a:lnTo>
                  <a:lnTo>
                    <a:pt x="410543" y="443616"/>
                  </a:lnTo>
                  <a:lnTo>
                    <a:pt x="410049" y="445891"/>
                  </a:lnTo>
                  <a:lnTo>
                    <a:pt x="409554" y="448166"/>
                  </a:lnTo>
                  <a:lnTo>
                    <a:pt x="409044" y="450441"/>
                  </a:lnTo>
                  <a:lnTo>
                    <a:pt x="408527" y="452716"/>
                  </a:lnTo>
                  <a:lnTo>
                    <a:pt x="408005" y="454991"/>
                  </a:lnTo>
                  <a:lnTo>
                    <a:pt x="407464" y="457266"/>
                  </a:lnTo>
                  <a:lnTo>
                    <a:pt x="406924" y="459541"/>
                  </a:lnTo>
                  <a:lnTo>
                    <a:pt x="406368" y="461816"/>
                  </a:lnTo>
                  <a:lnTo>
                    <a:pt x="405806" y="464091"/>
                  </a:lnTo>
                  <a:lnTo>
                    <a:pt x="405239" y="466366"/>
                  </a:lnTo>
                  <a:lnTo>
                    <a:pt x="404656" y="468641"/>
                  </a:lnTo>
                  <a:lnTo>
                    <a:pt x="404073" y="470916"/>
                  </a:lnTo>
                  <a:lnTo>
                    <a:pt x="403475" y="473191"/>
                  </a:lnTo>
                  <a:lnTo>
                    <a:pt x="402872" y="475466"/>
                  </a:lnTo>
                  <a:lnTo>
                    <a:pt x="402264" y="477741"/>
                  </a:lnTo>
                  <a:lnTo>
                    <a:pt x="401642" y="480015"/>
                  </a:lnTo>
                  <a:lnTo>
                    <a:pt x="401020" y="482290"/>
                  </a:lnTo>
                  <a:lnTo>
                    <a:pt x="400383" y="484565"/>
                  </a:lnTo>
                  <a:lnTo>
                    <a:pt x="399743" y="486840"/>
                  </a:lnTo>
                  <a:lnTo>
                    <a:pt x="399097" y="489115"/>
                  </a:lnTo>
                  <a:lnTo>
                    <a:pt x="398440" y="491390"/>
                  </a:lnTo>
                  <a:lnTo>
                    <a:pt x="397783" y="493665"/>
                  </a:lnTo>
                  <a:lnTo>
                    <a:pt x="397112" y="495940"/>
                  </a:lnTo>
                  <a:lnTo>
                    <a:pt x="396438" y="498215"/>
                  </a:lnTo>
                  <a:lnTo>
                    <a:pt x="395759" y="500490"/>
                  </a:lnTo>
                  <a:lnTo>
                    <a:pt x="395071" y="502765"/>
                  </a:lnTo>
                  <a:lnTo>
                    <a:pt x="394382" y="505040"/>
                  </a:lnTo>
                  <a:lnTo>
                    <a:pt x="393681" y="507315"/>
                  </a:lnTo>
                  <a:lnTo>
                    <a:pt x="392979" y="509590"/>
                  </a:lnTo>
                  <a:lnTo>
                    <a:pt x="392271" y="511865"/>
                  </a:lnTo>
                  <a:lnTo>
                    <a:pt x="391556" y="514140"/>
                  </a:lnTo>
                  <a:lnTo>
                    <a:pt x="390841" y="516415"/>
                  </a:lnTo>
                  <a:lnTo>
                    <a:pt x="390114" y="518690"/>
                  </a:lnTo>
                  <a:lnTo>
                    <a:pt x="389387" y="520965"/>
                  </a:lnTo>
                  <a:lnTo>
                    <a:pt x="388655" y="523240"/>
                  </a:lnTo>
                  <a:lnTo>
                    <a:pt x="387918" y="525515"/>
                  </a:lnTo>
                  <a:lnTo>
                    <a:pt x="387180" y="527790"/>
                  </a:lnTo>
                  <a:lnTo>
                    <a:pt x="386434" y="530065"/>
                  </a:lnTo>
                  <a:lnTo>
                    <a:pt x="385687" y="532339"/>
                  </a:lnTo>
                  <a:lnTo>
                    <a:pt x="384936" y="534614"/>
                  </a:lnTo>
                  <a:lnTo>
                    <a:pt x="384181" y="536889"/>
                  </a:lnTo>
                  <a:lnTo>
                    <a:pt x="383425" y="539164"/>
                  </a:lnTo>
                  <a:lnTo>
                    <a:pt x="382663" y="541439"/>
                  </a:lnTo>
                  <a:lnTo>
                    <a:pt x="381901" y="543714"/>
                  </a:lnTo>
                  <a:lnTo>
                    <a:pt x="381136" y="545989"/>
                  </a:lnTo>
                  <a:lnTo>
                    <a:pt x="380368" y="548264"/>
                  </a:lnTo>
                  <a:lnTo>
                    <a:pt x="379600" y="550539"/>
                  </a:lnTo>
                  <a:lnTo>
                    <a:pt x="378828" y="552814"/>
                  </a:lnTo>
                  <a:lnTo>
                    <a:pt x="378056" y="555089"/>
                  </a:lnTo>
                  <a:lnTo>
                    <a:pt x="377281" y="557364"/>
                  </a:lnTo>
                  <a:lnTo>
                    <a:pt x="376506" y="559639"/>
                  </a:lnTo>
                  <a:lnTo>
                    <a:pt x="375730" y="561914"/>
                  </a:lnTo>
                  <a:lnTo>
                    <a:pt x="374952" y="564189"/>
                  </a:lnTo>
                  <a:lnTo>
                    <a:pt x="374175" y="566464"/>
                  </a:lnTo>
                  <a:lnTo>
                    <a:pt x="373397" y="568739"/>
                  </a:lnTo>
                  <a:lnTo>
                    <a:pt x="372618" y="571014"/>
                  </a:lnTo>
                  <a:lnTo>
                    <a:pt x="371840" y="573289"/>
                  </a:lnTo>
                  <a:lnTo>
                    <a:pt x="371062" y="575564"/>
                  </a:lnTo>
                  <a:lnTo>
                    <a:pt x="370284" y="577839"/>
                  </a:lnTo>
                  <a:lnTo>
                    <a:pt x="369507" y="580114"/>
                  </a:lnTo>
                  <a:lnTo>
                    <a:pt x="368731" y="582389"/>
                  </a:lnTo>
                  <a:lnTo>
                    <a:pt x="367955" y="584664"/>
                  </a:lnTo>
                  <a:lnTo>
                    <a:pt x="367182" y="586938"/>
                  </a:lnTo>
                  <a:lnTo>
                    <a:pt x="366408" y="589213"/>
                  </a:lnTo>
                  <a:lnTo>
                    <a:pt x="365638" y="591488"/>
                  </a:lnTo>
                  <a:lnTo>
                    <a:pt x="364869" y="593763"/>
                  </a:lnTo>
                  <a:lnTo>
                    <a:pt x="364101" y="596038"/>
                  </a:lnTo>
                  <a:lnTo>
                    <a:pt x="363337" y="598313"/>
                  </a:lnTo>
                  <a:lnTo>
                    <a:pt x="362572" y="600588"/>
                  </a:lnTo>
                  <a:lnTo>
                    <a:pt x="361814" y="602863"/>
                  </a:lnTo>
                  <a:lnTo>
                    <a:pt x="361056" y="605138"/>
                  </a:lnTo>
                  <a:lnTo>
                    <a:pt x="360301" y="607413"/>
                  </a:lnTo>
                  <a:lnTo>
                    <a:pt x="359551" y="609688"/>
                  </a:lnTo>
                  <a:lnTo>
                    <a:pt x="358801" y="611963"/>
                  </a:lnTo>
                  <a:lnTo>
                    <a:pt x="358058" y="614238"/>
                  </a:lnTo>
                  <a:lnTo>
                    <a:pt x="357317" y="616513"/>
                  </a:lnTo>
                  <a:lnTo>
                    <a:pt x="356580" y="618788"/>
                  </a:lnTo>
                  <a:lnTo>
                    <a:pt x="355848" y="621063"/>
                  </a:lnTo>
                  <a:lnTo>
                    <a:pt x="355117" y="623338"/>
                  </a:lnTo>
                  <a:lnTo>
                    <a:pt x="354395" y="625613"/>
                  </a:lnTo>
                  <a:lnTo>
                    <a:pt x="353675" y="627888"/>
                  </a:lnTo>
                  <a:lnTo>
                    <a:pt x="352960" y="630163"/>
                  </a:lnTo>
                  <a:lnTo>
                    <a:pt x="352251" y="632438"/>
                  </a:lnTo>
                  <a:lnTo>
                    <a:pt x="351543" y="634713"/>
                  </a:lnTo>
                  <a:lnTo>
                    <a:pt x="350847" y="636988"/>
                  </a:lnTo>
                  <a:lnTo>
                    <a:pt x="350152" y="639262"/>
                  </a:lnTo>
                  <a:lnTo>
                    <a:pt x="349464" y="641537"/>
                  </a:lnTo>
                  <a:lnTo>
                    <a:pt x="348782" y="643812"/>
                  </a:lnTo>
                  <a:lnTo>
                    <a:pt x="348102" y="646087"/>
                  </a:lnTo>
                  <a:lnTo>
                    <a:pt x="347435" y="648362"/>
                  </a:lnTo>
                  <a:lnTo>
                    <a:pt x="346769" y="650637"/>
                  </a:lnTo>
                  <a:lnTo>
                    <a:pt x="346111" y="652912"/>
                  </a:lnTo>
                  <a:lnTo>
                    <a:pt x="345461" y="655187"/>
                  </a:lnTo>
                  <a:lnTo>
                    <a:pt x="344812" y="657462"/>
                  </a:lnTo>
                  <a:lnTo>
                    <a:pt x="344179" y="659737"/>
                  </a:lnTo>
                  <a:lnTo>
                    <a:pt x="343545" y="662012"/>
                  </a:lnTo>
                  <a:lnTo>
                    <a:pt x="342922" y="664287"/>
                  </a:lnTo>
                  <a:lnTo>
                    <a:pt x="342307" y="666562"/>
                  </a:lnTo>
                  <a:lnTo>
                    <a:pt x="341693" y="668837"/>
                  </a:lnTo>
                  <a:lnTo>
                    <a:pt x="341096" y="671112"/>
                  </a:lnTo>
                  <a:lnTo>
                    <a:pt x="340499" y="673387"/>
                  </a:lnTo>
                  <a:lnTo>
                    <a:pt x="339914" y="675662"/>
                  </a:lnTo>
                  <a:lnTo>
                    <a:pt x="339336" y="677937"/>
                  </a:lnTo>
                  <a:lnTo>
                    <a:pt x="338762" y="680212"/>
                  </a:lnTo>
                  <a:lnTo>
                    <a:pt x="338204" y="682487"/>
                  </a:lnTo>
                  <a:lnTo>
                    <a:pt x="337646" y="684762"/>
                  </a:lnTo>
                  <a:lnTo>
                    <a:pt x="337103" y="687037"/>
                  </a:lnTo>
                  <a:lnTo>
                    <a:pt x="336565" y="689312"/>
                  </a:lnTo>
                  <a:lnTo>
                    <a:pt x="336033" y="691587"/>
                  </a:lnTo>
                  <a:lnTo>
                    <a:pt x="335517" y="693861"/>
                  </a:lnTo>
                  <a:lnTo>
                    <a:pt x="335001" y="696136"/>
                  </a:lnTo>
                  <a:lnTo>
                    <a:pt x="334502" y="698411"/>
                  </a:lnTo>
                  <a:lnTo>
                    <a:pt x="334008" y="700686"/>
                  </a:lnTo>
                  <a:lnTo>
                    <a:pt x="333520" y="702961"/>
                  </a:lnTo>
                  <a:lnTo>
                    <a:pt x="333048" y="705236"/>
                  </a:lnTo>
                  <a:lnTo>
                    <a:pt x="332577" y="707511"/>
                  </a:lnTo>
                  <a:lnTo>
                    <a:pt x="332124" y="709786"/>
                  </a:lnTo>
                  <a:lnTo>
                    <a:pt x="331675" y="712061"/>
                  </a:lnTo>
                  <a:lnTo>
                    <a:pt x="331234" y="714336"/>
                  </a:lnTo>
                  <a:lnTo>
                    <a:pt x="330808" y="716611"/>
                  </a:lnTo>
                  <a:lnTo>
                    <a:pt x="330383" y="718886"/>
                  </a:lnTo>
                  <a:lnTo>
                    <a:pt x="329978" y="721161"/>
                  </a:lnTo>
                  <a:lnTo>
                    <a:pt x="329576" y="723436"/>
                  </a:lnTo>
                  <a:lnTo>
                    <a:pt x="329184" y="725711"/>
                  </a:lnTo>
                  <a:lnTo>
                    <a:pt x="328806" y="727986"/>
                  </a:lnTo>
                  <a:lnTo>
                    <a:pt x="328428" y="730261"/>
                  </a:lnTo>
                  <a:lnTo>
                    <a:pt x="328072" y="732536"/>
                  </a:lnTo>
                  <a:lnTo>
                    <a:pt x="327719" y="734811"/>
                  </a:lnTo>
                  <a:lnTo>
                    <a:pt x="327376" y="737086"/>
                  </a:lnTo>
                  <a:lnTo>
                    <a:pt x="327047" y="739361"/>
                  </a:lnTo>
                  <a:lnTo>
                    <a:pt x="326718" y="741636"/>
                  </a:lnTo>
                  <a:lnTo>
                    <a:pt x="326413" y="743911"/>
                  </a:lnTo>
                  <a:lnTo>
                    <a:pt x="326108" y="746185"/>
                  </a:lnTo>
                  <a:lnTo>
                    <a:pt x="325816" y="748460"/>
                  </a:lnTo>
                  <a:lnTo>
                    <a:pt x="325536" y="750735"/>
                  </a:lnTo>
                  <a:lnTo>
                    <a:pt x="325257" y="753010"/>
                  </a:lnTo>
                  <a:lnTo>
                    <a:pt x="325001" y="755285"/>
                  </a:lnTo>
                  <a:lnTo>
                    <a:pt x="324746" y="757560"/>
                  </a:lnTo>
                  <a:lnTo>
                    <a:pt x="324505" y="759835"/>
                  </a:lnTo>
                  <a:lnTo>
                    <a:pt x="324274" y="762110"/>
                  </a:lnTo>
                  <a:lnTo>
                    <a:pt x="324046" y="764385"/>
                  </a:lnTo>
                  <a:lnTo>
                    <a:pt x="323840" y="766660"/>
                  </a:lnTo>
                  <a:lnTo>
                    <a:pt x="323634" y="768935"/>
                  </a:lnTo>
                  <a:lnTo>
                    <a:pt x="323444" y="771210"/>
                  </a:lnTo>
                  <a:lnTo>
                    <a:pt x="323262" y="773485"/>
                  </a:lnTo>
                  <a:lnTo>
                    <a:pt x="323084" y="775760"/>
                  </a:lnTo>
                  <a:lnTo>
                    <a:pt x="322927" y="778035"/>
                  </a:lnTo>
                  <a:lnTo>
                    <a:pt x="322770" y="780310"/>
                  </a:lnTo>
                  <a:lnTo>
                    <a:pt x="322629" y="782585"/>
                  </a:lnTo>
                  <a:lnTo>
                    <a:pt x="322496" y="784860"/>
                  </a:lnTo>
                  <a:lnTo>
                    <a:pt x="322368" y="787135"/>
                  </a:lnTo>
                  <a:lnTo>
                    <a:pt x="322259" y="789410"/>
                  </a:lnTo>
                  <a:lnTo>
                    <a:pt x="322150" y="791685"/>
                  </a:lnTo>
                  <a:lnTo>
                    <a:pt x="322058" y="793960"/>
                  </a:lnTo>
                  <a:lnTo>
                    <a:pt x="321972" y="796235"/>
                  </a:lnTo>
                  <a:lnTo>
                    <a:pt x="321892" y="798509"/>
                  </a:lnTo>
                  <a:lnTo>
                    <a:pt x="321830" y="800784"/>
                  </a:lnTo>
                  <a:lnTo>
                    <a:pt x="321767" y="803059"/>
                  </a:lnTo>
                  <a:lnTo>
                    <a:pt x="321722" y="805334"/>
                  </a:lnTo>
                  <a:lnTo>
                    <a:pt x="321682" y="807609"/>
                  </a:lnTo>
                  <a:lnTo>
                    <a:pt x="321649" y="809884"/>
                  </a:lnTo>
                  <a:lnTo>
                    <a:pt x="321631" y="812159"/>
                  </a:lnTo>
                  <a:lnTo>
                    <a:pt x="321613" y="814434"/>
                  </a:lnTo>
                  <a:lnTo>
                    <a:pt x="321613" y="816709"/>
                  </a:lnTo>
                  <a:lnTo>
                    <a:pt x="321617" y="818984"/>
                  </a:lnTo>
                  <a:lnTo>
                    <a:pt x="321628" y="821259"/>
                  </a:lnTo>
                  <a:lnTo>
                    <a:pt x="321653" y="823534"/>
                  </a:lnTo>
                  <a:lnTo>
                    <a:pt x="321678" y="825809"/>
                  </a:lnTo>
                  <a:lnTo>
                    <a:pt x="321720" y="828084"/>
                  </a:lnTo>
                  <a:lnTo>
                    <a:pt x="321765" y="830359"/>
                  </a:lnTo>
                  <a:lnTo>
                    <a:pt x="321818" y="832634"/>
                  </a:lnTo>
                  <a:lnTo>
                    <a:pt x="321883" y="834909"/>
                  </a:lnTo>
                  <a:lnTo>
                    <a:pt x="321948" y="837184"/>
                  </a:lnTo>
                  <a:lnTo>
                    <a:pt x="322030" y="839459"/>
                  </a:lnTo>
                  <a:lnTo>
                    <a:pt x="322113" y="841734"/>
                  </a:lnTo>
                  <a:lnTo>
                    <a:pt x="322205" y="844009"/>
                  </a:lnTo>
                  <a:lnTo>
                    <a:pt x="322307" y="846284"/>
                  </a:lnTo>
                  <a:lnTo>
                    <a:pt x="322409" y="848559"/>
                  </a:lnTo>
                  <a:lnTo>
                    <a:pt x="322527" y="850834"/>
                  </a:lnTo>
                  <a:lnTo>
                    <a:pt x="322646" y="853108"/>
                  </a:lnTo>
                  <a:lnTo>
                    <a:pt x="322773" y="855383"/>
                  </a:lnTo>
                  <a:lnTo>
                    <a:pt x="322909" y="857658"/>
                  </a:lnTo>
                  <a:lnTo>
                    <a:pt x="323045" y="859933"/>
                  </a:lnTo>
                  <a:lnTo>
                    <a:pt x="323196" y="862208"/>
                  </a:lnTo>
                  <a:lnTo>
                    <a:pt x="323347" y="864483"/>
                  </a:lnTo>
                  <a:lnTo>
                    <a:pt x="323506" y="866758"/>
                  </a:lnTo>
                  <a:lnTo>
                    <a:pt x="323671" y="869033"/>
                  </a:lnTo>
                  <a:lnTo>
                    <a:pt x="323838" y="871308"/>
                  </a:lnTo>
                  <a:lnTo>
                    <a:pt x="324017" y="873583"/>
                  </a:lnTo>
                  <a:lnTo>
                    <a:pt x="324196" y="875858"/>
                  </a:lnTo>
                  <a:lnTo>
                    <a:pt x="324382" y="878133"/>
                  </a:lnTo>
                  <a:lnTo>
                    <a:pt x="324574" y="880408"/>
                  </a:lnTo>
                  <a:lnTo>
                    <a:pt x="324767" y="882683"/>
                  </a:lnTo>
                  <a:lnTo>
                    <a:pt x="324971" y="884958"/>
                  </a:lnTo>
                  <a:lnTo>
                    <a:pt x="325174" y="887233"/>
                  </a:lnTo>
                  <a:lnTo>
                    <a:pt x="325384" y="889508"/>
                  </a:lnTo>
                  <a:lnTo>
                    <a:pt x="325598" y="891783"/>
                  </a:lnTo>
                  <a:lnTo>
                    <a:pt x="325813" y="894058"/>
                  </a:lnTo>
                  <a:lnTo>
                    <a:pt x="326036" y="896333"/>
                  </a:lnTo>
                  <a:lnTo>
                    <a:pt x="326259" y="898608"/>
                  </a:lnTo>
                  <a:lnTo>
                    <a:pt x="326488" y="900883"/>
                  </a:lnTo>
                  <a:lnTo>
                    <a:pt x="326720" y="903158"/>
                  </a:lnTo>
                  <a:lnTo>
                    <a:pt x="326953" y="905432"/>
                  </a:lnTo>
                  <a:lnTo>
                    <a:pt x="327191" y="907707"/>
                  </a:lnTo>
                  <a:lnTo>
                    <a:pt x="327430" y="909982"/>
                  </a:lnTo>
                  <a:lnTo>
                    <a:pt x="327673" y="912257"/>
                  </a:lnTo>
                  <a:lnTo>
                    <a:pt x="327917" y="914532"/>
                  </a:lnTo>
                  <a:lnTo>
                    <a:pt x="328163" y="916807"/>
                  </a:lnTo>
                  <a:lnTo>
                    <a:pt x="328413" y="919082"/>
                  </a:lnTo>
                  <a:lnTo>
                    <a:pt x="328662" y="921357"/>
                  </a:lnTo>
                  <a:lnTo>
                    <a:pt x="328914" y="923632"/>
                  </a:lnTo>
                  <a:lnTo>
                    <a:pt x="329167" y="925907"/>
                  </a:lnTo>
                  <a:lnTo>
                    <a:pt x="329421" y="928182"/>
                  </a:lnTo>
                  <a:lnTo>
                    <a:pt x="329677" y="930457"/>
                  </a:lnTo>
                  <a:lnTo>
                    <a:pt x="329932" y="932732"/>
                  </a:lnTo>
                  <a:lnTo>
                    <a:pt x="330189" y="935007"/>
                  </a:lnTo>
                  <a:lnTo>
                    <a:pt x="330446" y="937282"/>
                  </a:lnTo>
                  <a:lnTo>
                    <a:pt x="330702" y="939557"/>
                  </a:lnTo>
                  <a:lnTo>
                    <a:pt x="330959" y="941832"/>
                  </a:lnTo>
                  <a:lnTo>
                    <a:pt x="331216" y="944107"/>
                  </a:lnTo>
                  <a:lnTo>
                    <a:pt x="331472" y="946382"/>
                  </a:lnTo>
                  <a:lnTo>
                    <a:pt x="331727" y="948657"/>
                  </a:lnTo>
                  <a:lnTo>
                    <a:pt x="331982" y="950932"/>
                  </a:lnTo>
                  <a:lnTo>
                    <a:pt x="332235" y="953207"/>
                  </a:lnTo>
                  <a:lnTo>
                    <a:pt x="332488" y="955482"/>
                  </a:lnTo>
                  <a:lnTo>
                    <a:pt x="332738" y="957757"/>
                  </a:lnTo>
                  <a:lnTo>
                    <a:pt x="332988" y="960031"/>
                  </a:lnTo>
                  <a:lnTo>
                    <a:pt x="333235" y="962306"/>
                  </a:lnTo>
                  <a:lnTo>
                    <a:pt x="333480" y="964581"/>
                  </a:lnTo>
                  <a:lnTo>
                    <a:pt x="333725" y="966856"/>
                  </a:lnTo>
                  <a:lnTo>
                    <a:pt x="333964" y="969131"/>
                  </a:lnTo>
                  <a:lnTo>
                    <a:pt x="334203" y="971406"/>
                  </a:lnTo>
                  <a:lnTo>
                    <a:pt x="334438" y="973681"/>
                  </a:lnTo>
                  <a:lnTo>
                    <a:pt x="334670" y="975956"/>
                  </a:lnTo>
                  <a:lnTo>
                    <a:pt x="334902" y="978231"/>
                  </a:lnTo>
                  <a:lnTo>
                    <a:pt x="335126" y="980506"/>
                  </a:lnTo>
                  <a:lnTo>
                    <a:pt x="335349" y="982781"/>
                  </a:lnTo>
                  <a:lnTo>
                    <a:pt x="335567" y="985056"/>
                  </a:lnTo>
                  <a:lnTo>
                    <a:pt x="335782" y="987331"/>
                  </a:lnTo>
                  <a:lnTo>
                    <a:pt x="335995" y="989606"/>
                  </a:lnTo>
                  <a:lnTo>
                    <a:pt x="336199" y="991881"/>
                  </a:lnTo>
                  <a:lnTo>
                    <a:pt x="336403" y="994156"/>
                  </a:lnTo>
                  <a:lnTo>
                    <a:pt x="336599" y="996431"/>
                  </a:lnTo>
                  <a:lnTo>
                    <a:pt x="336791" y="998706"/>
                  </a:lnTo>
                  <a:lnTo>
                    <a:pt x="336981" y="1000981"/>
                  </a:lnTo>
                  <a:lnTo>
                    <a:pt x="337161" y="1003256"/>
                  </a:lnTo>
                  <a:lnTo>
                    <a:pt x="337341" y="1005531"/>
                  </a:lnTo>
                  <a:lnTo>
                    <a:pt x="337511" y="1007806"/>
                  </a:lnTo>
                  <a:lnTo>
                    <a:pt x="337677" y="1010081"/>
                  </a:lnTo>
                  <a:lnTo>
                    <a:pt x="337839" y="1012355"/>
                  </a:lnTo>
                  <a:lnTo>
                    <a:pt x="337991" y="1014630"/>
                  </a:lnTo>
                  <a:lnTo>
                    <a:pt x="338142" y="1016905"/>
                  </a:lnTo>
                  <a:lnTo>
                    <a:pt x="338282" y="1019180"/>
                  </a:lnTo>
                  <a:lnTo>
                    <a:pt x="338417" y="1021455"/>
                  </a:lnTo>
                  <a:lnTo>
                    <a:pt x="338549" y="1023730"/>
                  </a:lnTo>
                  <a:lnTo>
                    <a:pt x="338668" y="1026005"/>
                  </a:lnTo>
                  <a:lnTo>
                    <a:pt x="338787" y="1028280"/>
                  </a:lnTo>
                  <a:lnTo>
                    <a:pt x="338892" y="1030555"/>
                  </a:lnTo>
                  <a:lnTo>
                    <a:pt x="338994" y="1032830"/>
                  </a:lnTo>
                  <a:lnTo>
                    <a:pt x="339090" y="1035105"/>
                  </a:lnTo>
                  <a:lnTo>
                    <a:pt x="339173" y="1037380"/>
                  </a:lnTo>
                  <a:lnTo>
                    <a:pt x="339257" y="1039655"/>
                  </a:lnTo>
                  <a:lnTo>
                    <a:pt x="339324" y="1041930"/>
                  </a:lnTo>
                  <a:lnTo>
                    <a:pt x="339388" y="1044205"/>
                  </a:lnTo>
                  <a:lnTo>
                    <a:pt x="339445" y="1046480"/>
                  </a:lnTo>
                  <a:lnTo>
                    <a:pt x="339490" y="1048755"/>
                  </a:lnTo>
                  <a:lnTo>
                    <a:pt x="339534" y="1051030"/>
                  </a:lnTo>
                  <a:lnTo>
                    <a:pt x="339560" y="1053305"/>
                  </a:lnTo>
                  <a:lnTo>
                    <a:pt x="339585" y="1055580"/>
                  </a:lnTo>
                  <a:lnTo>
                    <a:pt x="339600" y="1057855"/>
                  </a:lnTo>
                  <a:lnTo>
                    <a:pt x="339602" y="1060130"/>
                  </a:lnTo>
                  <a:lnTo>
                    <a:pt x="339605" y="1062405"/>
                  </a:lnTo>
                  <a:lnTo>
                    <a:pt x="339588" y="1064679"/>
                  </a:lnTo>
                  <a:lnTo>
                    <a:pt x="339569" y="1066954"/>
                  </a:lnTo>
                  <a:lnTo>
                    <a:pt x="339539" y="1069229"/>
                  </a:lnTo>
                  <a:lnTo>
                    <a:pt x="339498" y="1071504"/>
                  </a:lnTo>
                  <a:lnTo>
                    <a:pt x="339457" y="1073779"/>
                  </a:lnTo>
                  <a:lnTo>
                    <a:pt x="339393" y="1076054"/>
                  </a:lnTo>
                  <a:lnTo>
                    <a:pt x="339329" y="1078329"/>
                  </a:lnTo>
                  <a:lnTo>
                    <a:pt x="339253" y="1080604"/>
                  </a:lnTo>
                  <a:lnTo>
                    <a:pt x="339165" y="1082879"/>
                  </a:lnTo>
                  <a:lnTo>
                    <a:pt x="339077" y="1085154"/>
                  </a:lnTo>
                  <a:lnTo>
                    <a:pt x="338966" y="1087429"/>
                  </a:lnTo>
                  <a:lnTo>
                    <a:pt x="338855" y="1089704"/>
                  </a:lnTo>
                  <a:lnTo>
                    <a:pt x="338731" y="1091979"/>
                  </a:lnTo>
                  <a:lnTo>
                    <a:pt x="338596" y="1094254"/>
                  </a:lnTo>
                  <a:lnTo>
                    <a:pt x="338459" y="1096529"/>
                  </a:lnTo>
                  <a:lnTo>
                    <a:pt x="338300" y="1098804"/>
                  </a:lnTo>
                  <a:lnTo>
                    <a:pt x="338141" y="1101079"/>
                  </a:lnTo>
                  <a:lnTo>
                    <a:pt x="337967" y="1103354"/>
                  </a:lnTo>
                  <a:lnTo>
                    <a:pt x="337783" y="1105629"/>
                  </a:lnTo>
                  <a:lnTo>
                    <a:pt x="337596" y="1107904"/>
                  </a:lnTo>
                  <a:lnTo>
                    <a:pt x="337388" y="1110179"/>
                  </a:lnTo>
                  <a:lnTo>
                    <a:pt x="337181" y="1112454"/>
                  </a:lnTo>
                  <a:lnTo>
                    <a:pt x="336956" y="1114729"/>
                  </a:lnTo>
                  <a:lnTo>
                    <a:pt x="336724" y="1117004"/>
                  </a:lnTo>
                  <a:lnTo>
                    <a:pt x="336486" y="1119278"/>
                  </a:lnTo>
                  <a:lnTo>
                    <a:pt x="336229" y="1121553"/>
                  </a:lnTo>
                  <a:lnTo>
                    <a:pt x="335972" y="1123828"/>
                  </a:lnTo>
                  <a:lnTo>
                    <a:pt x="335697" y="1126103"/>
                  </a:lnTo>
                  <a:lnTo>
                    <a:pt x="335416" y="1128378"/>
                  </a:lnTo>
                  <a:lnTo>
                    <a:pt x="335128" y="1130653"/>
                  </a:lnTo>
                  <a:lnTo>
                    <a:pt x="334822" y="1132928"/>
                  </a:lnTo>
                  <a:lnTo>
                    <a:pt x="334516" y="1135203"/>
                  </a:lnTo>
                  <a:lnTo>
                    <a:pt x="334190" y="1137478"/>
                  </a:lnTo>
                  <a:lnTo>
                    <a:pt x="333860" y="1139753"/>
                  </a:lnTo>
                  <a:lnTo>
                    <a:pt x="333522" y="1142028"/>
                  </a:lnTo>
                  <a:lnTo>
                    <a:pt x="333168" y="1144303"/>
                  </a:lnTo>
                  <a:lnTo>
                    <a:pt x="332813" y="1146578"/>
                  </a:lnTo>
                  <a:lnTo>
                    <a:pt x="332439" y="1148853"/>
                  </a:lnTo>
                  <a:lnTo>
                    <a:pt x="332060" y="1151128"/>
                  </a:lnTo>
                  <a:lnTo>
                    <a:pt x="331673" y="1153403"/>
                  </a:lnTo>
                  <a:lnTo>
                    <a:pt x="331272" y="1155678"/>
                  </a:lnTo>
                  <a:lnTo>
                    <a:pt x="330870" y="1157953"/>
                  </a:lnTo>
                  <a:lnTo>
                    <a:pt x="330447" y="1160228"/>
                  </a:lnTo>
                  <a:lnTo>
                    <a:pt x="330022" y="1162503"/>
                  </a:lnTo>
                  <a:close/>
                </a:path>
              </a:pathLst>
            </a:custGeom>
            <a:solidFill>
              <a:srgbClr val="A1B8E1">
                <a:alpha val="8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g52"/>
            <p:cNvSpPr/>
            <p:nvPr/>
          </p:nvSpPr>
          <p:spPr>
            <a:xfrm>
              <a:off x="5874771" y="2222906"/>
              <a:ext cx="338530" cy="3526157"/>
            </a:xfrm>
            <a:custGeom>
              <a:avLst/>
              <a:gdLst/>
              <a:ahLst/>
              <a:cxnLst/>
              <a:rect l="0" t="0" r="0" b="0"/>
              <a:pathLst>
                <a:path w="338530" h="3526157">
                  <a:moveTo>
                    <a:pt x="162705" y="3526157"/>
                  </a:moveTo>
                  <a:lnTo>
                    <a:pt x="162571" y="3519256"/>
                  </a:lnTo>
                  <a:lnTo>
                    <a:pt x="162440" y="3512356"/>
                  </a:lnTo>
                  <a:lnTo>
                    <a:pt x="162313" y="3505455"/>
                  </a:lnTo>
                  <a:lnTo>
                    <a:pt x="162190" y="3498555"/>
                  </a:lnTo>
                  <a:lnTo>
                    <a:pt x="162071" y="3491654"/>
                  </a:lnTo>
                  <a:lnTo>
                    <a:pt x="161955" y="3484754"/>
                  </a:lnTo>
                  <a:lnTo>
                    <a:pt x="161844" y="3477853"/>
                  </a:lnTo>
                  <a:lnTo>
                    <a:pt x="161736" y="3470953"/>
                  </a:lnTo>
                  <a:lnTo>
                    <a:pt x="161631" y="3464052"/>
                  </a:lnTo>
                  <a:lnTo>
                    <a:pt x="161531" y="3457152"/>
                  </a:lnTo>
                  <a:lnTo>
                    <a:pt x="161434" y="3450251"/>
                  </a:lnTo>
                  <a:lnTo>
                    <a:pt x="161340" y="3443351"/>
                  </a:lnTo>
                  <a:lnTo>
                    <a:pt x="161248" y="3436450"/>
                  </a:lnTo>
                  <a:lnTo>
                    <a:pt x="161160" y="3429550"/>
                  </a:lnTo>
                  <a:lnTo>
                    <a:pt x="161075" y="3422649"/>
                  </a:lnTo>
                  <a:lnTo>
                    <a:pt x="160991" y="3415749"/>
                  </a:lnTo>
                  <a:lnTo>
                    <a:pt x="160910" y="3408848"/>
                  </a:lnTo>
                  <a:lnTo>
                    <a:pt x="160830" y="3401948"/>
                  </a:lnTo>
                  <a:lnTo>
                    <a:pt x="160752" y="3395047"/>
                  </a:lnTo>
                  <a:lnTo>
                    <a:pt x="160675" y="3388147"/>
                  </a:lnTo>
                  <a:lnTo>
                    <a:pt x="160598" y="3381246"/>
                  </a:lnTo>
                  <a:lnTo>
                    <a:pt x="160522" y="3374346"/>
                  </a:lnTo>
                  <a:lnTo>
                    <a:pt x="160446" y="3367445"/>
                  </a:lnTo>
                  <a:lnTo>
                    <a:pt x="160370" y="3360545"/>
                  </a:lnTo>
                  <a:lnTo>
                    <a:pt x="160292" y="3353644"/>
                  </a:lnTo>
                  <a:lnTo>
                    <a:pt x="160214" y="3346744"/>
                  </a:lnTo>
                  <a:lnTo>
                    <a:pt x="160135" y="3339843"/>
                  </a:lnTo>
                  <a:lnTo>
                    <a:pt x="160055" y="3332943"/>
                  </a:lnTo>
                  <a:lnTo>
                    <a:pt x="159972" y="3326042"/>
                  </a:lnTo>
                  <a:lnTo>
                    <a:pt x="159887" y="3319142"/>
                  </a:lnTo>
                  <a:lnTo>
                    <a:pt x="159800" y="3312241"/>
                  </a:lnTo>
                  <a:lnTo>
                    <a:pt x="159710" y="3305341"/>
                  </a:lnTo>
                  <a:lnTo>
                    <a:pt x="159618" y="3298440"/>
                  </a:lnTo>
                  <a:lnTo>
                    <a:pt x="159523" y="3291540"/>
                  </a:lnTo>
                  <a:lnTo>
                    <a:pt x="159424" y="3284639"/>
                  </a:lnTo>
                  <a:lnTo>
                    <a:pt x="159322" y="3277739"/>
                  </a:lnTo>
                  <a:lnTo>
                    <a:pt x="159217" y="3270838"/>
                  </a:lnTo>
                  <a:lnTo>
                    <a:pt x="159109" y="3263938"/>
                  </a:lnTo>
                  <a:lnTo>
                    <a:pt x="158996" y="3257037"/>
                  </a:lnTo>
                  <a:lnTo>
                    <a:pt x="158880" y="3250137"/>
                  </a:lnTo>
                  <a:lnTo>
                    <a:pt x="158761" y="3243236"/>
                  </a:lnTo>
                  <a:lnTo>
                    <a:pt x="158639" y="3236336"/>
                  </a:lnTo>
                  <a:lnTo>
                    <a:pt x="158512" y="3229435"/>
                  </a:lnTo>
                  <a:lnTo>
                    <a:pt x="158382" y="3222535"/>
                  </a:lnTo>
                  <a:lnTo>
                    <a:pt x="158250" y="3215634"/>
                  </a:lnTo>
                  <a:lnTo>
                    <a:pt x="158114" y="3208734"/>
                  </a:lnTo>
                  <a:lnTo>
                    <a:pt x="157974" y="3201833"/>
                  </a:lnTo>
                  <a:lnTo>
                    <a:pt x="157832" y="3194933"/>
                  </a:lnTo>
                  <a:lnTo>
                    <a:pt x="157687" y="3188032"/>
                  </a:lnTo>
                  <a:lnTo>
                    <a:pt x="157539" y="3181132"/>
                  </a:lnTo>
                  <a:lnTo>
                    <a:pt x="157389" y="3174231"/>
                  </a:lnTo>
                  <a:lnTo>
                    <a:pt x="157236" y="3167331"/>
                  </a:lnTo>
                  <a:lnTo>
                    <a:pt x="157082" y="3160430"/>
                  </a:lnTo>
                  <a:lnTo>
                    <a:pt x="156925" y="3153530"/>
                  </a:lnTo>
                  <a:lnTo>
                    <a:pt x="156766" y="3146629"/>
                  </a:lnTo>
                  <a:lnTo>
                    <a:pt x="156606" y="3139729"/>
                  </a:lnTo>
                  <a:lnTo>
                    <a:pt x="156444" y="3132828"/>
                  </a:lnTo>
                  <a:lnTo>
                    <a:pt x="156280" y="3125928"/>
                  </a:lnTo>
                  <a:lnTo>
                    <a:pt x="156115" y="3119027"/>
                  </a:lnTo>
                  <a:lnTo>
                    <a:pt x="155950" y="3112127"/>
                  </a:lnTo>
                  <a:lnTo>
                    <a:pt x="155782" y="3105226"/>
                  </a:lnTo>
                  <a:lnTo>
                    <a:pt x="155614" y="3098326"/>
                  </a:lnTo>
                  <a:lnTo>
                    <a:pt x="155444" y="3091425"/>
                  </a:lnTo>
                  <a:lnTo>
                    <a:pt x="155274" y="3084525"/>
                  </a:lnTo>
                  <a:lnTo>
                    <a:pt x="155102" y="3077624"/>
                  </a:lnTo>
                  <a:lnTo>
                    <a:pt x="154929" y="3070724"/>
                  </a:lnTo>
                  <a:lnTo>
                    <a:pt x="154755" y="3063823"/>
                  </a:lnTo>
                  <a:lnTo>
                    <a:pt x="154579" y="3056923"/>
                  </a:lnTo>
                  <a:lnTo>
                    <a:pt x="154401" y="3050022"/>
                  </a:lnTo>
                  <a:lnTo>
                    <a:pt x="154222" y="3043122"/>
                  </a:lnTo>
                  <a:lnTo>
                    <a:pt x="154041" y="3036221"/>
                  </a:lnTo>
                  <a:lnTo>
                    <a:pt x="153857" y="3029321"/>
                  </a:lnTo>
                  <a:lnTo>
                    <a:pt x="153671" y="3022420"/>
                  </a:lnTo>
                  <a:lnTo>
                    <a:pt x="153483" y="3015520"/>
                  </a:lnTo>
                  <a:lnTo>
                    <a:pt x="153291" y="3008619"/>
                  </a:lnTo>
                  <a:lnTo>
                    <a:pt x="153095" y="3001719"/>
                  </a:lnTo>
                  <a:lnTo>
                    <a:pt x="152895" y="2994818"/>
                  </a:lnTo>
                  <a:lnTo>
                    <a:pt x="152692" y="2987918"/>
                  </a:lnTo>
                  <a:lnTo>
                    <a:pt x="152483" y="2981017"/>
                  </a:lnTo>
                  <a:lnTo>
                    <a:pt x="152270" y="2974117"/>
                  </a:lnTo>
                  <a:lnTo>
                    <a:pt x="152051" y="2967216"/>
                  </a:lnTo>
                  <a:lnTo>
                    <a:pt x="151827" y="2960316"/>
                  </a:lnTo>
                  <a:lnTo>
                    <a:pt x="151594" y="2953415"/>
                  </a:lnTo>
                  <a:lnTo>
                    <a:pt x="151356" y="2946515"/>
                  </a:lnTo>
                  <a:lnTo>
                    <a:pt x="151111" y="2939614"/>
                  </a:lnTo>
                  <a:lnTo>
                    <a:pt x="150858" y="2932714"/>
                  </a:lnTo>
                  <a:lnTo>
                    <a:pt x="150595" y="2925813"/>
                  </a:lnTo>
                  <a:lnTo>
                    <a:pt x="150325" y="2918913"/>
                  </a:lnTo>
                  <a:lnTo>
                    <a:pt x="150048" y="2912012"/>
                  </a:lnTo>
                  <a:lnTo>
                    <a:pt x="149757" y="2905112"/>
                  </a:lnTo>
                  <a:lnTo>
                    <a:pt x="149458" y="2898211"/>
                  </a:lnTo>
                  <a:lnTo>
                    <a:pt x="149151" y="2891311"/>
                  </a:lnTo>
                  <a:lnTo>
                    <a:pt x="148833" y="2884410"/>
                  </a:lnTo>
                  <a:lnTo>
                    <a:pt x="148501" y="2877510"/>
                  </a:lnTo>
                  <a:lnTo>
                    <a:pt x="148161" y="2870609"/>
                  </a:lnTo>
                  <a:lnTo>
                    <a:pt x="147811" y="2863709"/>
                  </a:lnTo>
                  <a:lnTo>
                    <a:pt x="147447" y="2856808"/>
                  </a:lnTo>
                  <a:lnTo>
                    <a:pt x="147072" y="2849908"/>
                  </a:lnTo>
                  <a:lnTo>
                    <a:pt x="146687" y="2843007"/>
                  </a:lnTo>
                  <a:lnTo>
                    <a:pt x="146291" y="2836107"/>
                  </a:lnTo>
                  <a:lnTo>
                    <a:pt x="145880" y="2829206"/>
                  </a:lnTo>
                  <a:lnTo>
                    <a:pt x="145460" y="2822305"/>
                  </a:lnTo>
                  <a:lnTo>
                    <a:pt x="145029" y="2815405"/>
                  </a:lnTo>
                  <a:lnTo>
                    <a:pt x="144587" y="2808504"/>
                  </a:lnTo>
                  <a:lnTo>
                    <a:pt x="144132" y="2801604"/>
                  </a:lnTo>
                  <a:lnTo>
                    <a:pt x="143668" y="2794703"/>
                  </a:lnTo>
                  <a:lnTo>
                    <a:pt x="143196" y="2787803"/>
                  </a:lnTo>
                  <a:lnTo>
                    <a:pt x="142710" y="2780902"/>
                  </a:lnTo>
                  <a:lnTo>
                    <a:pt x="142215" y="2774002"/>
                  </a:lnTo>
                  <a:lnTo>
                    <a:pt x="141713" y="2767101"/>
                  </a:lnTo>
                  <a:lnTo>
                    <a:pt x="141202" y="2760201"/>
                  </a:lnTo>
                  <a:lnTo>
                    <a:pt x="140681" y="2753300"/>
                  </a:lnTo>
                  <a:lnTo>
                    <a:pt x="140154" y="2746400"/>
                  </a:lnTo>
                  <a:lnTo>
                    <a:pt x="139620" y="2739499"/>
                  </a:lnTo>
                  <a:lnTo>
                    <a:pt x="139079" y="2732599"/>
                  </a:lnTo>
                  <a:lnTo>
                    <a:pt x="138531" y="2725698"/>
                  </a:lnTo>
                  <a:lnTo>
                    <a:pt x="137979" y="2718798"/>
                  </a:lnTo>
                  <a:lnTo>
                    <a:pt x="137423" y="2711897"/>
                  </a:lnTo>
                  <a:lnTo>
                    <a:pt x="136861" y="2704997"/>
                  </a:lnTo>
                  <a:lnTo>
                    <a:pt x="136296" y="2698096"/>
                  </a:lnTo>
                  <a:lnTo>
                    <a:pt x="135729" y="2691196"/>
                  </a:lnTo>
                  <a:lnTo>
                    <a:pt x="135159" y="2684295"/>
                  </a:lnTo>
                  <a:lnTo>
                    <a:pt x="134586" y="2677395"/>
                  </a:lnTo>
                  <a:lnTo>
                    <a:pt x="134013" y="2670494"/>
                  </a:lnTo>
                  <a:lnTo>
                    <a:pt x="133438" y="2663594"/>
                  </a:lnTo>
                  <a:lnTo>
                    <a:pt x="132862" y="2656693"/>
                  </a:lnTo>
                  <a:lnTo>
                    <a:pt x="132286" y="2649793"/>
                  </a:lnTo>
                  <a:lnTo>
                    <a:pt x="131710" y="2642892"/>
                  </a:lnTo>
                  <a:lnTo>
                    <a:pt x="131134" y="2635992"/>
                  </a:lnTo>
                  <a:lnTo>
                    <a:pt x="130558" y="2629091"/>
                  </a:lnTo>
                  <a:lnTo>
                    <a:pt x="129982" y="2622191"/>
                  </a:lnTo>
                  <a:lnTo>
                    <a:pt x="129406" y="2615290"/>
                  </a:lnTo>
                  <a:lnTo>
                    <a:pt x="128830" y="2608390"/>
                  </a:lnTo>
                  <a:lnTo>
                    <a:pt x="128253" y="2601489"/>
                  </a:lnTo>
                  <a:lnTo>
                    <a:pt x="127676" y="2594589"/>
                  </a:lnTo>
                  <a:lnTo>
                    <a:pt x="127098" y="2587688"/>
                  </a:lnTo>
                  <a:lnTo>
                    <a:pt x="126517" y="2580788"/>
                  </a:lnTo>
                  <a:lnTo>
                    <a:pt x="125935" y="2573887"/>
                  </a:lnTo>
                  <a:lnTo>
                    <a:pt x="125350" y="2566987"/>
                  </a:lnTo>
                  <a:lnTo>
                    <a:pt x="124762" y="2560086"/>
                  </a:lnTo>
                  <a:lnTo>
                    <a:pt x="124168" y="2553186"/>
                  </a:lnTo>
                  <a:lnTo>
                    <a:pt x="123569" y="2546285"/>
                  </a:lnTo>
                  <a:lnTo>
                    <a:pt x="122965" y="2539385"/>
                  </a:lnTo>
                  <a:lnTo>
                    <a:pt x="122352" y="2532484"/>
                  </a:lnTo>
                  <a:lnTo>
                    <a:pt x="121730" y="2525584"/>
                  </a:lnTo>
                  <a:lnTo>
                    <a:pt x="121099" y="2518683"/>
                  </a:lnTo>
                  <a:lnTo>
                    <a:pt x="120459" y="2511783"/>
                  </a:lnTo>
                  <a:lnTo>
                    <a:pt x="119803" y="2504882"/>
                  </a:lnTo>
                  <a:lnTo>
                    <a:pt x="119134" y="2497982"/>
                  </a:lnTo>
                  <a:lnTo>
                    <a:pt x="118453" y="2491081"/>
                  </a:lnTo>
                  <a:lnTo>
                    <a:pt x="117754" y="2484181"/>
                  </a:lnTo>
                  <a:lnTo>
                    <a:pt x="117035" y="2477280"/>
                  </a:lnTo>
                  <a:lnTo>
                    <a:pt x="116300" y="2470380"/>
                  </a:lnTo>
                  <a:lnTo>
                    <a:pt x="115548" y="2463479"/>
                  </a:lnTo>
                  <a:lnTo>
                    <a:pt x="114768" y="2456579"/>
                  </a:lnTo>
                  <a:lnTo>
                    <a:pt x="113967" y="2449678"/>
                  </a:lnTo>
                  <a:lnTo>
                    <a:pt x="113146" y="2442778"/>
                  </a:lnTo>
                  <a:lnTo>
                    <a:pt x="112300" y="2435877"/>
                  </a:lnTo>
                  <a:lnTo>
                    <a:pt x="111422" y="2428977"/>
                  </a:lnTo>
                  <a:lnTo>
                    <a:pt x="110520" y="2422076"/>
                  </a:lnTo>
                  <a:lnTo>
                    <a:pt x="109595" y="2415176"/>
                  </a:lnTo>
                  <a:lnTo>
                    <a:pt x="108637" y="2408275"/>
                  </a:lnTo>
                  <a:lnTo>
                    <a:pt x="107647" y="2401375"/>
                  </a:lnTo>
                  <a:lnTo>
                    <a:pt x="106632" y="2394474"/>
                  </a:lnTo>
                  <a:lnTo>
                    <a:pt x="105591" y="2387574"/>
                  </a:lnTo>
                  <a:lnTo>
                    <a:pt x="104508" y="2380673"/>
                  </a:lnTo>
                  <a:lnTo>
                    <a:pt x="103398" y="2373773"/>
                  </a:lnTo>
                  <a:lnTo>
                    <a:pt x="102261" y="2366872"/>
                  </a:lnTo>
                  <a:lnTo>
                    <a:pt x="101092" y="2359972"/>
                  </a:lnTo>
                  <a:lnTo>
                    <a:pt x="99886" y="2353071"/>
                  </a:lnTo>
                  <a:lnTo>
                    <a:pt x="98653" y="2346171"/>
                  </a:lnTo>
                  <a:lnTo>
                    <a:pt x="97395" y="2339270"/>
                  </a:lnTo>
                  <a:lnTo>
                    <a:pt x="96098" y="2332370"/>
                  </a:lnTo>
                  <a:lnTo>
                    <a:pt x="94773" y="2325469"/>
                  </a:lnTo>
                  <a:lnTo>
                    <a:pt x="93422" y="2318569"/>
                  </a:lnTo>
                  <a:lnTo>
                    <a:pt x="92046" y="2311668"/>
                  </a:lnTo>
                  <a:lnTo>
                    <a:pt x="90633" y="2304768"/>
                  </a:lnTo>
                  <a:lnTo>
                    <a:pt x="89198" y="2297867"/>
                  </a:lnTo>
                  <a:lnTo>
                    <a:pt x="87741" y="2290967"/>
                  </a:lnTo>
                  <a:lnTo>
                    <a:pt x="86257" y="2284066"/>
                  </a:lnTo>
                  <a:lnTo>
                    <a:pt x="84747" y="2277166"/>
                  </a:lnTo>
                  <a:lnTo>
                    <a:pt x="83218" y="2270265"/>
                  </a:lnTo>
                  <a:lnTo>
                    <a:pt x="81670" y="2263365"/>
                  </a:lnTo>
                  <a:lnTo>
                    <a:pt x="80098" y="2256464"/>
                  </a:lnTo>
                  <a:lnTo>
                    <a:pt x="78508" y="2249564"/>
                  </a:lnTo>
                  <a:lnTo>
                    <a:pt x="76905" y="2242663"/>
                  </a:lnTo>
                  <a:lnTo>
                    <a:pt x="75286" y="2235763"/>
                  </a:lnTo>
                  <a:lnTo>
                    <a:pt x="73650" y="2228862"/>
                  </a:lnTo>
                  <a:lnTo>
                    <a:pt x="72004" y="2221962"/>
                  </a:lnTo>
                  <a:lnTo>
                    <a:pt x="70348" y="2215061"/>
                  </a:lnTo>
                  <a:lnTo>
                    <a:pt x="68680" y="2208161"/>
                  </a:lnTo>
                  <a:lnTo>
                    <a:pt x="67005" y="2201260"/>
                  </a:lnTo>
                  <a:lnTo>
                    <a:pt x="65324" y="2194360"/>
                  </a:lnTo>
                  <a:lnTo>
                    <a:pt x="63638" y="2187459"/>
                  </a:lnTo>
                  <a:lnTo>
                    <a:pt x="61947" y="2180559"/>
                  </a:lnTo>
                  <a:lnTo>
                    <a:pt x="60255" y="2173658"/>
                  </a:lnTo>
                  <a:lnTo>
                    <a:pt x="58562" y="2166758"/>
                  </a:lnTo>
                  <a:lnTo>
                    <a:pt x="56869" y="2159857"/>
                  </a:lnTo>
                  <a:lnTo>
                    <a:pt x="55178" y="2152957"/>
                  </a:lnTo>
                  <a:lnTo>
                    <a:pt x="53491" y="2146056"/>
                  </a:lnTo>
                  <a:lnTo>
                    <a:pt x="51806" y="2139156"/>
                  </a:lnTo>
                  <a:lnTo>
                    <a:pt x="50129" y="2132255"/>
                  </a:lnTo>
                  <a:lnTo>
                    <a:pt x="48460" y="2125355"/>
                  </a:lnTo>
                  <a:lnTo>
                    <a:pt x="46797" y="2118454"/>
                  </a:lnTo>
                  <a:lnTo>
                    <a:pt x="45142" y="2111554"/>
                  </a:lnTo>
                  <a:lnTo>
                    <a:pt x="43502" y="2104653"/>
                  </a:lnTo>
                  <a:lnTo>
                    <a:pt x="41871" y="2097753"/>
                  </a:lnTo>
                  <a:lnTo>
                    <a:pt x="40252" y="2090852"/>
                  </a:lnTo>
                  <a:lnTo>
                    <a:pt x="38648" y="2083952"/>
                  </a:lnTo>
                  <a:lnTo>
                    <a:pt x="37061" y="2077051"/>
                  </a:lnTo>
                  <a:lnTo>
                    <a:pt x="35489" y="2070151"/>
                  </a:lnTo>
                  <a:lnTo>
                    <a:pt x="33931" y="2063250"/>
                  </a:lnTo>
                  <a:lnTo>
                    <a:pt x="32397" y="2056350"/>
                  </a:lnTo>
                  <a:lnTo>
                    <a:pt x="30882" y="2049449"/>
                  </a:lnTo>
                  <a:lnTo>
                    <a:pt x="29384" y="2042549"/>
                  </a:lnTo>
                  <a:lnTo>
                    <a:pt x="27909" y="2035648"/>
                  </a:lnTo>
                  <a:lnTo>
                    <a:pt x="26461" y="2028748"/>
                  </a:lnTo>
                  <a:lnTo>
                    <a:pt x="25035" y="2021847"/>
                  </a:lnTo>
                  <a:lnTo>
                    <a:pt x="23631" y="2014947"/>
                  </a:lnTo>
                  <a:lnTo>
                    <a:pt x="22259" y="2008046"/>
                  </a:lnTo>
                  <a:lnTo>
                    <a:pt x="20916" y="2001146"/>
                  </a:lnTo>
                  <a:lnTo>
                    <a:pt x="19598" y="1994245"/>
                  </a:lnTo>
                  <a:lnTo>
                    <a:pt x="18307" y="1987345"/>
                  </a:lnTo>
                  <a:lnTo>
                    <a:pt x="17059" y="1980444"/>
                  </a:lnTo>
                  <a:lnTo>
                    <a:pt x="15840" y="1973544"/>
                  </a:lnTo>
                  <a:lnTo>
                    <a:pt x="14650" y="1966643"/>
                  </a:lnTo>
                  <a:lnTo>
                    <a:pt x="13499" y="1959743"/>
                  </a:lnTo>
                  <a:lnTo>
                    <a:pt x="12392" y="1952842"/>
                  </a:lnTo>
                  <a:lnTo>
                    <a:pt x="11318" y="1945942"/>
                  </a:lnTo>
                  <a:lnTo>
                    <a:pt x="10278" y="1939041"/>
                  </a:lnTo>
                  <a:lnTo>
                    <a:pt x="9292" y="1932141"/>
                  </a:lnTo>
                  <a:lnTo>
                    <a:pt x="8347" y="1925240"/>
                  </a:lnTo>
                  <a:lnTo>
                    <a:pt x="7440" y="1918340"/>
                  </a:lnTo>
                  <a:lnTo>
                    <a:pt x="6577" y="1911439"/>
                  </a:lnTo>
                  <a:lnTo>
                    <a:pt x="5774" y="1904539"/>
                  </a:lnTo>
                  <a:lnTo>
                    <a:pt x="5012" y="1897638"/>
                  </a:lnTo>
                  <a:lnTo>
                    <a:pt x="4293" y="1890738"/>
                  </a:lnTo>
                  <a:lnTo>
                    <a:pt x="3633" y="1883837"/>
                  </a:lnTo>
                  <a:lnTo>
                    <a:pt x="3030" y="1876936"/>
                  </a:lnTo>
                  <a:lnTo>
                    <a:pt x="2471" y="1870036"/>
                  </a:lnTo>
                  <a:lnTo>
                    <a:pt x="1959" y="1863135"/>
                  </a:lnTo>
                  <a:lnTo>
                    <a:pt x="1523" y="1856235"/>
                  </a:lnTo>
                  <a:lnTo>
                    <a:pt x="1135" y="1849334"/>
                  </a:lnTo>
                  <a:lnTo>
                    <a:pt x="796" y="1842434"/>
                  </a:lnTo>
                  <a:lnTo>
                    <a:pt x="516" y="1835533"/>
                  </a:lnTo>
                  <a:lnTo>
                    <a:pt x="306" y="1828633"/>
                  </a:lnTo>
                  <a:lnTo>
                    <a:pt x="146" y="1821732"/>
                  </a:lnTo>
                  <a:lnTo>
                    <a:pt x="36" y="1814832"/>
                  </a:lnTo>
                  <a:lnTo>
                    <a:pt x="0" y="1807931"/>
                  </a:lnTo>
                  <a:lnTo>
                    <a:pt x="22" y="1801031"/>
                  </a:lnTo>
                  <a:lnTo>
                    <a:pt x="94" y="1794130"/>
                  </a:lnTo>
                  <a:lnTo>
                    <a:pt x="221" y="1787230"/>
                  </a:lnTo>
                  <a:lnTo>
                    <a:pt x="425" y="1780329"/>
                  </a:lnTo>
                  <a:lnTo>
                    <a:pt x="678" y="1773429"/>
                  </a:lnTo>
                  <a:lnTo>
                    <a:pt x="981" y="1766528"/>
                  </a:lnTo>
                  <a:lnTo>
                    <a:pt x="1347" y="1759628"/>
                  </a:lnTo>
                  <a:lnTo>
                    <a:pt x="1777" y="1752727"/>
                  </a:lnTo>
                  <a:lnTo>
                    <a:pt x="2253" y="1745827"/>
                  </a:lnTo>
                  <a:lnTo>
                    <a:pt x="2776" y="1738926"/>
                  </a:lnTo>
                  <a:lnTo>
                    <a:pt x="3369" y="1732026"/>
                  </a:lnTo>
                  <a:lnTo>
                    <a:pt x="4010" y="1725125"/>
                  </a:lnTo>
                  <a:lnTo>
                    <a:pt x="4693" y="1718225"/>
                  </a:lnTo>
                  <a:lnTo>
                    <a:pt x="5427" y="1711324"/>
                  </a:lnTo>
                  <a:lnTo>
                    <a:pt x="6219" y="1704424"/>
                  </a:lnTo>
                  <a:lnTo>
                    <a:pt x="7051" y="1697523"/>
                  </a:lnTo>
                  <a:lnTo>
                    <a:pt x="7922" y="1690623"/>
                  </a:lnTo>
                  <a:lnTo>
                    <a:pt x="8844" y="1683722"/>
                  </a:lnTo>
                  <a:lnTo>
                    <a:pt x="9810" y="1676822"/>
                  </a:lnTo>
                  <a:lnTo>
                    <a:pt x="10809" y="1669921"/>
                  </a:lnTo>
                  <a:lnTo>
                    <a:pt x="11842" y="1663021"/>
                  </a:lnTo>
                  <a:lnTo>
                    <a:pt x="12925" y="1656120"/>
                  </a:lnTo>
                  <a:lnTo>
                    <a:pt x="14037" y="1649220"/>
                  </a:lnTo>
                  <a:lnTo>
                    <a:pt x="15178" y="1642319"/>
                  </a:lnTo>
                  <a:lnTo>
                    <a:pt x="16352" y="1635419"/>
                  </a:lnTo>
                  <a:lnTo>
                    <a:pt x="17561" y="1628518"/>
                  </a:lnTo>
                  <a:lnTo>
                    <a:pt x="18794" y="1621618"/>
                  </a:lnTo>
                  <a:lnTo>
                    <a:pt x="20049" y="1614717"/>
                  </a:lnTo>
                  <a:lnTo>
                    <a:pt x="21336" y="1607817"/>
                  </a:lnTo>
                  <a:lnTo>
                    <a:pt x="22644" y="1600916"/>
                  </a:lnTo>
                  <a:lnTo>
                    <a:pt x="23971" y="1594016"/>
                  </a:lnTo>
                  <a:lnTo>
                    <a:pt x="25316" y="1587115"/>
                  </a:lnTo>
                  <a:lnTo>
                    <a:pt x="26685" y="1580215"/>
                  </a:lnTo>
                  <a:lnTo>
                    <a:pt x="28068" y="1573314"/>
                  </a:lnTo>
                  <a:lnTo>
                    <a:pt x="29464" y="1566414"/>
                  </a:lnTo>
                  <a:lnTo>
                    <a:pt x="30876" y="1559513"/>
                  </a:lnTo>
                  <a:lnTo>
                    <a:pt x="32301" y="1552613"/>
                  </a:lnTo>
                  <a:lnTo>
                    <a:pt x="33734" y="1545712"/>
                  </a:lnTo>
                  <a:lnTo>
                    <a:pt x="35176" y="1538812"/>
                  </a:lnTo>
                  <a:lnTo>
                    <a:pt x="36628" y="1531911"/>
                  </a:lnTo>
                  <a:lnTo>
                    <a:pt x="38085" y="1525011"/>
                  </a:lnTo>
                  <a:lnTo>
                    <a:pt x="39547" y="1518110"/>
                  </a:lnTo>
                  <a:lnTo>
                    <a:pt x="41012" y="1511210"/>
                  </a:lnTo>
                  <a:lnTo>
                    <a:pt x="42480" y="1504309"/>
                  </a:lnTo>
                  <a:lnTo>
                    <a:pt x="43948" y="1497409"/>
                  </a:lnTo>
                  <a:lnTo>
                    <a:pt x="45415" y="1490508"/>
                  </a:lnTo>
                  <a:lnTo>
                    <a:pt x="46879" y="1483608"/>
                  </a:lnTo>
                  <a:lnTo>
                    <a:pt x="48340" y="1476707"/>
                  </a:lnTo>
                  <a:lnTo>
                    <a:pt x="49795" y="1469807"/>
                  </a:lnTo>
                  <a:lnTo>
                    <a:pt x="51246" y="1462906"/>
                  </a:lnTo>
                  <a:lnTo>
                    <a:pt x="52685" y="1456006"/>
                  </a:lnTo>
                  <a:lnTo>
                    <a:pt x="54115" y="1449105"/>
                  </a:lnTo>
                  <a:lnTo>
                    <a:pt x="55536" y="1442205"/>
                  </a:lnTo>
                  <a:lnTo>
                    <a:pt x="56944" y="1435304"/>
                  </a:lnTo>
                  <a:lnTo>
                    <a:pt x="58335" y="1428404"/>
                  </a:lnTo>
                  <a:lnTo>
                    <a:pt x="59713" y="1421503"/>
                  </a:lnTo>
                  <a:lnTo>
                    <a:pt x="61076" y="1414603"/>
                  </a:lnTo>
                  <a:lnTo>
                    <a:pt x="62416" y="1407702"/>
                  </a:lnTo>
                  <a:lnTo>
                    <a:pt x="63738" y="1400802"/>
                  </a:lnTo>
                  <a:lnTo>
                    <a:pt x="65041" y="1393901"/>
                  </a:lnTo>
                  <a:lnTo>
                    <a:pt x="66322" y="1387001"/>
                  </a:lnTo>
                  <a:lnTo>
                    <a:pt x="67574" y="1380100"/>
                  </a:lnTo>
                  <a:lnTo>
                    <a:pt x="68804" y="1373200"/>
                  </a:lnTo>
                  <a:lnTo>
                    <a:pt x="70012" y="1366299"/>
                  </a:lnTo>
                  <a:lnTo>
                    <a:pt x="71188" y="1359399"/>
                  </a:lnTo>
                  <a:lnTo>
                    <a:pt x="72335" y="1352498"/>
                  </a:lnTo>
                  <a:lnTo>
                    <a:pt x="73456" y="1345598"/>
                  </a:lnTo>
                  <a:lnTo>
                    <a:pt x="74552" y="1338697"/>
                  </a:lnTo>
                  <a:lnTo>
                    <a:pt x="75606" y="1331797"/>
                  </a:lnTo>
                  <a:lnTo>
                    <a:pt x="76632" y="1324896"/>
                  </a:lnTo>
                  <a:lnTo>
                    <a:pt x="77631" y="1317996"/>
                  </a:lnTo>
                  <a:lnTo>
                    <a:pt x="78596" y="1311095"/>
                  </a:lnTo>
                  <a:lnTo>
                    <a:pt x="79522" y="1304195"/>
                  </a:lnTo>
                  <a:lnTo>
                    <a:pt x="80419" y="1297294"/>
                  </a:lnTo>
                  <a:lnTo>
                    <a:pt x="81288" y="1290394"/>
                  </a:lnTo>
                  <a:lnTo>
                    <a:pt x="82115" y="1283493"/>
                  </a:lnTo>
                  <a:lnTo>
                    <a:pt x="82908" y="1276593"/>
                  </a:lnTo>
                  <a:lnTo>
                    <a:pt x="83674" y="1269692"/>
                  </a:lnTo>
                  <a:lnTo>
                    <a:pt x="84408" y="1262792"/>
                  </a:lnTo>
                  <a:lnTo>
                    <a:pt x="85099" y="1255891"/>
                  </a:lnTo>
                  <a:lnTo>
                    <a:pt x="85763" y="1248991"/>
                  </a:lnTo>
                  <a:lnTo>
                    <a:pt x="86399" y="1242090"/>
                  </a:lnTo>
                  <a:lnTo>
                    <a:pt x="87000" y="1235190"/>
                  </a:lnTo>
                  <a:lnTo>
                    <a:pt x="87566" y="1228289"/>
                  </a:lnTo>
                  <a:lnTo>
                    <a:pt x="88107" y="1221389"/>
                  </a:lnTo>
                  <a:lnTo>
                    <a:pt x="88622" y="1214488"/>
                  </a:lnTo>
                  <a:lnTo>
                    <a:pt x="89100" y="1207588"/>
                  </a:lnTo>
                  <a:lnTo>
                    <a:pt x="89554" y="1200687"/>
                  </a:lnTo>
                  <a:lnTo>
                    <a:pt x="89984" y="1193787"/>
                  </a:lnTo>
                  <a:lnTo>
                    <a:pt x="90389" y="1186886"/>
                  </a:lnTo>
                  <a:lnTo>
                    <a:pt x="90764" y="1179986"/>
                  </a:lnTo>
                  <a:lnTo>
                    <a:pt x="91120" y="1173085"/>
                  </a:lnTo>
                  <a:lnTo>
                    <a:pt x="91456" y="1166185"/>
                  </a:lnTo>
                  <a:lnTo>
                    <a:pt x="91768" y="1159284"/>
                  </a:lnTo>
                  <a:lnTo>
                    <a:pt x="92060" y="1152384"/>
                  </a:lnTo>
                  <a:lnTo>
                    <a:pt x="92336" y="1145483"/>
                  </a:lnTo>
                  <a:lnTo>
                    <a:pt x="92598" y="1138583"/>
                  </a:lnTo>
                  <a:lnTo>
                    <a:pt x="92838" y="1131682"/>
                  </a:lnTo>
                  <a:lnTo>
                    <a:pt x="93067" y="1124782"/>
                  </a:lnTo>
                  <a:lnTo>
                    <a:pt x="93285" y="1117881"/>
                  </a:lnTo>
                  <a:lnTo>
                    <a:pt x="93491" y="1110981"/>
                  </a:lnTo>
                  <a:lnTo>
                    <a:pt x="93685" y="1104080"/>
                  </a:lnTo>
                  <a:lnTo>
                    <a:pt x="93873" y="1097180"/>
                  </a:lnTo>
                  <a:lnTo>
                    <a:pt x="94054" y="1090279"/>
                  </a:lnTo>
                  <a:lnTo>
                    <a:pt x="94229" y="1083379"/>
                  </a:lnTo>
                  <a:lnTo>
                    <a:pt x="94400" y="1076478"/>
                  </a:lnTo>
                  <a:lnTo>
                    <a:pt x="94569" y="1069578"/>
                  </a:lnTo>
                  <a:lnTo>
                    <a:pt x="94736" y="1062677"/>
                  </a:lnTo>
                  <a:lnTo>
                    <a:pt x="94905" y="1055777"/>
                  </a:lnTo>
                  <a:lnTo>
                    <a:pt x="95075" y="1048876"/>
                  </a:lnTo>
                  <a:lnTo>
                    <a:pt x="95249" y="1041976"/>
                  </a:lnTo>
                  <a:lnTo>
                    <a:pt x="95428" y="1035075"/>
                  </a:lnTo>
                  <a:lnTo>
                    <a:pt x="95614" y="1028175"/>
                  </a:lnTo>
                  <a:lnTo>
                    <a:pt x="95807" y="1021274"/>
                  </a:lnTo>
                  <a:lnTo>
                    <a:pt x="96008" y="1014374"/>
                  </a:lnTo>
                  <a:lnTo>
                    <a:pt x="96224" y="1007473"/>
                  </a:lnTo>
                  <a:lnTo>
                    <a:pt x="96450" y="1000573"/>
                  </a:lnTo>
                  <a:lnTo>
                    <a:pt x="96689" y="993672"/>
                  </a:lnTo>
                  <a:lnTo>
                    <a:pt x="96942" y="986772"/>
                  </a:lnTo>
                  <a:lnTo>
                    <a:pt x="97215" y="979871"/>
                  </a:lnTo>
                  <a:lnTo>
                    <a:pt x="97504" y="972971"/>
                  </a:lnTo>
                  <a:lnTo>
                    <a:pt x="97808" y="966070"/>
                  </a:lnTo>
                  <a:lnTo>
                    <a:pt x="98136" y="959170"/>
                  </a:lnTo>
                  <a:lnTo>
                    <a:pt x="98485" y="952269"/>
                  </a:lnTo>
                  <a:lnTo>
                    <a:pt x="98854" y="945369"/>
                  </a:lnTo>
                  <a:lnTo>
                    <a:pt x="99242" y="938468"/>
                  </a:lnTo>
                  <a:lnTo>
                    <a:pt x="99662" y="931567"/>
                  </a:lnTo>
                  <a:lnTo>
                    <a:pt x="100102" y="924667"/>
                  </a:lnTo>
                  <a:lnTo>
                    <a:pt x="100564" y="917766"/>
                  </a:lnTo>
                  <a:lnTo>
                    <a:pt x="101054" y="910866"/>
                  </a:lnTo>
                  <a:lnTo>
                    <a:pt x="101573" y="903965"/>
                  </a:lnTo>
                  <a:lnTo>
                    <a:pt x="102114" y="897065"/>
                  </a:lnTo>
                  <a:lnTo>
                    <a:pt x="102677" y="890164"/>
                  </a:lnTo>
                  <a:lnTo>
                    <a:pt x="103274" y="883264"/>
                  </a:lnTo>
                  <a:lnTo>
                    <a:pt x="103896" y="876363"/>
                  </a:lnTo>
                  <a:lnTo>
                    <a:pt x="104540" y="869463"/>
                  </a:lnTo>
                  <a:lnTo>
                    <a:pt x="105209" y="862562"/>
                  </a:lnTo>
                  <a:lnTo>
                    <a:pt x="105909" y="855662"/>
                  </a:lnTo>
                  <a:lnTo>
                    <a:pt x="106630" y="848761"/>
                  </a:lnTo>
                  <a:lnTo>
                    <a:pt x="107372" y="841861"/>
                  </a:lnTo>
                  <a:lnTo>
                    <a:pt x="108140" y="834960"/>
                  </a:lnTo>
                  <a:lnTo>
                    <a:pt x="108932" y="828060"/>
                  </a:lnTo>
                  <a:lnTo>
                    <a:pt x="109741" y="821159"/>
                  </a:lnTo>
                  <a:lnTo>
                    <a:pt x="110568" y="814259"/>
                  </a:lnTo>
                  <a:lnTo>
                    <a:pt x="111420" y="807358"/>
                  </a:lnTo>
                  <a:lnTo>
                    <a:pt x="112287" y="800458"/>
                  </a:lnTo>
                  <a:lnTo>
                    <a:pt x="113167" y="793557"/>
                  </a:lnTo>
                  <a:lnTo>
                    <a:pt x="114063" y="786657"/>
                  </a:lnTo>
                  <a:lnTo>
                    <a:pt x="114974" y="779756"/>
                  </a:lnTo>
                  <a:lnTo>
                    <a:pt x="115894" y="772856"/>
                  </a:lnTo>
                  <a:lnTo>
                    <a:pt x="116822" y="765955"/>
                  </a:lnTo>
                  <a:lnTo>
                    <a:pt x="117761" y="759055"/>
                  </a:lnTo>
                  <a:lnTo>
                    <a:pt x="118706" y="752154"/>
                  </a:lnTo>
                  <a:lnTo>
                    <a:pt x="119654" y="745254"/>
                  </a:lnTo>
                  <a:lnTo>
                    <a:pt x="120606" y="738353"/>
                  </a:lnTo>
                  <a:lnTo>
                    <a:pt x="121558" y="731453"/>
                  </a:lnTo>
                  <a:lnTo>
                    <a:pt x="122511" y="724552"/>
                  </a:lnTo>
                  <a:lnTo>
                    <a:pt x="123461" y="717652"/>
                  </a:lnTo>
                  <a:lnTo>
                    <a:pt x="124408" y="710751"/>
                  </a:lnTo>
                  <a:lnTo>
                    <a:pt x="125348" y="703851"/>
                  </a:lnTo>
                  <a:lnTo>
                    <a:pt x="126282" y="696950"/>
                  </a:lnTo>
                  <a:lnTo>
                    <a:pt x="127209" y="690050"/>
                  </a:lnTo>
                  <a:lnTo>
                    <a:pt x="128124" y="683149"/>
                  </a:lnTo>
                  <a:lnTo>
                    <a:pt x="129028" y="676249"/>
                  </a:lnTo>
                  <a:lnTo>
                    <a:pt x="129922" y="669348"/>
                  </a:lnTo>
                  <a:lnTo>
                    <a:pt x="130802" y="662448"/>
                  </a:lnTo>
                  <a:lnTo>
                    <a:pt x="131664" y="655547"/>
                  </a:lnTo>
                  <a:lnTo>
                    <a:pt x="132512" y="648647"/>
                  </a:lnTo>
                  <a:lnTo>
                    <a:pt x="133346" y="641746"/>
                  </a:lnTo>
                  <a:lnTo>
                    <a:pt x="134159" y="634846"/>
                  </a:lnTo>
                  <a:lnTo>
                    <a:pt x="134953" y="627945"/>
                  </a:lnTo>
                  <a:lnTo>
                    <a:pt x="135731" y="621045"/>
                  </a:lnTo>
                  <a:lnTo>
                    <a:pt x="136492" y="614144"/>
                  </a:lnTo>
                  <a:lnTo>
                    <a:pt x="137225" y="607244"/>
                  </a:lnTo>
                  <a:lnTo>
                    <a:pt x="137941" y="600343"/>
                  </a:lnTo>
                  <a:lnTo>
                    <a:pt x="138639" y="593443"/>
                  </a:lnTo>
                  <a:lnTo>
                    <a:pt x="139314" y="586542"/>
                  </a:lnTo>
                  <a:lnTo>
                    <a:pt x="139964" y="579642"/>
                  </a:lnTo>
                  <a:lnTo>
                    <a:pt x="140597" y="572741"/>
                  </a:lnTo>
                  <a:lnTo>
                    <a:pt x="141211" y="565841"/>
                  </a:lnTo>
                  <a:lnTo>
                    <a:pt x="141798" y="558940"/>
                  </a:lnTo>
                  <a:lnTo>
                    <a:pt x="142365" y="552040"/>
                  </a:lnTo>
                  <a:lnTo>
                    <a:pt x="142915" y="545139"/>
                  </a:lnTo>
                  <a:lnTo>
                    <a:pt x="143445" y="538239"/>
                  </a:lnTo>
                  <a:lnTo>
                    <a:pt x="143948" y="531338"/>
                  </a:lnTo>
                  <a:lnTo>
                    <a:pt x="144436" y="524438"/>
                  </a:lnTo>
                  <a:lnTo>
                    <a:pt x="144907" y="517537"/>
                  </a:lnTo>
                  <a:lnTo>
                    <a:pt x="145356" y="510637"/>
                  </a:lnTo>
                  <a:lnTo>
                    <a:pt x="145786" y="503736"/>
                  </a:lnTo>
                  <a:lnTo>
                    <a:pt x="146201" y="496836"/>
                  </a:lnTo>
                  <a:lnTo>
                    <a:pt x="146602" y="489935"/>
                  </a:lnTo>
                  <a:lnTo>
                    <a:pt x="146981" y="483035"/>
                  </a:lnTo>
                  <a:lnTo>
                    <a:pt x="147346" y="476134"/>
                  </a:lnTo>
                  <a:lnTo>
                    <a:pt x="147700" y="469234"/>
                  </a:lnTo>
                  <a:lnTo>
                    <a:pt x="148039" y="462333"/>
                  </a:lnTo>
                  <a:lnTo>
                    <a:pt x="148363" y="455433"/>
                  </a:lnTo>
                  <a:lnTo>
                    <a:pt x="148677" y="448532"/>
                  </a:lnTo>
                  <a:lnTo>
                    <a:pt x="148982" y="441632"/>
                  </a:lnTo>
                  <a:lnTo>
                    <a:pt x="149273" y="434731"/>
                  </a:lnTo>
                  <a:lnTo>
                    <a:pt x="149556" y="427831"/>
                  </a:lnTo>
                  <a:lnTo>
                    <a:pt x="149831" y="420930"/>
                  </a:lnTo>
                  <a:lnTo>
                    <a:pt x="150100" y="414030"/>
                  </a:lnTo>
                  <a:lnTo>
                    <a:pt x="150359" y="407129"/>
                  </a:lnTo>
                  <a:lnTo>
                    <a:pt x="150613" y="400229"/>
                  </a:lnTo>
                  <a:lnTo>
                    <a:pt x="150863" y="393328"/>
                  </a:lnTo>
                  <a:lnTo>
                    <a:pt x="151108" y="386428"/>
                  </a:lnTo>
                  <a:lnTo>
                    <a:pt x="151349" y="379527"/>
                  </a:lnTo>
                  <a:lnTo>
                    <a:pt x="151588" y="372627"/>
                  </a:lnTo>
                  <a:lnTo>
                    <a:pt x="151825" y="365726"/>
                  </a:lnTo>
                  <a:lnTo>
                    <a:pt x="152059" y="358826"/>
                  </a:lnTo>
                  <a:lnTo>
                    <a:pt x="152293" y="351925"/>
                  </a:lnTo>
                  <a:lnTo>
                    <a:pt x="152527" y="345025"/>
                  </a:lnTo>
                  <a:lnTo>
                    <a:pt x="152760" y="338124"/>
                  </a:lnTo>
                  <a:lnTo>
                    <a:pt x="152994" y="331224"/>
                  </a:lnTo>
                  <a:lnTo>
                    <a:pt x="153229" y="324323"/>
                  </a:lnTo>
                  <a:lnTo>
                    <a:pt x="153465" y="317423"/>
                  </a:lnTo>
                  <a:lnTo>
                    <a:pt x="153703" y="310522"/>
                  </a:lnTo>
                  <a:lnTo>
                    <a:pt x="153942" y="303622"/>
                  </a:lnTo>
                  <a:lnTo>
                    <a:pt x="154184" y="296721"/>
                  </a:lnTo>
                  <a:lnTo>
                    <a:pt x="154427" y="289821"/>
                  </a:lnTo>
                  <a:lnTo>
                    <a:pt x="154673" y="282920"/>
                  </a:lnTo>
                  <a:lnTo>
                    <a:pt x="154920" y="276020"/>
                  </a:lnTo>
                  <a:lnTo>
                    <a:pt x="155170" y="269119"/>
                  </a:lnTo>
                  <a:lnTo>
                    <a:pt x="155422" y="262219"/>
                  </a:lnTo>
                  <a:lnTo>
                    <a:pt x="155676" y="255318"/>
                  </a:lnTo>
                  <a:lnTo>
                    <a:pt x="155932" y="248418"/>
                  </a:lnTo>
                  <a:lnTo>
                    <a:pt x="156189" y="241517"/>
                  </a:lnTo>
                  <a:lnTo>
                    <a:pt x="156448" y="234617"/>
                  </a:lnTo>
                  <a:lnTo>
                    <a:pt x="156708" y="227716"/>
                  </a:lnTo>
                  <a:lnTo>
                    <a:pt x="156968" y="220816"/>
                  </a:lnTo>
                  <a:lnTo>
                    <a:pt x="157230" y="213915"/>
                  </a:lnTo>
                  <a:lnTo>
                    <a:pt x="157491" y="207015"/>
                  </a:lnTo>
                  <a:lnTo>
                    <a:pt x="157752" y="200114"/>
                  </a:lnTo>
                  <a:lnTo>
                    <a:pt x="158013" y="193214"/>
                  </a:lnTo>
                  <a:lnTo>
                    <a:pt x="158273" y="186313"/>
                  </a:lnTo>
                  <a:lnTo>
                    <a:pt x="158532" y="179413"/>
                  </a:lnTo>
                  <a:lnTo>
                    <a:pt x="158789" y="172512"/>
                  </a:lnTo>
                  <a:lnTo>
                    <a:pt x="159045" y="165612"/>
                  </a:lnTo>
                  <a:lnTo>
                    <a:pt x="159298" y="158711"/>
                  </a:lnTo>
                  <a:lnTo>
                    <a:pt x="159549" y="151811"/>
                  </a:lnTo>
                  <a:lnTo>
                    <a:pt x="159797" y="144910"/>
                  </a:lnTo>
                  <a:lnTo>
                    <a:pt x="160043" y="138010"/>
                  </a:lnTo>
                  <a:lnTo>
                    <a:pt x="160284" y="131109"/>
                  </a:lnTo>
                  <a:lnTo>
                    <a:pt x="160522" y="124209"/>
                  </a:lnTo>
                  <a:lnTo>
                    <a:pt x="160758" y="117308"/>
                  </a:lnTo>
                  <a:lnTo>
                    <a:pt x="160988" y="110408"/>
                  </a:lnTo>
                  <a:lnTo>
                    <a:pt x="161214" y="103507"/>
                  </a:lnTo>
                  <a:lnTo>
                    <a:pt x="161437" y="96607"/>
                  </a:lnTo>
                  <a:lnTo>
                    <a:pt x="161656" y="89706"/>
                  </a:lnTo>
                  <a:lnTo>
                    <a:pt x="161869" y="82806"/>
                  </a:lnTo>
                  <a:lnTo>
                    <a:pt x="162079" y="75905"/>
                  </a:lnTo>
                  <a:lnTo>
                    <a:pt x="162284" y="69005"/>
                  </a:lnTo>
                  <a:lnTo>
                    <a:pt x="162485" y="62104"/>
                  </a:lnTo>
                  <a:lnTo>
                    <a:pt x="162681" y="55204"/>
                  </a:lnTo>
                  <a:lnTo>
                    <a:pt x="162873" y="48303"/>
                  </a:lnTo>
                  <a:lnTo>
                    <a:pt x="163062" y="41403"/>
                  </a:lnTo>
                  <a:lnTo>
                    <a:pt x="163245" y="34502"/>
                  </a:lnTo>
                  <a:lnTo>
                    <a:pt x="163424" y="27602"/>
                  </a:lnTo>
                  <a:lnTo>
                    <a:pt x="163600" y="20701"/>
                  </a:lnTo>
                  <a:lnTo>
                    <a:pt x="163773" y="13801"/>
                  </a:lnTo>
                  <a:lnTo>
                    <a:pt x="163940" y="6900"/>
                  </a:lnTo>
                  <a:lnTo>
                    <a:pt x="164105" y="0"/>
                  </a:lnTo>
                  <a:lnTo>
                    <a:pt x="174425" y="0"/>
                  </a:lnTo>
                  <a:lnTo>
                    <a:pt x="174590" y="6900"/>
                  </a:lnTo>
                  <a:lnTo>
                    <a:pt x="174757" y="13801"/>
                  </a:lnTo>
                  <a:lnTo>
                    <a:pt x="174929" y="20701"/>
                  </a:lnTo>
                  <a:lnTo>
                    <a:pt x="175105" y="27602"/>
                  </a:lnTo>
                  <a:lnTo>
                    <a:pt x="175285" y="34502"/>
                  </a:lnTo>
                  <a:lnTo>
                    <a:pt x="175468" y="41403"/>
                  </a:lnTo>
                  <a:lnTo>
                    <a:pt x="175656" y="48303"/>
                  </a:lnTo>
                  <a:lnTo>
                    <a:pt x="175849" y="55204"/>
                  </a:lnTo>
                  <a:lnTo>
                    <a:pt x="176044" y="62104"/>
                  </a:lnTo>
                  <a:lnTo>
                    <a:pt x="176245" y="69005"/>
                  </a:lnTo>
                  <a:lnTo>
                    <a:pt x="176451" y="75905"/>
                  </a:lnTo>
                  <a:lnTo>
                    <a:pt x="176660" y="82806"/>
                  </a:lnTo>
                  <a:lnTo>
                    <a:pt x="176874" y="89706"/>
                  </a:lnTo>
                  <a:lnTo>
                    <a:pt x="177093" y="96607"/>
                  </a:lnTo>
                  <a:lnTo>
                    <a:pt x="177315" y="103507"/>
                  </a:lnTo>
                  <a:lnTo>
                    <a:pt x="177542" y="110408"/>
                  </a:lnTo>
                  <a:lnTo>
                    <a:pt x="177772" y="117308"/>
                  </a:lnTo>
                  <a:lnTo>
                    <a:pt x="178007" y="124209"/>
                  </a:lnTo>
                  <a:lnTo>
                    <a:pt x="178246" y="131109"/>
                  </a:lnTo>
                  <a:lnTo>
                    <a:pt x="178487" y="138010"/>
                  </a:lnTo>
                  <a:lnTo>
                    <a:pt x="178732" y="144910"/>
                  </a:lnTo>
                  <a:lnTo>
                    <a:pt x="178981" y="151811"/>
                  </a:lnTo>
                  <a:lnTo>
                    <a:pt x="179232" y="158711"/>
                  </a:lnTo>
                  <a:lnTo>
                    <a:pt x="179485" y="165612"/>
                  </a:lnTo>
                  <a:lnTo>
                    <a:pt x="179740" y="172512"/>
                  </a:lnTo>
                  <a:lnTo>
                    <a:pt x="179998" y="179413"/>
                  </a:lnTo>
                  <a:lnTo>
                    <a:pt x="180257" y="186313"/>
                  </a:lnTo>
                  <a:lnTo>
                    <a:pt x="180517" y="193214"/>
                  </a:lnTo>
                  <a:lnTo>
                    <a:pt x="180778" y="200114"/>
                  </a:lnTo>
                  <a:lnTo>
                    <a:pt x="181039" y="207015"/>
                  </a:lnTo>
                  <a:lnTo>
                    <a:pt x="181300" y="213915"/>
                  </a:lnTo>
                  <a:lnTo>
                    <a:pt x="181561" y="220816"/>
                  </a:lnTo>
                  <a:lnTo>
                    <a:pt x="181822" y="227716"/>
                  </a:lnTo>
                  <a:lnTo>
                    <a:pt x="182082" y="234617"/>
                  </a:lnTo>
                  <a:lnTo>
                    <a:pt x="182341" y="241517"/>
                  </a:lnTo>
                  <a:lnTo>
                    <a:pt x="182598" y="248418"/>
                  </a:lnTo>
                  <a:lnTo>
                    <a:pt x="182853" y="255318"/>
                  </a:lnTo>
                  <a:lnTo>
                    <a:pt x="183108" y="262219"/>
                  </a:lnTo>
                  <a:lnTo>
                    <a:pt x="183360" y="269119"/>
                  </a:lnTo>
                  <a:lnTo>
                    <a:pt x="183609" y="276020"/>
                  </a:lnTo>
                  <a:lnTo>
                    <a:pt x="183857" y="282920"/>
                  </a:lnTo>
                  <a:lnTo>
                    <a:pt x="184103" y="289821"/>
                  </a:lnTo>
                  <a:lnTo>
                    <a:pt x="184346" y="296721"/>
                  </a:lnTo>
                  <a:lnTo>
                    <a:pt x="184587" y="303622"/>
                  </a:lnTo>
                  <a:lnTo>
                    <a:pt x="184827" y="310522"/>
                  </a:lnTo>
                  <a:lnTo>
                    <a:pt x="185065" y="317423"/>
                  </a:lnTo>
                  <a:lnTo>
                    <a:pt x="185301" y="324323"/>
                  </a:lnTo>
                  <a:lnTo>
                    <a:pt x="185536" y="331224"/>
                  </a:lnTo>
                  <a:lnTo>
                    <a:pt x="185770" y="338124"/>
                  </a:lnTo>
                  <a:lnTo>
                    <a:pt x="186003" y="345025"/>
                  </a:lnTo>
                  <a:lnTo>
                    <a:pt x="186237" y="351925"/>
                  </a:lnTo>
                  <a:lnTo>
                    <a:pt x="186470" y="358826"/>
                  </a:lnTo>
                  <a:lnTo>
                    <a:pt x="186705" y="365726"/>
                  </a:lnTo>
                  <a:lnTo>
                    <a:pt x="186942" y="372627"/>
                  </a:lnTo>
                  <a:lnTo>
                    <a:pt x="187180" y="379527"/>
                  </a:lnTo>
                  <a:lnTo>
                    <a:pt x="187421" y="386428"/>
                  </a:lnTo>
                  <a:lnTo>
                    <a:pt x="187666" y="393328"/>
                  </a:lnTo>
                  <a:lnTo>
                    <a:pt x="187916" y="400229"/>
                  </a:lnTo>
                  <a:lnTo>
                    <a:pt x="188171" y="407129"/>
                  </a:lnTo>
                  <a:lnTo>
                    <a:pt x="188430" y="414030"/>
                  </a:lnTo>
                  <a:lnTo>
                    <a:pt x="188698" y="420930"/>
                  </a:lnTo>
                  <a:lnTo>
                    <a:pt x="188974" y="427831"/>
                  </a:lnTo>
                  <a:lnTo>
                    <a:pt x="189256" y="434731"/>
                  </a:lnTo>
                  <a:lnTo>
                    <a:pt x="189548" y="441632"/>
                  </a:lnTo>
                  <a:lnTo>
                    <a:pt x="189853" y="448532"/>
                  </a:lnTo>
                  <a:lnTo>
                    <a:pt x="190167" y="455433"/>
                  </a:lnTo>
                  <a:lnTo>
                    <a:pt x="190491" y="462333"/>
                  </a:lnTo>
                  <a:lnTo>
                    <a:pt x="190830" y="469234"/>
                  </a:lnTo>
                  <a:lnTo>
                    <a:pt x="191183" y="476134"/>
                  </a:lnTo>
                  <a:lnTo>
                    <a:pt x="191549" y="483035"/>
                  </a:lnTo>
                  <a:lnTo>
                    <a:pt x="191928" y="489935"/>
                  </a:lnTo>
                  <a:lnTo>
                    <a:pt x="192329" y="496836"/>
                  </a:lnTo>
                  <a:lnTo>
                    <a:pt x="192744" y="503736"/>
                  </a:lnTo>
                  <a:lnTo>
                    <a:pt x="193174" y="510637"/>
                  </a:lnTo>
                  <a:lnTo>
                    <a:pt x="193623" y="517537"/>
                  </a:lnTo>
                  <a:lnTo>
                    <a:pt x="194094" y="524438"/>
                  </a:lnTo>
                  <a:lnTo>
                    <a:pt x="194581" y="531338"/>
                  </a:lnTo>
                  <a:lnTo>
                    <a:pt x="195085" y="538239"/>
                  </a:lnTo>
                  <a:lnTo>
                    <a:pt x="195615" y="545139"/>
                  </a:lnTo>
                  <a:lnTo>
                    <a:pt x="196164" y="552040"/>
                  </a:lnTo>
                  <a:lnTo>
                    <a:pt x="196731" y="558940"/>
                  </a:lnTo>
                  <a:lnTo>
                    <a:pt x="197319" y="565841"/>
                  </a:lnTo>
                  <a:lnTo>
                    <a:pt x="197933" y="572741"/>
                  </a:lnTo>
                  <a:lnTo>
                    <a:pt x="198565" y="579642"/>
                  </a:lnTo>
                  <a:lnTo>
                    <a:pt x="199216" y="586542"/>
                  </a:lnTo>
                  <a:lnTo>
                    <a:pt x="199891" y="593443"/>
                  </a:lnTo>
                  <a:lnTo>
                    <a:pt x="200589" y="600343"/>
                  </a:lnTo>
                  <a:lnTo>
                    <a:pt x="201305" y="607244"/>
                  </a:lnTo>
                  <a:lnTo>
                    <a:pt x="202038" y="614144"/>
                  </a:lnTo>
                  <a:lnTo>
                    <a:pt x="202799" y="621045"/>
                  </a:lnTo>
                  <a:lnTo>
                    <a:pt x="203577" y="627945"/>
                  </a:lnTo>
                  <a:lnTo>
                    <a:pt x="204371" y="634846"/>
                  </a:lnTo>
                  <a:lnTo>
                    <a:pt x="205184" y="641746"/>
                  </a:lnTo>
                  <a:lnTo>
                    <a:pt x="206018" y="648647"/>
                  </a:lnTo>
                  <a:lnTo>
                    <a:pt x="206866" y="655547"/>
                  </a:lnTo>
                  <a:lnTo>
                    <a:pt x="207728" y="662448"/>
                  </a:lnTo>
                  <a:lnTo>
                    <a:pt x="208608" y="669348"/>
                  </a:lnTo>
                  <a:lnTo>
                    <a:pt x="209502" y="676249"/>
                  </a:lnTo>
                  <a:lnTo>
                    <a:pt x="210406" y="683149"/>
                  </a:lnTo>
                  <a:lnTo>
                    <a:pt x="211320" y="690050"/>
                  </a:lnTo>
                  <a:lnTo>
                    <a:pt x="212248" y="696950"/>
                  </a:lnTo>
                  <a:lnTo>
                    <a:pt x="213182" y="703851"/>
                  </a:lnTo>
                  <a:lnTo>
                    <a:pt x="214122" y="710751"/>
                  </a:lnTo>
                  <a:lnTo>
                    <a:pt x="215069" y="717652"/>
                  </a:lnTo>
                  <a:lnTo>
                    <a:pt x="216019" y="724552"/>
                  </a:lnTo>
                  <a:lnTo>
                    <a:pt x="216971" y="731453"/>
                  </a:lnTo>
                  <a:lnTo>
                    <a:pt x="217924" y="738353"/>
                  </a:lnTo>
                  <a:lnTo>
                    <a:pt x="218876" y="745254"/>
                  </a:lnTo>
                  <a:lnTo>
                    <a:pt x="219824" y="752154"/>
                  </a:lnTo>
                  <a:lnTo>
                    <a:pt x="220769" y="759055"/>
                  </a:lnTo>
                  <a:lnTo>
                    <a:pt x="221707" y="765955"/>
                  </a:lnTo>
                  <a:lnTo>
                    <a:pt x="222636" y="772856"/>
                  </a:lnTo>
                  <a:lnTo>
                    <a:pt x="223556" y="779756"/>
                  </a:lnTo>
                  <a:lnTo>
                    <a:pt x="224467" y="786657"/>
                  </a:lnTo>
                  <a:lnTo>
                    <a:pt x="225363" y="793557"/>
                  </a:lnTo>
                  <a:lnTo>
                    <a:pt x="226243" y="800458"/>
                  </a:lnTo>
                  <a:lnTo>
                    <a:pt x="227110" y="807358"/>
                  </a:lnTo>
                  <a:lnTo>
                    <a:pt x="227962" y="814259"/>
                  </a:lnTo>
                  <a:lnTo>
                    <a:pt x="228789" y="821159"/>
                  </a:lnTo>
                  <a:lnTo>
                    <a:pt x="229598" y="828060"/>
                  </a:lnTo>
                  <a:lnTo>
                    <a:pt x="230390" y="834960"/>
                  </a:lnTo>
                  <a:lnTo>
                    <a:pt x="231158" y="841861"/>
                  </a:lnTo>
                  <a:lnTo>
                    <a:pt x="231900" y="848761"/>
                  </a:lnTo>
                  <a:lnTo>
                    <a:pt x="232621" y="855662"/>
                  </a:lnTo>
                  <a:lnTo>
                    <a:pt x="233321" y="862562"/>
                  </a:lnTo>
                  <a:lnTo>
                    <a:pt x="233990" y="869463"/>
                  </a:lnTo>
                  <a:lnTo>
                    <a:pt x="234634" y="876363"/>
                  </a:lnTo>
                  <a:lnTo>
                    <a:pt x="235255" y="883264"/>
                  </a:lnTo>
                  <a:lnTo>
                    <a:pt x="235853" y="890164"/>
                  </a:lnTo>
                  <a:lnTo>
                    <a:pt x="236416" y="897065"/>
                  </a:lnTo>
                  <a:lnTo>
                    <a:pt x="236957" y="903965"/>
                  </a:lnTo>
                  <a:lnTo>
                    <a:pt x="237476" y="910866"/>
                  </a:lnTo>
                  <a:lnTo>
                    <a:pt x="237966" y="917766"/>
                  </a:lnTo>
                  <a:lnTo>
                    <a:pt x="238427" y="924667"/>
                  </a:lnTo>
                  <a:lnTo>
                    <a:pt x="238868" y="931567"/>
                  </a:lnTo>
                  <a:lnTo>
                    <a:pt x="239288" y="938468"/>
                  </a:lnTo>
                  <a:lnTo>
                    <a:pt x="239676" y="945369"/>
                  </a:lnTo>
                  <a:lnTo>
                    <a:pt x="240044" y="952269"/>
                  </a:lnTo>
                  <a:lnTo>
                    <a:pt x="240394" y="959170"/>
                  </a:lnTo>
                  <a:lnTo>
                    <a:pt x="240722" y="966070"/>
                  </a:lnTo>
                  <a:lnTo>
                    <a:pt x="241026" y="972971"/>
                  </a:lnTo>
                  <a:lnTo>
                    <a:pt x="241315" y="979871"/>
                  </a:lnTo>
                  <a:lnTo>
                    <a:pt x="241588" y="986772"/>
                  </a:lnTo>
                  <a:lnTo>
                    <a:pt x="241841" y="993672"/>
                  </a:lnTo>
                  <a:lnTo>
                    <a:pt x="242079" y="1000573"/>
                  </a:lnTo>
                  <a:lnTo>
                    <a:pt x="242306" y="1007473"/>
                  </a:lnTo>
                  <a:lnTo>
                    <a:pt x="242522" y="1014374"/>
                  </a:lnTo>
                  <a:lnTo>
                    <a:pt x="242723" y="1021274"/>
                  </a:lnTo>
                  <a:lnTo>
                    <a:pt x="242916" y="1028175"/>
                  </a:lnTo>
                  <a:lnTo>
                    <a:pt x="243102" y="1035075"/>
                  </a:lnTo>
                  <a:lnTo>
                    <a:pt x="243281" y="1041976"/>
                  </a:lnTo>
                  <a:lnTo>
                    <a:pt x="243454" y="1048876"/>
                  </a:lnTo>
                  <a:lnTo>
                    <a:pt x="243625" y="1055777"/>
                  </a:lnTo>
                  <a:lnTo>
                    <a:pt x="243794" y="1062677"/>
                  </a:lnTo>
                  <a:lnTo>
                    <a:pt x="243961" y="1069578"/>
                  </a:lnTo>
                  <a:lnTo>
                    <a:pt x="244130" y="1076478"/>
                  </a:lnTo>
                  <a:lnTo>
                    <a:pt x="244301" y="1083379"/>
                  </a:lnTo>
                  <a:lnTo>
                    <a:pt x="244476" y="1090279"/>
                  </a:lnTo>
                  <a:lnTo>
                    <a:pt x="244657" y="1097180"/>
                  </a:lnTo>
                  <a:lnTo>
                    <a:pt x="244845" y="1104080"/>
                  </a:lnTo>
                  <a:lnTo>
                    <a:pt x="245039" y="1110981"/>
                  </a:lnTo>
                  <a:lnTo>
                    <a:pt x="245245" y="1117881"/>
                  </a:lnTo>
                  <a:lnTo>
                    <a:pt x="245463" y="1124782"/>
                  </a:lnTo>
                  <a:lnTo>
                    <a:pt x="245692" y="1131682"/>
                  </a:lnTo>
                  <a:lnTo>
                    <a:pt x="245932" y="1138583"/>
                  </a:lnTo>
                  <a:lnTo>
                    <a:pt x="246193" y="1145483"/>
                  </a:lnTo>
                  <a:lnTo>
                    <a:pt x="246470" y="1152384"/>
                  </a:lnTo>
                  <a:lnTo>
                    <a:pt x="246762" y="1159284"/>
                  </a:lnTo>
                  <a:lnTo>
                    <a:pt x="247073" y="1166185"/>
                  </a:lnTo>
                  <a:lnTo>
                    <a:pt x="247410" y="1173085"/>
                  </a:lnTo>
                  <a:lnTo>
                    <a:pt x="247766" y="1179986"/>
                  </a:lnTo>
                  <a:lnTo>
                    <a:pt x="248141" y="1186886"/>
                  </a:lnTo>
                  <a:lnTo>
                    <a:pt x="248546" y="1193787"/>
                  </a:lnTo>
                  <a:lnTo>
                    <a:pt x="248976" y="1200687"/>
                  </a:lnTo>
                  <a:lnTo>
                    <a:pt x="249429" y="1207588"/>
                  </a:lnTo>
                  <a:lnTo>
                    <a:pt x="249907" y="1214488"/>
                  </a:lnTo>
                  <a:lnTo>
                    <a:pt x="250423" y="1221389"/>
                  </a:lnTo>
                  <a:lnTo>
                    <a:pt x="250964" y="1228289"/>
                  </a:lnTo>
                  <a:lnTo>
                    <a:pt x="251530" y="1235190"/>
                  </a:lnTo>
                  <a:lnTo>
                    <a:pt x="252131" y="1242090"/>
                  </a:lnTo>
                  <a:lnTo>
                    <a:pt x="252767" y="1248991"/>
                  </a:lnTo>
                  <a:lnTo>
                    <a:pt x="253430" y="1255891"/>
                  </a:lnTo>
                  <a:lnTo>
                    <a:pt x="254122" y="1262792"/>
                  </a:lnTo>
                  <a:lnTo>
                    <a:pt x="254856" y="1269692"/>
                  </a:lnTo>
                  <a:lnTo>
                    <a:pt x="255621" y="1276593"/>
                  </a:lnTo>
                  <a:lnTo>
                    <a:pt x="256415" y="1283493"/>
                  </a:lnTo>
                  <a:lnTo>
                    <a:pt x="257242" y="1290394"/>
                  </a:lnTo>
                  <a:lnTo>
                    <a:pt x="258111" y="1297294"/>
                  </a:lnTo>
                  <a:lnTo>
                    <a:pt x="259008" y="1304195"/>
                  </a:lnTo>
                  <a:lnTo>
                    <a:pt x="259934" y="1311095"/>
                  </a:lnTo>
                  <a:lnTo>
                    <a:pt x="260899" y="1317996"/>
                  </a:lnTo>
                  <a:lnTo>
                    <a:pt x="261898" y="1324896"/>
                  </a:lnTo>
                  <a:lnTo>
                    <a:pt x="262924" y="1331797"/>
                  </a:lnTo>
                  <a:lnTo>
                    <a:pt x="263978" y="1338697"/>
                  </a:lnTo>
                  <a:lnTo>
                    <a:pt x="265074" y="1345598"/>
                  </a:lnTo>
                  <a:lnTo>
                    <a:pt x="266195" y="1352498"/>
                  </a:lnTo>
                  <a:lnTo>
                    <a:pt x="267341" y="1359399"/>
                  </a:lnTo>
                  <a:lnTo>
                    <a:pt x="268518" y="1366299"/>
                  </a:lnTo>
                  <a:lnTo>
                    <a:pt x="269726" y="1373200"/>
                  </a:lnTo>
                  <a:lnTo>
                    <a:pt x="270956" y="1380100"/>
                  </a:lnTo>
                  <a:lnTo>
                    <a:pt x="272207" y="1387001"/>
                  </a:lnTo>
                  <a:lnTo>
                    <a:pt x="273489" y="1393901"/>
                  </a:lnTo>
                  <a:lnTo>
                    <a:pt x="274792" y="1400802"/>
                  </a:lnTo>
                  <a:lnTo>
                    <a:pt x="276113" y="1407702"/>
                  </a:lnTo>
                  <a:lnTo>
                    <a:pt x="277453" y="1414603"/>
                  </a:lnTo>
                  <a:lnTo>
                    <a:pt x="278817" y="1421503"/>
                  </a:lnTo>
                  <a:lnTo>
                    <a:pt x="280195" y="1428404"/>
                  </a:lnTo>
                  <a:lnTo>
                    <a:pt x="281586" y="1435304"/>
                  </a:lnTo>
                  <a:lnTo>
                    <a:pt x="282994" y="1442205"/>
                  </a:lnTo>
                  <a:lnTo>
                    <a:pt x="284415" y="1449105"/>
                  </a:lnTo>
                  <a:lnTo>
                    <a:pt x="285845" y="1456006"/>
                  </a:lnTo>
                  <a:lnTo>
                    <a:pt x="287284" y="1462906"/>
                  </a:lnTo>
                  <a:lnTo>
                    <a:pt x="288734" y="1469807"/>
                  </a:lnTo>
                  <a:lnTo>
                    <a:pt x="290190" y="1476707"/>
                  </a:lnTo>
                  <a:lnTo>
                    <a:pt x="291650" y="1483608"/>
                  </a:lnTo>
                  <a:lnTo>
                    <a:pt x="293115" y="1490508"/>
                  </a:lnTo>
                  <a:lnTo>
                    <a:pt x="294582" y="1497409"/>
                  </a:lnTo>
                  <a:lnTo>
                    <a:pt x="296050" y="1504309"/>
                  </a:lnTo>
                  <a:lnTo>
                    <a:pt x="297517" y="1511210"/>
                  </a:lnTo>
                  <a:lnTo>
                    <a:pt x="298983" y="1518110"/>
                  </a:lnTo>
                  <a:lnTo>
                    <a:pt x="300444" y="1525011"/>
                  </a:lnTo>
                  <a:lnTo>
                    <a:pt x="301902" y="1531911"/>
                  </a:lnTo>
                  <a:lnTo>
                    <a:pt x="303354" y="1538812"/>
                  </a:lnTo>
                  <a:lnTo>
                    <a:pt x="304796" y="1545712"/>
                  </a:lnTo>
                  <a:lnTo>
                    <a:pt x="306229" y="1552613"/>
                  </a:lnTo>
                  <a:lnTo>
                    <a:pt x="307654" y="1559513"/>
                  </a:lnTo>
                  <a:lnTo>
                    <a:pt x="309066" y="1566414"/>
                  </a:lnTo>
                  <a:lnTo>
                    <a:pt x="310462" y="1573314"/>
                  </a:lnTo>
                  <a:lnTo>
                    <a:pt x="311844" y="1580215"/>
                  </a:lnTo>
                  <a:lnTo>
                    <a:pt x="313213" y="1587115"/>
                  </a:lnTo>
                  <a:lnTo>
                    <a:pt x="314559" y="1594016"/>
                  </a:lnTo>
                  <a:lnTo>
                    <a:pt x="315886" y="1600916"/>
                  </a:lnTo>
                  <a:lnTo>
                    <a:pt x="317194" y="1607817"/>
                  </a:lnTo>
                  <a:lnTo>
                    <a:pt x="318481" y="1614717"/>
                  </a:lnTo>
                  <a:lnTo>
                    <a:pt x="319736" y="1621618"/>
                  </a:lnTo>
                  <a:lnTo>
                    <a:pt x="320969" y="1628518"/>
                  </a:lnTo>
                  <a:lnTo>
                    <a:pt x="322177" y="1635419"/>
                  </a:lnTo>
                  <a:lnTo>
                    <a:pt x="323352" y="1642319"/>
                  </a:lnTo>
                  <a:lnTo>
                    <a:pt x="324493" y="1649220"/>
                  </a:lnTo>
                  <a:lnTo>
                    <a:pt x="325605" y="1656120"/>
                  </a:lnTo>
                  <a:lnTo>
                    <a:pt x="326688" y="1663021"/>
                  </a:lnTo>
                  <a:lnTo>
                    <a:pt x="327721" y="1669921"/>
                  </a:lnTo>
                  <a:lnTo>
                    <a:pt x="328720" y="1676822"/>
                  </a:lnTo>
                  <a:lnTo>
                    <a:pt x="329686" y="1683722"/>
                  </a:lnTo>
                  <a:lnTo>
                    <a:pt x="330608" y="1690623"/>
                  </a:lnTo>
                  <a:lnTo>
                    <a:pt x="331479" y="1697523"/>
                  </a:lnTo>
                  <a:lnTo>
                    <a:pt x="332310" y="1704424"/>
                  </a:lnTo>
                  <a:lnTo>
                    <a:pt x="333103" y="1711324"/>
                  </a:lnTo>
                  <a:lnTo>
                    <a:pt x="333836" y="1718225"/>
                  </a:lnTo>
                  <a:lnTo>
                    <a:pt x="334520" y="1725125"/>
                  </a:lnTo>
                  <a:lnTo>
                    <a:pt x="335161" y="1732026"/>
                  </a:lnTo>
                  <a:lnTo>
                    <a:pt x="335754" y="1738926"/>
                  </a:lnTo>
                  <a:lnTo>
                    <a:pt x="336277" y="1745827"/>
                  </a:lnTo>
                  <a:lnTo>
                    <a:pt x="336753" y="1752727"/>
                  </a:lnTo>
                  <a:lnTo>
                    <a:pt x="337182" y="1759628"/>
                  </a:lnTo>
                  <a:lnTo>
                    <a:pt x="337549" y="1766528"/>
                  </a:lnTo>
                  <a:lnTo>
                    <a:pt x="337852" y="1773429"/>
                  </a:lnTo>
                  <a:lnTo>
                    <a:pt x="338105" y="1780329"/>
                  </a:lnTo>
                  <a:lnTo>
                    <a:pt x="338309" y="1787230"/>
                  </a:lnTo>
                  <a:lnTo>
                    <a:pt x="338436" y="1794130"/>
                  </a:lnTo>
                  <a:lnTo>
                    <a:pt x="338508" y="1801031"/>
                  </a:lnTo>
                  <a:lnTo>
                    <a:pt x="338530" y="1807931"/>
                  </a:lnTo>
                  <a:lnTo>
                    <a:pt x="338494" y="1814832"/>
                  </a:lnTo>
                  <a:lnTo>
                    <a:pt x="338384" y="1821732"/>
                  </a:lnTo>
                  <a:lnTo>
                    <a:pt x="338224" y="1828633"/>
                  </a:lnTo>
                  <a:lnTo>
                    <a:pt x="338014" y="1835533"/>
                  </a:lnTo>
                  <a:lnTo>
                    <a:pt x="337734" y="1842434"/>
                  </a:lnTo>
                  <a:lnTo>
                    <a:pt x="337395" y="1849334"/>
                  </a:lnTo>
                  <a:lnTo>
                    <a:pt x="337007" y="1856235"/>
                  </a:lnTo>
                  <a:lnTo>
                    <a:pt x="336571" y="1863135"/>
                  </a:lnTo>
                  <a:lnTo>
                    <a:pt x="336058" y="1870036"/>
                  </a:lnTo>
                  <a:lnTo>
                    <a:pt x="335500" y="1876936"/>
                  </a:lnTo>
                  <a:lnTo>
                    <a:pt x="334896" y="1883837"/>
                  </a:lnTo>
                  <a:lnTo>
                    <a:pt x="334237" y="1890738"/>
                  </a:lnTo>
                  <a:lnTo>
                    <a:pt x="333518" y="1897638"/>
                  </a:lnTo>
                  <a:lnTo>
                    <a:pt x="332756" y="1904539"/>
                  </a:lnTo>
                  <a:lnTo>
                    <a:pt x="331953" y="1911439"/>
                  </a:lnTo>
                  <a:lnTo>
                    <a:pt x="331090" y="1918340"/>
                  </a:lnTo>
                  <a:lnTo>
                    <a:pt x="330183" y="1925240"/>
                  </a:lnTo>
                  <a:lnTo>
                    <a:pt x="329238" y="1932141"/>
                  </a:lnTo>
                  <a:lnTo>
                    <a:pt x="328252" y="1939041"/>
                  </a:lnTo>
                  <a:lnTo>
                    <a:pt x="327212" y="1945942"/>
                  </a:lnTo>
                  <a:lnTo>
                    <a:pt x="326138" y="1952842"/>
                  </a:lnTo>
                  <a:lnTo>
                    <a:pt x="325030" y="1959743"/>
                  </a:lnTo>
                  <a:lnTo>
                    <a:pt x="323880" y="1966643"/>
                  </a:lnTo>
                  <a:lnTo>
                    <a:pt x="322690" y="1973544"/>
                  </a:lnTo>
                  <a:lnTo>
                    <a:pt x="321471" y="1980444"/>
                  </a:lnTo>
                  <a:lnTo>
                    <a:pt x="320223" y="1987345"/>
                  </a:lnTo>
                  <a:lnTo>
                    <a:pt x="318932" y="1994245"/>
                  </a:lnTo>
                  <a:lnTo>
                    <a:pt x="317614" y="2001146"/>
                  </a:lnTo>
                  <a:lnTo>
                    <a:pt x="316271" y="2008046"/>
                  </a:lnTo>
                  <a:lnTo>
                    <a:pt x="314899" y="2014947"/>
                  </a:lnTo>
                  <a:lnTo>
                    <a:pt x="313494" y="2021847"/>
                  </a:lnTo>
                  <a:lnTo>
                    <a:pt x="312068" y="2028748"/>
                  </a:lnTo>
                  <a:lnTo>
                    <a:pt x="310621" y="2035648"/>
                  </a:lnTo>
                  <a:lnTo>
                    <a:pt x="309146" y="2042549"/>
                  </a:lnTo>
                  <a:lnTo>
                    <a:pt x="307648" y="2049449"/>
                  </a:lnTo>
                  <a:lnTo>
                    <a:pt x="306133" y="2056350"/>
                  </a:lnTo>
                  <a:lnTo>
                    <a:pt x="304599" y="2063250"/>
                  </a:lnTo>
                  <a:lnTo>
                    <a:pt x="303041" y="2070151"/>
                  </a:lnTo>
                  <a:lnTo>
                    <a:pt x="301468" y="2077051"/>
                  </a:lnTo>
                  <a:lnTo>
                    <a:pt x="299882" y="2083952"/>
                  </a:lnTo>
                  <a:lnTo>
                    <a:pt x="298278" y="2090852"/>
                  </a:lnTo>
                  <a:lnTo>
                    <a:pt x="296658" y="2097753"/>
                  </a:lnTo>
                  <a:lnTo>
                    <a:pt x="295028" y="2104653"/>
                  </a:lnTo>
                  <a:lnTo>
                    <a:pt x="293388" y="2111554"/>
                  </a:lnTo>
                  <a:lnTo>
                    <a:pt x="291733" y="2118454"/>
                  </a:lnTo>
                  <a:lnTo>
                    <a:pt x="290070" y="2125355"/>
                  </a:lnTo>
                  <a:lnTo>
                    <a:pt x="288400" y="2132255"/>
                  </a:lnTo>
                  <a:lnTo>
                    <a:pt x="286723" y="2139156"/>
                  </a:lnTo>
                  <a:lnTo>
                    <a:pt x="285039" y="2146056"/>
                  </a:lnTo>
                  <a:lnTo>
                    <a:pt x="283352" y="2152957"/>
                  </a:lnTo>
                  <a:lnTo>
                    <a:pt x="281661" y="2159857"/>
                  </a:lnTo>
                  <a:lnTo>
                    <a:pt x="279968" y="2166758"/>
                  </a:lnTo>
                  <a:lnTo>
                    <a:pt x="278275" y="2173658"/>
                  </a:lnTo>
                  <a:lnTo>
                    <a:pt x="276583" y="2180559"/>
                  </a:lnTo>
                  <a:lnTo>
                    <a:pt x="274892" y="2187459"/>
                  </a:lnTo>
                  <a:lnTo>
                    <a:pt x="273206" y="2194360"/>
                  </a:lnTo>
                  <a:lnTo>
                    <a:pt x="271525" y="2201260"/>
                  </a:lnTo>
                  <a:lnTo>
                    <a:pt x="269850" y="2208161"/>
                  </a:lnTo>
                  <a:lnTo>
                    <a:pt x="268182" y="2215061"/>
                  </a:lnTo>
                  <a:lnTo>
                    <a:pt x="266526" y="2221962"/>
                  </a:lnTo>
                  <a:lnTo>
                    <a:pt x="264880" y="2228862"/>
                  </a:lnTo>
                  <a:lnTo>
                    <a:pt x="263244" y="2235763"/>
                  </a:lnTo>
                  <a:lnTo>
                    <a:pt x="261625" y="2242663"/>
                  </a:lnTo>
                  <a:lnTo>
                    <a:pt x="260021" y="2249564"/>
                  </a:lnTo>
                  <a:lnTo>
                    <a:pt x="258432" y="2256464"/>
                  </a:lnTo>
                  <a:lnTo>
                    <a:pt x="256859" y="2263365"/>
                  </a:lnTo>
                  <a:lnTo>
                    <a:pt x="255312" y="2270265"/>
                  </a:lnTo>
                  <a:lnTo>
                    <a:pt x="253783" y="2277166"/>
                  </a:lnTo>
                  <a:lnTo>
                    <a:pt x="252273" y="2284066"/>
                  </a:lnTo>
                  <a:lnTo>
                    <a:pt x="250788" y="2290967"/>
                  </a:lnTo>
                  <a:lnTo>
                    <a:pt x="249332" y="2297867"/>
                  </a:lnTo>
                  <a:lnTo>
                    <a:pt x="247896" y="2304768"/>
                  </a:lnTo>
                  <a:lnTo>
                    <a:pt x="246484" y="2311668"/>
                  </a:lnTo>
                  <a:lnTo>
                    <a:pt x="245107" y="2318569"/>
                  </a:lnTo>
                  <a:lnTo>
                    <a:pt x="243757" y="2325469"/>
                  </a:lnTo>
                  <a:lnTo>
                    <a:pt x="242431" y="2332370"/>
                  </a:lnTo>
                  <a:lnTo>
                    <a:pt x="241135" y="2339270"/>
                  </a:lnTo>
                  <a:lnTo>
                    <a:pt x="239876" y="2346171"/>
                  </a:lnTo>
                  <a:lnTo>
                    <a:pt x="238644" y="2353071"/>
                  </a:lnTo>
                  <a:lnTo>
                    <a:pt x="237438" y="2359972"/>
                  </a:lnTo>
                  <a:lnTo>
                    <a:pt x="236269" y="2366872"/>
                  </a:lnTo>
                  <a:lnTo>
                    <a:pt x="235132" y="2373773"/>
                  </a:lnTo>
                  <a:lnTo>
                    <a:pt x="234022" y="2380673"/>
                  </a:lnTo>
                  <a:lnTo>
                    <a:pt x="232939" y="2387574"/>
                  </a:lnTo>
                  <a:lnTo>
                    <a:pt x="231898" y="2394474"/>
                  </a:lnTo>
                  <a:lnTo>
                    <a:pt x="230882" y="2401375"/>
                  </a:lnTo>
                  <a:lnTo>
                    <a:pt x="229893" y="2408275"/>
                  </a:lnTo>
                  <a:lnTo>
                    <a:pt x="228935" y="2415176"/>
                  </a:lnTo>
                  <a:lnTo>
                    <a:pt x="228009" y="2422076"/>
                  </a:lnTo>
                  <a:lnTo>
                    <a:pt x="227108" y="2428977"/>
                  </a:lnTo>
                  <a:lnTo>
                    <a:pt x="226230" y="2435877"/>
                  </a:lnTo>
                  <a:lnTo>
                    <a:pt x="225384" y="2442778"/>
                  </a:lnTo>
                  <a:lnTo>
                    <a:pt x="224563" y="2449678"/>
                  </a:lnTo>
                  <a:lnTo>
                    <a:pt x="223761" y="2456579"/>
                  </a:lnTo>
                  <a:lnTo>
                    <a:pt x="222982" y="2463479"/>
                  </a:lnTo>
                  <a:lnTo>
                    <a:pt x="222230" y="2470380"/>
                  </a:lnTo>
                  <a:lnTo>
                    <a:pt x="221494" y="2477280"/>
                  </a:lnTo>
                  <a:lnTo>
                    <a:pt x="220776" y="2484181"/>
                  </a:lnTo>
                  <a:lnTo>
                    <a:pt x="220077" y="2491081"/>
                  </a:lnTo>
                  <a:lnTo>
                    <a:pt x="219396" y="2497982"/>
                  </a:lnTo>
                  <a:lnTo>
                    <a:pt x="218727" y="2504882"/>
                  </a:lnTo>
                  <a:lnTo>
                    <a:pt x="218071" y="2511783"/>
                  </a:lnTo>
                  <a:lnTo>
                    <a:pt x="217431" y="2518683"/>
                  </a:lnTo>
                  <a:lnTo>
                    <a:pt x="216800" y="2525584"/>
                  </a:lnTo>
                  <a:lnTo>
                    <a:pt x="216178" y="2532484"/>
                  </a:lnTo>
                  <a:lnTo>
                    <a:pt x="215565" y="2539385"/>
                  </a:lnTo>
                  <a:lnTo>
                    <a:pt x="214961" y="2546285"/>
                  </a:lnTo>
                  <a:lnTo>
                    <a:pt x="214362" y="2553186"/>
                  </a:lnTo>
                  <a:lnTo>
                    <a:pt x="213768" y="2560086"/>
                  </a:lnTo>
                  <a:lnTo>
                    <a:pt x="213180" y="2566987"/>
                  </a:lnTo>
                  <a:lnTo>
                    <a:pt x="212595" y="2573887"/>
                  </a:lnTo>
                  <a:lnTo>
                    <a:pt x="212012" y="2580788"/>
                  </a:lnTo>
                  <a:lnTo>
                    <a:pt x="211432" y="2587688"/>
                  </a:lnTo>
                  <a:lnTo>
                    <a:pt x="210854" y="2594589"/>
                  </a:lnTo>
                  <a:lnTo>
                    <a:pt x="210277" y="2601489"/>
                  </a:lnTo>
                  <a:lnTo>
                    <a:pt x="209700" y="2608390"/>
                  </a:lnTo>
                  <a:lnTo>
                    <a:pt x="209124" y="2615290"/>
                  </a:lnTo>
                  <a:lnTo>
                    <a:pt x="208548" y="2622191"/>
                  </a:lnTo>
                  <a:lnTo>
                    <a:pt x="207972" y="2629091"/>
                  </a:lnTo>
                  <a:lnTo>
                    <a:pt x="207396" y="2635992"/>
                  </a:lnTo>
                  <a:lnTo>
                    <a:pt x="206820" y="2642892"/>
                  </a:lnTo>
                  <a:lnTo>
                    <a:pt x="206243" y="2649793"/>
                  </a:lnTo>
                  <a:lnTo>
                    <a:pt x="205667" y="2656693"/>
                  </a:lnTo>
                  <a:lnTo>
                    <a:pt x="205092" y="2663594"/>
                  </a:lnTo>
                  <a:lnTo>
                    <a:pt x="204517" y="2670494"/>
                  </a:lnTo>
                  <a:lnTo>
                    <a:pt x="203943" y="2677395"/>
                  </a:lnTo>
                  <a:lnTo>
                    <a:pt x="203371" y="2684295"/>
                  </a:lnTo>
                  <a:lnTo>
                    <a:pt x="202801" y="2691196"/>
                  </a:lnTo>
                  <a:lnTo>
                    <a:pt x="202233" y="2698096"/>
                  </a:lnTo>
                  <a:lnTo>
                    <a:pt x="201669" y="2704997"/>
                  </a:lnTo>
                  <a:lnTo>
                    <a:pt x="201107" y="2711897"/>
                  </a:lnTo>
                  <a:lnTo>
                    <a:pt x="200551" y="2718798"/>
                  </a:lnTo>
                  <a:lnTo>
                    <a:pt x="199999" y="2725698"/>
                  </a:lnTo>
                  <a:lnTo>
                    <a:pt x="199451" y="2732599"/>
                  </a:lnTo>
                  <a:lnTo>
                    <a:pt x="198910" y="2739499"/>
                  </a:lnTo>
                  <a:lnTo>
                    <a:pt x="198376" y="2746400"/>
                  </a:lnTo>
                  <a:lnTo>
                    <a:pt x="197849" y="2753300"/>
                  </a:lnTo>
                  <a:lnTo>
                    <a:pt x="197328" y="2760201"/>
                  </a:lnTo>
                  <a:lnTo>
                    <a:pt x="196817" y="2767101"/>
                  </a:lnTo>
                  <a:lnTo>
                    <a:pt x="196314" y="2774002"/>
                  </a:lnTo>
                  <a:lnTo>
                    <a:pt x="195820" y="2780902"/>
                  </a:lnTo>
                  <a:lnTo>
                    <a:pt x="195334" y="2787803"/>
                  </a:lnTo>
                  <a:lnTo>
                    <a:pt x="194861" y="2794703"/>
                  </a:lnTo>
                  <a:lnTo>
                    <a:pt x="194398" y="2801604"/>
                  </a:lnTo>
                  <a:lnTo>
                    <a:pt x="193943" y="2808504"/>
                  </a:lnTo>
                  <a:lnTo>
                    <a:pt x="193500" y="2815405"/>
                  </a:lnTo>
                  <a:lnTo>
                    <a:pt x="193070" y="2822305"/>
                  </a:lnTo>
                  <a:lnTo>
                    <a:pt x="192650" y="2829206"/>
                  </a:lnTo>
                  <a:lnTo>
                    <a:pt x="192239" y="2836107"/>
                  </a:lnTo>
                  <a:lnTo>
                    <a:pt x="191843" y="2843007"/>
                  </a:lnTo>
                  <a:lnTo>
                    <a:pt x="191458" y="2849908"/>
                  </a:lnTo>
                  <a:lnTo>
                    <a:pt x="191083" y="2856808"/>
                  </a:lnTo>
                  <a:lnTo>
                    <a:pt x="190719" y="2863709"/>
                  </a:lnTo>
                  <a:lnTo>
                    <a:pt x="190369" y="2870609"/>
                  </a:lnTo>
                  <a:lnTo>
                    <a:pt x="190028" y="2877510"/>
                  </a:lnTo>
                  <a:lnTo>
                    <a:pt x="189697" y="2884410"/>
                  </a:lnTo>
                  <a:lnTo>
                    <a:pt x="189379" y="2891311"/>
                  </a:lnTo>
                  <a:lnTo>
                    <a:pt x="189071" y="2898211"/>
                  </a:lnTo>
                  <a:lnTo>
                    <a:pt x="188772" y="2905112"/>
                  </a:lnTo>
                  <a:lnTo>
                    <a:pt x="188482" y="2912012"/>
                  </a:lnTo>
                  <a:lnTo>
                    <a:pt x="188205" y="2918913"/>
                  </a:lnTo>
                  <a:lnTo>
                    <a:pt x="187935" y="2925813"/>
                  </a:lnTo>
                  <a:lnTo>
                    <a:pt x="187672" y="2932714"/>
                  </a:lnTo>
                  <a:lnTo>
                    <a:pt x="187419" y="2939614"/>
                  </a:lnTo>
                  <a:lnTo>
                    <a:pt x="187174" y="2946515"/>
                  </a:lnTo>
                  <a:lnTo>
                    <a:pt x="186936" y="2953415"/>
                  </a:lnTo>
                  <a:lnTo>
                    <a:pt x="186703" y="2960316"/>
                  </a:lnTo>
                  <a:lnTo>
                    <a:pt x="186479" y="2967216"/>
                  </a:lnTo>
                  <a:lnTo>
                    <a:pt x="186260" y="2974117"/>
                  </a:lnTo>
                  <a:lnTo>
                    <a:pt x="186046" y="2981017"/>
                  </a:lnTo>
                  <a:lnTo>
                    <a:pt x="185837" y="2987918"/>
                  </a:lnTo>
                  <a:lnTo>
                    <a:pt x="185635" y="2994818"/>
                  </a:lnTo>
                  <a:lnTo>
                    <a:pt x="185435" y="3001719"/>
                  </a:lnTo>
                  <a:lnTo>
                    <a:pt x="185239" y="3008619"/>
                  </a:lnTo>
                  <a:lnTo>
                    <a:pt x="185047" y="3015520"/>
                  </a:lnTo>
                  <a:lnTo>
                    <a:pt x="184859" y="3022420"/>
                  </a:lnTo>
                  <a:lnTo>
                    <a:pt x="184673" y="3029321"/>
                  </a:lnTo>
                  <a:lnTo>
                    <a:pt x="184489" y="3036221"/>
                  </a:lnTo>
                  <a:lnTo>
                    <a:pt x="184308" y="3043122"/>
                  </a:lnTo>
                  <a:lnTo>
                    <a:pt x="184129" y="3050022"/>
                  </a:lnTo>
                  <a:lnTo>
                    <a:pt x="183951" y="3056923"/>
                  </a:lnTo>
                  <a:lnTo>
                    <a:pt x="183775" y="3063823"/>
                  </a:lnTo>
                  <a:lnTo>
                    <a:pt x="183601" y="3070724"/>
                  </a:lnTo>
                  <a:lnTo>
                    <a:pt x="183428" y="3077624"/>
                  </a:lnTo>
                  <a:lnTo>
                    <a:pt x="183256" y="3084525"/>
                  </a:lnTo>
                  <a:lnTo>
                    <a:pt x="183085" y="3091425"/>
                  </a:lnTo>
                  <a:lnTo>
                    <a:pt x="182916" y="3098326"/>
                  </a:lnTo>
                  <a:lnTo>
                    <a:pt x="182747" y="3105226"/>
                  </a:lnTo>
                  <a:lnTo>
                    <a:pt x="182580" y="3112127"/>
                  </a:lnTo>
                  <a:lnTo>
                    <a:pt x="182414" y="3119027"/>
                  </a:lnTo>
                  <a:lnTo>
                    <a:pt x="182250" y="3125928"/>
                  </a:lnTo>
                  <a:lnTo>
                    <a:pt x="182086" y="3132828"/>
                  </a:lnTo>
                  <a:lnTo>
                    <a:pt x="181924" y="3139729"/>
                  </a:lnTo>
                  <a:lnTo>
                    <a:pt x="181764" y="3146629"/>
                  </a:lnTo>
                  <a:lnTo>
                    <a:pt x="181605" y="3153530"/>
                  </a:lnTo>
                  <a:lnTo>
                    <a:pt x="181448" y="3160430"/>
                  </a:lnTo>
                  <a:lnTo>
                    <a:pt x="181294" y="3167331"/>
                  </a:lnTo>
                  <a:lnTo>
                    <a:pt x="181141" y="3174231"/>
                  </a:lnTo>
                  <a:lnTo>
                    <a:pt x="180991" y="3181132"/>
                  </a:lnTo>
                  <a:lnTo>
                    <a:pt x="180843" y="3188032"/>
                  </a:lnTo>
                  <a:lnTo>
                    <a:pt x="180698" y="3194933"/>
                  </a:lnTo>
                  <a:lnTo>
                    <a:pt x="180556" y="3201833"/>
                  </a:lnTo>
                  <a:lnTo>
                    <a:pt x="180416" y="3208734"/>
                  </a:lnTo>
                  <a:lnTo>
                    <a:pt x="180280" y="3215634"/>
                  </a:lnTo>
                  <a:lnTo>
                    <a:pt x="180148" y="3222535"/>
                  </a:lnTo>
                  <a:lnTo>
                    <a:pt x="180018" y="3229435"/>
                  </a:lnTo>
                  <a:lnTo>
                    <a:pt x="179891" y="3236336"/>
                  </a:lnTo>
                  <a:lnTo>
                    <a:pt x="179769" y="3243236"/>
                  </a:lnTo>
                  <a:lnTo>
                    <a:pt x="179650" y="3250137"/>
                  </a:lnTo>
                  <a:lnTo>
                    <a:pt x="179534" y="3257037"/>
                  </a:lnTo>
                  <a:lnTo>
                    <a:pt x="179421" y="3263938"/>
                  </a:lnTo>
                  <a:lnTo>
                    <a:pt x="179313" y="3270838"/>
                  </a:lnTo>
                  <a:lnTo>
                    <a:pt x="179208" y="3277739"/>
                  </a:lnTo>
                  <a:lnTo>
                    <a:pt x="179105" y="3284639"/>
                  </a:lnTo>
                  <a:lnTo>
                    <a:pt x="179007" y="3291540"/>
                  </a:lnTo>
                  <a:lnTo>
                    <a:pt x="178912" y="3298440"/>
                  </a:lnTo>
                  <a:lnTo>
                    <a:pt x="178819" y="3305341"/>
                  </a:lnTo>
                  <a:lnTo>
                    <a:pt x="178729" y="3312241"/>
                  </a:lnTo>
                  <a:lnTo>
                    <a:pt x="178643" y="3319142"/>
                  </a:lnTo>
                  <a:lnTo>
                    <a:pt x="178558" y="3326042"/>
                  </a:lnTo>
                  <a:lnTo>
                    <a:pt x="178475" y="3332943"/>
                  </a:lnTo>
                  <a:lnTo>
                    <a:pt x="178394" y="3339843"/>
                  </a:lnTo>
                  <a:lnTo>
                    <a:pt x="178315" y="3346744"/>
                  </a:lnTo>
                  <a:lnTo>
                    <a:pt x="178237" y="3353644"/>
                  </a:lnTo>
                  <a:lnTo>
                    <a:pt x="178160" y="3360545"/>
                  </a:lnTo>
                  <a:lnTo>
                    <a:pt x="178084" y="3367445"/>
                  </a:lnTo>
                  <a:lnTo>
                    <a:pt x="178008" y="3374346"/>
                  </a:lnTo>
                  <a:lnTo>
                    <a:pt x="177932" y="3381246"/>
                  </a:lnTo>
                  <a:lnTo>
                    <a:pt x="177855" y="3388147"/>
                  </a:lnTo>
                  <a:lnTo>
                    <a:pt x="177778" y="3395047"/>
                  </a:lnTo>
                  <a:lnTo>
                    <a:pt x="177699" y="3401948"/>
                  </a:lnTo>
                  <a:lnTo>
                    <a:pt x="177620" y="3408848"/>
                  </a:lnTo>
                  <a:lnTo>
                    <a:pt x="177538" y="3415749"/>
                  </a:lnTo>
                  <a:lnTo>
                    <a:pt x="177455" y="3422649"/>
                  </a:lnTo>
                  <a:lnTo>
                    <a:pt x="177369" y="3429550"/>
                  </a:lnTo>
                  <a:lnTo>
                    <a:pt x="177282" y="3436450"/>
                  </a:lnTo>
                  <a:lnTo>
                    <a:pt x="177190" y="3443351"/>
                  </a:lnTo>
                  <a:lnTo>
                    <a:pt x="177096" y="3450251"/>
                  </a:lnTo>
                  <a:lnTo>
                    <a:pt x="176999" y="3457152"/>
                  </a:lnTo>
                  <a:lnTo>
                    <a:pt x="176899" y="3464052"/>
                  </a:lnTo>
                  <a:lnTo>
                    <a:pt x="176794" y="3470953"/>
                  </a:lnTo>
                  <a:lnTo>
                    <a:pt x="176686" y="3477853"/>
                  </a:lnTo>
                  <a:lnTo>
                    <a:pt x="176575" y="3484754"/>
                  </a:lnTo>
                  <a:lnTo>
                    <a:pt x="176459" y="3491654"/>
                  </a:lnTo>
                  <a:lnTo>
                    <a:pt x="176340" y="3498555"/>
                  </a:lnTo>
                  <a:lnTo>
                    <a:pt x="176217" y="3505455"/>
                  </a:lnTo>
                  <a:lnTo>
                    <a:pt x="176090" y="3512356"/>
                  </a:lnTo>
                  <a:lnTo>
                    <a:pt x="175959" y="3519256"/>
                  </a:lnTo>
                  <a:lnTo>
                    <a:pt x="175824" y="3526157"/>
                  </a:lnTo>
                  <a:close/>
                </a:path>
              </a:pathLst>
            </a:custGeom>
            <a:solidFill>
              <a:srgbClr val="DF7F7F">
                <a:alpha val="8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3"/>
            <p:cNvSpPr/>
            <p:nvPr/>
          </p:nvSpPr>
          <p:spPr>
            <a:xfrm>
              <a:off x="5575957" y="3054570"/>
              <a:ext cx="0" cy="260769"/>
            </a:xfrm>
            <a:custGeom>
              <a:avLst/>
              <a:gdLst/>
              <a:ahLst/>
              <a:cxnLst/>
              <a:rect l="0" t="0" r="0" b="0"/>
              <a:pathLst>
                <a:path h="260769">
                  <a:moveTo>
                    <a:pt x="0" y="26076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4"/>
            <p:cNvSpPr/>
            <p:nvPr/>
          </p:nvSpPr>
          <p:spPr>
            <a:xfrm>
              <a:off x="5575957" y="4026379"/>
              <a:ext cx="0" cy="190694"/>
            </a:xfrm>
            <a:custGeom>
              <a:avLst/>
              <a:gdLst/>
              <a:ahLst/>
              <a:cxnLst/>
              <a:rect l="0" t="0" r="0" b="0"/>
              <a:pathLst>
                <a:path h="190694">
                  <a:moveTo>
                    <a:pt x="0" y="0"/>
                  </a:moveTo>
                  <a:lnTo>
                    <a:pt x="0" y="19069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g55"/>
            <p:cNvSpPr/>
            <p:nvPr/>
          </p:nvSpPr>
          <p:spPr>
            <a:xfrm>
              <a:off x="5552553" y="3315339"/>
              <a:ext cx="46807" cy="711039"/>
            </a:xfrm>
            <a:custGeom>
              <a:avLst/>
              <a:gdLst/>
              <a:ahLst/>
              <a:cxnLst/>
              <a:rect l="0" t="0" r="0" b="0"/>
              <a:pathLst>
                <a:path w="46807" h="711039">
                  <a:moveTo>
                    <a:pt x="0" y="0"/>
                  </a:moveTo>
                  <a:lnTo>
                    <a:pt x="0" y="711039"/>
                  </a:lnTo>
                  <a:lnTo>
                    <a:pt x="46807" y="711039"/>
                  </a:lnTo>
                  <a:lnTo>
                    <a:pt x="4680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6"/>
            <p:cNvSpPr/>
            <p:nvPr/>
          </p:nvSpPr>
          <p:spPr>
            <a:xfrm>
              <a:off x="5552553" y="3509127"/>
              <a:ext cx="46807" cy="0"/>
            </a:xfrm>
            <a:custGeom>
              <a:avLst/>
              <a:gdLst/>
              <a:ahLst/>
              <a:cxnLst/>
              <a:rect l="0" t="0" r="0" b="0"/>
              <a:pathLst>
                <a:path w="46807">
                  <a:moveTo>
                    <a:pt x="0" y="0"/>
                  </a:moveTo>
                  <a:lnTo>
                    <a:pt x="4680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7"/>
            <p:cNvSpPr/>
            <p:nvPr/>
          </p:nvSpPr>
          <p:spPr>
            <a:xfrm>
              <a:off x="6044036" y="2585214"/>
              <a:ext cx="0" cy="983137"/>
            </a:xfrm>
            <a:custGeom>
              <a:avLst/>
              <a:gdLst/>
              <a:ahLst/>
              <a:cxnLst/>
              <a:rect l="0" t="0" r="0" b="0"/>
              <a:pathLst>
                <a:path h="983137">
                  <a:moveTo>
                    <a:pt x="0" y="9831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8"/>
            <p:cNvSpPr/>
            <p:nvPr/>
          </p:nvSpPr>
          <p:spPr>
            <a:xfrm>
              <a:off x="6044036" y="4278700"/>
              <a:ext cx="0" cy="1053437"/>
            </a:xfrm>
            <a:custGeom>
              <a:avLst/>
              <a:gdLst/>
              <a:ahLst/>
              <a:cxnLst/>
              <a:rect l="0" t="0" r="0" b="0"/>
              <a:pathLst>
                <a:path h="1053437">
                  <a:moveTo>
                    <a:pt x="0" y="0"/>
                  </a:moveTo>
                  <a:lnTo>
                    <a:pt x="0" y="105343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g59"/>
            <p:cNvSpPr/>
            <p:nvPr/>
          </p:nvSpPr>
          <p:spPr>
            <a:xfrm>
              <a:off x="6020632" y="3568352"/>
              <a:ext cx="46807" cy="710348"/>
            </a:xfrm>
            <a:custGeom>
              <a:avLst/>
              <a:gdLst/>
              <a:ahLst/>
              <a:cxnLst/>
              <a:rect l="0" t="0" r="0" b="0"/>
              <a:pathLst>
                <a:path w="46807" h="710348">
                  <a:moveTo>
                    <a:pt x="0" y="0"/>
                  </a:moveTo>
                  <a:lnTo>
                    <a:pt x="0" y="710348"/>
                  </a:lnTo>
                  <a:lnTo>
                    <a:pt x="46807" y="710348"/>
                  </a:lnTo>
                  <a:lnTo>
                    <a:pt x="4680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0"/>
            <p:cNvSpPr/>
            <p:nvPr/>
          </p:nvSpPr>
          <p:spPr>
            <a:xfrm>
              <a:off x="6020632" y="3982386"/>
              <a:ext cx="46807" cy="0"/>
            </a:xfrm>
            <a:custGeom>
              <a:avLst/>
              <a:gdLst/>
              <a:ahLst/>
              <a:cxnLst/>
              <a:rect l="0" t="0" r="0" b="0"/>
              <a:pathLst>
                <a:path w="46807">
                  <a:moveTo>
                    <a:pt x="0" y="0"/>
                  </a:moveTo>
                  <a:lnTo>
                    <a:pt x="4680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tx61"/>
            <p:cNvSpPr/>
            <p:nvPr/>
          </p:nvSpPr>
          <p:spPr>
            <a:xfrm>
              <a:off x="5782716" y="1350039"/>
              <a:ext cx="54561" cy="427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63" name="pl62"/>
            <p:cNvSpPr/>
            <p:nvPr/>
          </p:nvSpPr>
          <p:spPr>
            <a:xfrm>
              <a:off x="5575957" y="1440155"/>
              <a:ext cx="0" cy="105784"/>
            </a:xfrm>
            <a:custGeom>
              <a:avLst/>
              <a:gdLst/>
              <a:ahLst/>
              <a:cxnLst/>
              <a:rect l="0" t="0" r="0" b="0"/>
              <a:pathLst>
                <a:path h="105784">
                  <a:moveTo>
                    <a:pt x="0" y="105784"/>
                  </a:moveTo>
                  <a:lnTo>
                    <a:pt x="0" y="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3"/>
            <p:cNvSpPr/>
            <p:nvPr/>
          </p:nvSpPr>
          <p:spPr>
            <a:xfrm>
              <a:off x="5575957" y="1440155"/>
              <a:ext cx="468079" cy="0"/>
            </a:xfrm>
            <a:custGeom>
              <a:avLst/>
              <a:gdLst/>
              <a:ahLst/>
              <a:cxnLst/>
              <a:rect l="0" t="0" r="0" b="0"/>
              <a:pathLst>
                <a:path w="468079">
                  <a:moveTo>
                    <a:pt x="0" y="0"/>
                  </a:moveTo>
                  <a:lnTo>
                    <a:pt x="468079" y="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4"/>
            <p:cNvSpPr/>
            <p:nvPr/>
          </p:nvSpPr>
          <p:spPr>
            <a:xfrm>
              <a:off x="6044036" y="1440155"/>
              <a:ext cx="0" cy="105784"/>
            </a:xfrm>
            <a:custGeom>
              <a:avLst/>
              <a:gdLst/>
              <a:ahLst/>
              <a:cxnLst/>
              <a:rect l="0" t="0" r="0" b="0"/>
              <a:pathLst>
                <a:path h="105784">
                  <a:moveTo>
                    <a:pt x="0" y="0"/>
                  </a:moveTo>
                  <a:lnTo>
                    <a:pt x="0" y="105784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tx65"/>
            <p:cNvSpPr/>
            <p:nvPr/>
          </p:nvSpPr>
          <p:spPr>
            <a:xfrm>
              <a:off x="1691688" y="1060899"/>
              <a:ext cx="338732" cy="902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dCMP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2750539" y="1036730"/>
              <a:ext cx="989230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Dimethyl fumarate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849812" y="1038218"/>
              <a:ext cx="1355526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Phosphoenolpyruvic acid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5504958" y="1062447"/>
              <a:ext cx="610076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Xanthosine</a:t>
              </a:r>
            </a:p>
          </p:txBody>
        </p:sp>
        <p:sp>
          <p:nvSpPr>
            <p:cNvPr id="70" name="pl69"/>
            <p:cNvSpPr/>
            <p:nvPr/>
          </p:nvSpPr>
          <p:spPr>
            <a:xfrm>
              <a:off x="1346166" y="5964508"/>
              <a:ext cx="1029775" cy="0"/>
            </a:xfrm>
            <a:custGeom>
              <a:avLst/>
              <a:gdLst/>
              <a:ahLst/>
              <a:cxnLst/>
              <a:rect l="0" t="0" r="0" b="0"/>
              <a:pathLst>
                <a:path w="1029775">
                  <a:moveTo>
                    <a:pt x="0" y="0"/>
                  </a:moveTo>
                  <a:lnTo>
                    <a:pt x="1029775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0"/>
            <p:cNvSpPr/>
            <p:nvPr/>
          </p:nvSpPr>
          <p:spPr>
            <a:xfrm>
              <a:off x="1627014" y="596450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1"/>
            <p:cNvSpPr/>
            <p:nvPr/>
          </p:nvSpPr>
          <p:spPr>
            <a:xfrm>
              <a:off x="2095094" y="596450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tx72"/>
            <p:cNvSpPr/>
            <p:nvPr/>
          </p:nvSpPr>
          <p:spPr>
            <a:xfrm>
              <a:off x="1396539" y="6007174"/>
              <a:ext cx="460950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negative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888401" y="6008603"/>
              <a:ext cx="413385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positive</a:t>
              </a:r>
            </a:p>
          </p:txBody>
        </p:sp>
        <p:sp>
          <p:nvSpPr>
            <p:cNvPr id="75" name="pl74"/>
            <p:cNvSpPr/>
            <p:nvPr/>
          </p:nvSpPr>
          <p:spPr>
            <a:xfrm>
              <a:off x="2730267" y="5964508"/>
              <a:ext cx="1029775" cy="0"/>
            </a:xfrm>
            <a:custGeom>
              <a:avLst/>
              <a:gdLst/>
              <a:ahLst/>
              <a:cxnLst/>
              <a:rect l="0" t="0" r="0" b="0"/>
              <a:pathLst>
                <a:path w="1029775">
                  <a:moveTo>
                    <a:pt x="0" y="0"/>
                  </a:moveTo>
                  <a:lnTo>
                    <a:pt x="1029775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5"/>
            <p:cNvSpPr/>
            <p:nvPr/>
          </p:nvSpPr>
          <p:spPr>
            <a:xfrm>
              <a:off x="3011114" y="596450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6"/>
            <p:cNvSpPr/>
            <p:nvPr/>
          </p:nvSpPr>
          <p:spPr>
            <a:xfrm>
              <a:off x="3479194" y="596450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tx77"/>
            <p:cNvSpPr/>
            <p:nvPr/>
          </p:nvSpPr>
          <p:spPr>
            <a:xfrm>
              <a:off x="2780639" y="6007174"/>
              <a:ext cx="460950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negative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272502" y="6008603"/>
              <a:ext cx="413385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positive</a:t>
              </a:r>
            </a:p>
          </p:txBody>
        </p:sp>
        <p:sp>
          <p:nvSpPr>
            <p:cNvPr id="80" name="pl79"/>
            <p:cNvSpPr/>
            <p:nvPr/>
          </p:nvSpPr>
          <p:spPr>
            <a:xfrm>
              <a:off x="4012688" y="5964508"/>
              <a:ext cx="1029775" cy="0"/>
            </a:xfrm>
            <a:custGeom>
              <a:avLst/>
              <a:gdLst/>
              <a:ahLst/>
              <a:cxnLst/>
              <a:rect l="0" t="0" r="0" b="0"/>
              <a:pathLst>
                <a:path w="1029775">
                  <a:moveTo>
                    <a:pt x="0" y="0"/>
                  </a:moveTo>
                  <a:lnTo>
                    <a:pt x="1029775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0"/>
            <p:cNvSpPr/>
            <p:nvPr/>
          </p:nvSpPr>
          <p:spPr>
            <a:xfrm>
              <a:off x="4293535" y="596450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1"/>
            <p:cNvSpPr/>
            <p:nvPr/>
          </p:nvSpPr>
          <p:spPr>
            <a:xfrm>
              <a:off x="4761615" y="596450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tx82"/>
            <p:cNvSpPr/>
            <p:nvPr/>
          </p:nvSpPr>
          <p:spPr>
            <a:xfrm>
              <a:off x="4063060" y="6007174"/>
              <a:ext cx="460950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negative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554923" y="6008603"/>
              <a:ext cx="413385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positive</a:t>
              </a:r>
            </a:p>
          </p:txBody>
        </p:sp>
        <p:sp>
          <p:nvSpPr>
            <p:cNvPr id="85" name="pl84"/>
            <p:cNvSpPr/>
            <p:nvPr/>
          </p:nvSpPr>
          <p:spPr>
            <a:xfrm>
              <a:off x="5295109" y="5964508"/>
              <a:ext cx="1029775" cy="0"/>
            </a:xfrm>
            <a:custGeom>
              <a:avLst/>
              <a:gdLst/>
              <a:ahLst/>
              <a:cxnLst/>
              <a:rect l="0" t="0" r="0" b="0"/>
              <a:pathLst>
                <a:path w="1029775">
                  <a:moveTo>
                    <a:pt x="0" y="0"/>
                  </a:moveTo>
                  <a:lnTo>
                    <a:pt x="1029775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5"/>
            <p:cNvSpPr/>
            <p:nvPr/>
          </p:nvSpPr>
          <p:spPr>
            <a:xfrm>
              <a:off x="5575957" y="596450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6"/>
            <p:cNvSpPr/>
            <p:nvPr/>
          </p:nvSpPr>
          <p:spPr>
            <a:xfrm>
              <a:off x="6044036" y="596450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tx87"/>
            <p:cNvSpPr/>
            <p:nvPr/>
          </p:nvSpPr>
          <p:spPr>
            <a:xfrm>
              <a:off x="5345481" y="6007174"/>
              <a:ext cx="460950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negative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837344" y="6008603"/>
              <a:ext cx="413385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positive</a:t>
              </a:r>
            </a:p>
          </p:txBody>
        </p:sp>
        <p:sp>
          <p:nvSpPr>
            <p:cNvPr id="90" name="pl89"/>
            <p:cNvSpPr/>
            <p:nvPr/>
          </p:nvSpPr>
          <p:spPr>
            <a:xfrm>
              <a:off x="5295109" y="1224710"/>
              <a:ext cx="0" cy="4739798"/>
            </a:xfrm>
            <a:custGeom>
              <a:avLst/>
              <a:gdLst/>
              <a:ahLst/>
              <a:cxnLst/>
              <a:rect l="0" t="0" r="0" b="0"/>
              <a:pathLst>
                <a:path h="4739798">
                  <a:moveTo>
                    <a:pt x="0" y="4739798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tx90"/>
            <p:cNvSpPr/>
            <p:nvPr/>
          </p:nvSpPr>
          <p:spPr>
            <a:xfrm>
              <a:off x="5118378" y="5074800"/>
              <a:ext cx="108406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5158979" y="3940248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5158979" y="2808672"/>
              <a:ext cx="67806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158979" y="1675966"/>
              <a:ext cx="67806" cy="87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5" name="pl94"/>
            <p:cNvSpPr/>
            <p:nvPr/>
          </p:nvSpPr>
          <p:spPr>
            <a:xfrm>
              <a:off x="5257151" y="5118793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5"/>
            <p:cNvSpPr/>
            <p:nvPr/>
          </p:nvSpPr>
          <p:spPr>
            <a:xfrm>
              <a:off x="5257151" y="3985730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6"/>
            <p:cNvSpPr/>
            <p:nvPr/>
          </p:nvSpPr>
          <p:spPr>
            <a:xfrm>
              <a:off x="5257151" y="2852666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7"/>
            <p:cNvSpPr/>
            <p:nvPr/>
          </p:nvSpPr>
          <p:spPr>
            <a:xfrm>
              <a:off x="5257151" y="1719602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8"/>
            <p:cNvSpPr/>
            <p:nvPr/>
          </p:nvSpPr>
          <p:spPr>
            <a:xfrm>
              <a:off x="4012688" y="1224710"/>
              <a:ext cx="0" cy="4739798"/>
            </a:xfrm>
            <a:custGeom>
              <a:avLst/>
              <a:gdLst/>
              <a:ahLst/>
              <a:cxnLst/>
              <a:rect l="0" t="0" r="0" b="0"/>
              <a:pathLst>
                <a:path h="4739798">
                  <a:moveTo>
                    <a:pt x="0" y="4739798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tx99"/>
            <p:cNvSpPr/>
            <p:nvPr/>
          </p:nvSpPr>
          <p:spPr>
            <a:xfrm>
              <a:off x="3835957" y="4930712"/>
              <a:ext cx="108406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76558" y="3834653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876558" y="2741572"/>
              <a:ext cx="67806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76558" y="1647359"/>
              <a:ext cx="67806" cy="87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3974730" y="4974705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4"/>
            <p:cNvSpPr/>
            <p:nvPr/>
          </p:nvSpPr>
          <p:spPr>
            <a:xfrm>
              <a:off x="3974730" y="3880135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5"/>
            <p:cNvSpPr/>
            <p:nvPr/>
          </p:nvSpPr>
          <p:spPr>
            <a:xfrm>
              <a:off x="3974730" y="2785565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6"/>
            <p:cNvSpPr/>
            <p:nvPr/>
          </p:nvSpPr>
          <p:spPr>
            <a:xfrm>
              <a:off x="3974730" y="1690996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7"/>
            <p:cNvSpPr/>
            <p:nvPr/>
          </p:nvSpPr>
          <p:spPr>
            <a:xfrm>
              <a:off x="2730267" y="1224710"/>
              <a:ext cx="0" cy="4739798"/>
            </a:xfrm>
            <a:custGeom>
              <a:avLst/>
              <a:gdLst/>
              <a:ahLst/>
              <a:cxnLst/>
              <a:rect l="0" t="0" r="0" b="0"/>
              <a:pathLst>
                <a:path h="4739798">
                  <a:moveTo>
                    <a:pt x="0" y="4739798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tx108"/>
            <p:cNvSpPr/>
            <p:nvPr/>
          </p:nvSpPr>
          <p:spPr>
            <a:xfrm>
              <a:off x="2451857" y="5063195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2492457" y="3762802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2492457" y="2462408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12" name="pl111"/>
            <p:cNvSpPr/>
            <p:nvPr/>
          </p:nvSpPr>
          <p:spPr>
            <a:xfrm>
              <a:off x="2692309" y="5108677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12"/>
            <p:cNvSpPr/>
            <p:nvPr/>
          </p:nvSpPr>
          <p:spPr>
            <a:xfrm>
              <a:off x="2692309" y="3808283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13"/>
            <p:cNvSpPr/>
            <p:nvPr/>
          </p:nvSpPr>
          <p:spPr>
            <a:xfrm>
              <a:off x="2692309" y="2507889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4"/>
            <p:cNvSpPr/>
            <p:nvPr/>
          </p:nvSpPr>
          <p:spPr>
            <a:xfrm>
              <a:off x="1346166" y="1224710"/>
              <a:ext cx="0" cy="4739798"/>
            </a:xfrm>
            <a:custGeom>
              <a:avLst/>
              <a:gdLst/>
              <a:ahLst/>
              <a:cxnLst/>
              <a:rect l="0" t="0" r="0" b="0"/>
              <a:pathLst>
                <a:path h="4739798">
                  <a:moveTo>
                    <a:pt x="0" y="4739798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tx115"/>
            <p:cNvSpPr/>
            <p:nvPr/>
          </p:nvSpPr>
          <p:spPr>
            <a:xfrm>
              <a:off x="1169436" y="5494489"/>
              <a:ext cx="108406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210036" y="4204648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210036" y="2917783"/>
              <a:ext cx="67806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210036" y="1629788"/>
              <a:ext cx="67806" cy="87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0" name="pl119"/>
            <p:cNvSpPr/>
            <p:nvPr/>
          </p:nvSpPr>
          <p:spPr>
            <a:xfrm>
              <a:off x="1308208" y="5538483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0"/>
            <p:cNvSpPr/>
            <p:nvPr/>
          </p:nvSpPr>
          <p:spPr>
            <a:xfrm>
              <a:off x="1308208" y="4250130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21"/>
            <p:cNvSpPr/>
            <p:nvPr/>
          </p:nvSpPr>
          <p:spPr>
            <a:xfrm>
              <a:off x="1308208" y="2961777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22"/>
            <p:cNvSpPr/>
            <p:nvPr/>
          </p:nvSpPr>
          <p:spPr>
            <a:xfrm>
              <a:off x="1308208" y="1673424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37</Words>
  <Application>Microsoft Office PowerPoint</Application>
  <PresentationFormat>全屏显示(4:3)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CC14769</cp:lastModifiedBy>
  <cp:revision>4</cp:revision>
  <dcterms:created xsi:type="dcterms:W3CDTF">2017-02-13T16:18:36Z</dcterms:created>
  <dcterms:modified xsi:type="dcterms:W3CDTF">2024-12-11T09:01:02Z</dcterms:modified>
  <cp:category/>
</cp:coreProperties>
</file>