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03392" y="1423720"/>
              <a:ext cx="1034959" cy="45771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g6"/>
            <p:cNvSpPr/>
            <p:nvPr/>
          </p:nvSpPr>
          <p:spPr>
            <a:xfrm>
              <a:off x="1473957" y="3168962"/>
              <a:ext cx="423392" cy="1417761"/>
            </a:xfrm>
            <a:custGeom>
              <a:avLst/>
              <a:pathLst>
                <a:path w="423392" h="1417761">
                  <a:moveTo>
                    <a:pt x="177698" y="1417761"/>
                  </a:moveTo>
                  <a:lnTo>
                    <a:pt x="177703" y="1414987"/>
                  </a:lnTo>
                  <a:lnTo>
                    <a:pt x="177714" y="1412212"/>
                  </a:lnTo>
                  <a:lnTo>
                    <a:pt x="177740" y="1409438"/>
                  </a:lnTo>
                  <a:lnTo>
                    <a:pt x="177775" y="1406663"/>
                  </a:lnTo>
                  <a:lnTo>
                    <a:pt x="177821" y="1403889"/>
                  </a:lnTo>
                  <a:lnTo>
                    <a:pt x="177880" y="1401115"/>
                  </a:lnTo>
                  <a:lnTo>
                    <a:pt x="177947" y="1398340"/>
                  </a:lnTo>
                  <a:lnTo>
                    <a:pt x="178029" y="1395566"/>
                  </a:lnTo>
                  <a:lnTo>
                    <a:pt x="178117" y="1392791"/>
                  </a:lnTo>
                  <a:lnTo>
                    <a:pt x="178222" y="1390017"/>
                  </a:lnTo>
                  <a:lnTo>
                    <a:pt x="178330" y="1387242"/>
                  </a:lnTo>
                  <a:lnTo>
                    <a:pt x="178456" y="1384468"/>
                  </a:lnTo>
                  <a:lnTo>
                    <a:pt x="178586" y="1381693"/>
                  </a:lnTo>
                  <a:lnTo>
                    <a:pt x="178731" y="1378919"/>
                  </a:lnTo>
                  <a:lnTo>
                    <a:pt x="178883" y="1376144"/>
                  </a:lnTo>
                  <a:lnTo>
                    <a:pt x="179046" y="1373370"/>
                  </a:lnTo>
                  <a:lnTo>
                    <a:pt x="179218" y="1370595"/>
                  </a:lnTo>
                  <a:lnTo>
                    <a:pt x="179399" y="1367821"/>
                  </a:lnTo>
                  <a:lnTo>
                    <a:pt x="179591" y="1365046"/>
                  </a:lnTo>
                  <a:lnTo>
                    <a:pt x="179788" y="1362272"/>
                  </a:lnTo>
                  <a:lnTo>
                    <a:pt x="179998" y="1359497"/>
                  </a:lnTo>
                  <a:lnTo>
                    <a:pt x="180211" y="1356723"/>
                  </a:lnTo>
                  <a:lnTo>
                    <a:pt x="180439" y="1353948"/>
                  </a:lnTo>
                  <a:lnTo>
                    <a:pt x="180669" y="1351174"/>
                  </a:lnTo>
                  <a:lnTo>
                    <a:pt x="180910" y="1348399"/>
                  </a:lnTo>
                  <a:lnTo>
                    <a:pt x="181156" y="1345625"/>
                  </a:lnTo>
                  <a:lnTo>
                    <a:pt x="181411" y="1342850"/>
                  </a:lnTo>
                  <a:lnTo>
                    <a:pt x="181671" y="1340076"/>
                  </a:lnTo>
                  <a:lnTo>
                    <a:pt x="181938" y="1337301"/>
                  </a:lnTo>
                  <a:lnTo>
                    <a:pt x="182212" y="1334527"/>
                  </a:lnTo>
                  <a:lnTo>
                    <a:pt x="182489" y="1331752"/>
                  </a:lnTo>
                  <a:lnTo>
                    <a:pt x="182775" y="1328978"/>
                  </a:lnTo>
                  <a:lnTo>
                    <a:pt x="183062" y="1326203"/>
                  </a:lnTo>
                  <a:lnTo>
                    <a:pt x="183357" y="1323429"/>
                  </a:lnTo>
                  <a:lnTo>
                    <a:pt x="183654" y="1320654"/>
                  </a:lnTo>
                  <a:lnTo>
                    <a:pt x="183957" y="1317880"/>
                  </a:lnTo>
                  <a:lnTo>
                    <a:pt x="184262" y="1315105"/>
                  </a:lnTo>
                  <a:lnTo>
                    <a:pt x="184572" y="1312331"/>
                  </a:lnTo>
                  <a:lnTo>
                    <a:pt x="184883" y="1309557"/>
                  </a:lnTo>
                  <a:lnTo>
                    <a:pt x="185198" y="1306782"/>
                  </a:lnTo>
                  <a:lnTo>
                    <a:pt x="185514" y="1304008"/>
                  </a:lnTo>
                  <a:lnTo>
                    <a:pt x="185832" y="1301233"/>
                  </a:lnTo>
                  <a:lnTo>
                    <a:pt x="186152" y="1298459"/>
                  </a:lnTo>
                  <a:lnTo>
                    <a:pt x="186472" y="1295684"/>
                  </a:lnTo>
                  <a:lnTo>
                    <a:pt x="186793" y="1292910"/>
                  </a:lnTo>
                  <a:lnTo>
                    <a:pt x="187115" y="1290135"/>
                  </a:lnTo>
                  <a:lnTo>
                    <a:pt x="187436" y="1287361"/>
                  </a:lnTo>
                  <a:lnTo>
                    <a:pt x="187757" y="1284586"/>
                  </a:lnTo>
                  <a:lnTo>
                    <a:pt x="188077" y="1281812"/>
                  </a:lnTo>
                  <a:lnTo>
                    <a:pt x="188396" y="1279037"/>
                  </a:lnTo>
                  <a:lnTo>
                    <a:pt x="188713" y="1276263"/>
                  </a:lnTo>
                  <a:lnTo>
                    <a:pt x="189028" y="1273488"/>
                  </a:lnTo>
                  <a:lnTo>
                    <a:pt x="189340" y="1270714"/>
                  </a:lnTo>
                  <a:lnTo>
                    <a:pt x="189650" y="1267939"/>
                  </a:lnTo>
                  <a:lnTo>
                    <a:pt x="189957" y="1265165"/>
                  </a:lnTo>
                  <a:lnTo>
                    <a:pt x="190259" y="1262390"/>
                  </a:lnTo>
                  <a:lnTo>
                    <a:pt x="190560" y="1259616"/>
                  </a:lnTo>
                  <a:lnTo>
                    <a:pt x="190853" y="1256841"/>
                  </a:lnTo>
                  <a:lnTo>
                    <a:pt x="191145" y="1254067"/>
                  </a:lnTo>
                  <a:lnTo>
                    <a:pt x="191428" y="1251292"/>
                  </a:lnTo>
                  <a:lnTo>
                    <a:pt x="191709" y="1248518"/>
                  </a:lnTo>
                  <a:lnTo>
                    <a:pt x="191982" y="1245743"/>
                  </a:lnTo>
                  <a:lnTo>
                    <a:pt x="192251" y="1242969"/>
                  </a:lnTo>
                  <a:lnTo>
                    <a:pt x="192512" y="1240194"/>
                  </a:lnTo>
                  <a:lnTo>
                    <a:pt x="192766" y="1237420"/>
                  </a:lnTo>
                  <a:lnTo>
                    <a:pt x="193015" y="1234645"/>
                  </a:lnTo>
                  <a:lnTo>
                    <a:pt x="193254" y="1231871"/>
                  </a:lnTo>
                  <a:lnTo>
                    <a:pt x="193488" y="1229096"/>
                  </a:lnTo>
                  <a:lnTo>
                    <a:pt x="193710" y="1226322"/>
                  </a:lnTo>
                  <a:lnTo>
                    <a:pt x="193930" y="1223547"/>
                  </a:lnTo>
                  <a:lnTo>
                    <a:pt x="194133" y="1220773"/>
                  </a:lnTo>
                  <a:lnTo>
                    <a:pt x="194334" y="1217998"/>
                  </a:lnTo>
                  <a:lnTo>
                    <a:pt x="194520" y="1215224"/>
                  </a:lnTo>
                  <a:lnTo>
                    <a:pt x="194701" y="1212450"/>
                  </a:lnTo>
                  <a:lnTo>
                    <a:pt x="194869" y="1209675"/>
                  </a:lnTo>
                  <a:lnTo>
                    <a:pt x="195028" y="1206901"/>
                  </a:lnTo>
                  <a:lnTo>
                    <a:pt x="195177" y="1204126"/>
                  </a:lnTo>
                  <a:lnTo>
                    <a:pt x="195314" y="1201352"/>
                  </a:lnTo>
                  <a:lnTo>
                    <a:pt x="195443" y="1198577"/>
                  </a:lnTo>
                  <a:lnTo>
                    <a:pt x="195555" y="1195803"/>
                  </a:lnTo>
                  <a:lnTo>
                    <a:pt x="195663" y="1193028"/>
                  </a:lnTo>
                  <a:lnTo>
                    <a:pt x="195751" y="1190254"/>
                  </a:lnTo>
                  <a:lnTo>
                    <a:pt x="195835" y="1187479"/>
                  </a:lnTo>
                  <a:lnTo>
                    <a:pt x="195899" y="1184705"/>
                  </a:lnTo>
                  <a:lnTo>
                    <a:pt x="195957" y="1181930"/>
                  </a:lnTo>
                  <a:lnTo>
                    <a:pt x="195998" y="1179156"/>
                  </a:lnTo>
                  <a:lnTo>
                    <a:pt x="196028" y="1176381"/>
                  </a:lnTo>
                  <a:lnTo>
                    <a:pt x="196045" y="1173607"/>
                  </a:lnTo>
                  <a:lnTo>
                    <a:pt x="196048" y="1170832"/>
                  </a:lnTo>
                  <a:lnTo>
                    <a:pt x="196039" y="1168058"/>
                  </a:lnTo>
                  <a:lnTo>
                    <a:pt x="196013" y="1165283"/>
                  </a:lnTo>
                  <a:lnTo>
                    <a:pt x="195979" y="1162509"/>
                  </a:lnTo>
                  <a:lnTo>
                    <a:pt x="195923" y="1159734"/>
                  </a:lnTo>
                  <a:lnTo>
                    <a:pt x="195864" y="1156960"/>
                  </a:lnTo>
                  <a:lnTo>
                    <a:pt x="195778" y="1154185"/>
                  </a:lnTo>
                  <a:lnTo>
                    <a:pt x="195687" y="1151411"/>
                  </a:lnTo>
                  <a:lnTo>
                    <a:pt x="195575" y="1148636"/>
                  </a:lnTo>
                  <a:lnTo>
                    <a:pt x="195453" y="1145862"/>
                  </a:lnTo>
                  <a:lnTo>
                    <a:pt x="195313" y="1143087"/>
                  </a:lnTo>
                  <a:lnTo>
                    <a:pt x="195160" y="1140313"/>
                  </a:lnTo>
                  <a:lnTo>
                    <a:pt x="194992" y="1137538"/>
                  </a:lnTo>
                  <a:lnTo>
                    <a:pt x="194807" y="1134764"/>
                  </a:lnTo>
                  <a:lnTo>
                    <a:pt x="194612" y="1131989"/>
                  </a:lnTo>
                  <a:lnTo>
                    <a:pt x="194394" y="1129215"/>
                  </a:lnTo>
                  <a:lnTo>
                    <a:pt x="194171" y="1126440"/>
                  </a:lnTo>
                  <a:lnTo>
                    <a:pt x="193921" y="1123666"/>
                  </a:lnTo>
                  <a:lnTo>
                    <a:pt x="193666" y="1120892"/>
                  </a:lnTo>
                  <a:lnTo>
                    <a:pt x="193386" y="1118117"/>
                  </a:lnTo>
                  <a:lnTo>
                    <a:pt x="193098" y="1115343"/>
                  </a:lnTo>
                  <a:lnTo>
                    <a:pt x="192789" y="1112568"/>
                  </a:lnTo>
                  <a:lnTo>
                    <a:pt x="192469" y="1109794"/>
                  </a:lnTo>
                  <a:lnTo>
                    <a:pt x="192132" y="1107019"/>
                  </a:lnTo>
                  <a:lnTo>
                    <a:pt x="191779" y="1104245"/>
                  </a:lnTo>
                  <a:lnTo>
                    <a:pt x="191413" y="1101470"/>
                  </a:lnTo>
                  <a:lnTo>
                    <a:pt x="191027" y="1098696"/>
                  </a:lnTo>
                  <a:lnTo>
                    <a:pt x="190633" y="1095921"/>
                  </a:lnTo>
                  <a:lnTo>
                    <a:pt x="190214" y="1093147"/>
                  </a:lnTo>
                  <a:lnTo>
                    <a:pt x="189792" y="1090372"/>
                  </a:lnTo>
                  <a:lnTo>
                    <a:pt x="189341" y="1087598"/>
                  </a:lnTo>
                  <a:lnTo>
                    <a:pt x="188886" y="1084823"/>
                  </a:lnTo>
                  <a:lnTo>
                    <a:pt x="188408" y="1082049"/>
                  </a:lnTo>
                  <a:lnTo>
                    <a:pt x="187922" y="1079274"/>
                  </a:lnTo>
                  <a:lnTo>
                    <a:pt x="187416" y="1076500"/>
                  </a:lnTo>
                  <a:lnTo>
                    <a:pt x="186899" y="1073725"/>
                  </a:lnTo>
                  <a:lnTo>
                    <a:pt x="186366" y="1070951"/>
                  </a:lnTo>
                  <a:lnTo>
                    <a:pt x="185818" y="1068176"/>
                  </a:lnTo>
                  <a:lnTo>
                    <a:pt x="185260" y="1065402"/>
                  </a:lnTo>
                  <a:lnTo>
                    <a:pt x="184681" y="1062627"/>
                  </a:lnTo>
                  <a:lnTo>
                    <a:pt x="184097" y="1059853"/>
                  </a:lnTo>
                  <a:lnTo>
                    <a:pt x="183489" y="1057078"/>
                  </a:lnTo>
                  <a:lnTo>
                    <a:pt x="182878" y="1054304"/>
                  </a:lnTo>
                  <a:lnTo>
                    <a:pt x="182244" y="1051529"/>
                  </a:lnTo>
                  <a:lnTo>
                    <a:pt x="181605" y="1048755"/>
                  </a:lnTo>
                  <a:lnTo>
                    <a:pt x="180947" y="1045980"/>
                  </a:lnTo>
                  <a:lnTo>
                    <a:pt x="180281" y="1043206"/>
                  </a:lnTo>
                  <a:lnTo>
                    <a:pt x="179601" y="1040431"/>
                  </a:lnTo>
                  <a:lnTo>
                    <a:pt x="178908" y="1037657"/>
                  </a:lnTo>
                  <a:lnTo>
                    <a:pt x="178206" y="1034882"/>
                  </a:lnTo>
                  <a:lnTo>
                    <a:pt x="177489" y="1032108"/>
                  </a:lnTo>
                  <a:lnTo>
                    <a:pt x="176765" y="1029334"/>
                  </a:lnTo>
                  <a:lnTo>
                    <a:pt x="176024" y="1026559"/>
                  </a:lnTo>
                  <a:lnTo>
                    <a:pt x="175281" y="1023785"/>
                  </a:lnTo>
                  <a:lnTo>
                    <a:pt x="174518" y="1021010"/>
                  </a:lnTo>
                  <a:lnTo>
                    <a:pt x="173752" y="1018236"/>
                  </a:lnTo>
                  <a:lnTo>
                    <a:pt x="172971" y="1015461"/>
                  </a:lnTo>
                  <a:lnTo>
                    <a:pt x="172185" y="1012687"/>
                  </a:lnTo>
                  <a:lnTo>
                    <a:pt x="171387" y="1009912"/>
                  </a:lnTo>
                  <a:lnTo>
                    <a:pt x="170581" y="1007138"/>
                  </a:lnTo>
                  <a:lnTo>
                    <a:pt x="169768" y="1004363"/>
                  </a:lnTo>
                  <a:lnTo>
                    <a:pt x="168945" y="1001589"/>
                  </a:lnTo>
                  <a:lnTo>
                    <a:pt x="168117" y="998814"/>
                  </a:lnTo>
                  <a:lnTo>
                    <a:pt x="167278" y="996040"/>
                  </a:lnTo>
                  <a:lnTo>
                    <a:pt x="166436" y="993265"/>
                  </a:lnTo>
                  <a:lnTo>
                    <a:pt x="165583" y="990491"/>
                  </a:lnTo>
                  <a:lnTo>
                    <a:pt x="164728" y="987716"/>
                  </a:lnTo>
                  <a:lnTo>
                    <a:pt x="163863" y="984942"/>
                  </a:lnTo>
                  <a:lnTo>
                    <a:pt x="162995" y="982167"/>
                  </a:lnTo>
                  <a:lnTo>
                    <a:pt x="162120" y="979393"/>
                  </a:lnTo>
                  <a:lnTo>
                    <a:pt x="161242" y="976618"/>
                  </a:lnTo>
                  <a:lnTo>
                    <a:pt x="160359" y="973844"/>
                  </a:lnTo>
                  <a:lnTo>
                    <a:pt x="159472" y="971069"/>
                  </a:lnTo>
                  <a:lnTo>
                    <a:pt x="158582" y="968295"/>
                  </a:lnTo>
                  <a:lnTo>
                    <a:pt x="157687" y="965520"/>
                  </a:lnTo>
                  <a:lnTo>
                    <a:pt x="156791" y="962746"/>
                  </a:lnTo>
                  <a:lnTo>
                    <a:pt x="155891" y="959971"/>
                  </a:lnTo>
                  <a:lnTo>
                    <a:pt x="154990" y="957197"/>
                  </a:lnTo>
                  <a:lnTo>
                    <a:pt x="154086" y="954422"/>
                  </a:lnTo>
                  <a:lnTo>
                    <a:pt x="153181" y="951648"/>
                  </a:lnTo>
                  <a:lnTo>
                    <a:pt x="152275" y="948873"/>
                  </a:lnTo>
                  <a:lnTo>
                    <a:pt x="151368" y="946099"/>
                  </a:lnTo>
                  <a:lnTo>
                    <a:pt x="150461" y="943324"/>
                  </a:lnTo>
                  <a:lnTo>
                    <a:pt x="149554" y="940550"/>
                  </a:lnTo>
                  <a:lnTo>
                    <a:pt x="148647" y="937775"/>
                  </a:lnTo>
                  <a:lnTo>
                    <a:pt x="147741" y="935001"/>
                  </a:lnTo>
                  <a:lnTo>
                    <a:pt x="146835" y="932227"/>
                  </a:lnTo>
                  <a:lnTo>
                    <a:pt x="145931" y="929452"/>
                  </a:lnTo>
                  <a:lnTo>
                    <a:pt x="145028" y="926678"/>
                  </a:lnTo>
                  <a:lnTo>
                    <a:pt x="144128" y="923903"/>
                  </a:lnTo>
                  <a:lnTo>
                    <a:pt x="143229" y="921129"/>
                  </a:lnTo>
                  <a:lnTo>
                    <a:pt x="142333" y="918354"/>
                  </a:lnTo>
                  <a:lnTo>
                    <a:pt x="141439" y="915580"/>
                  </a:lnTo>
                  <a:lnTo>
                    <a:pt x="140549" y="912805"/>
                  </a:lnTo>
                  <a:lnTo>
                    <a:pt x="139662" y="910031"/>
                  </a:lnTo>
                  <a:lnTo>
                    <a:pt x="138778" y="907256"/>
                  </a:lnTo>
                  <a:lnTo>
                    <a:pt x="137898" y="904482"/>
                  </a:lnTo>
                  <a:lnTo>
                    <a:pt x="137021" y="901707"/>
                  </a:lnTo>
                  <a:lnTo>
                    <a:pt x="136150" y="898933"/>
                  </a:lnTo>
                  <a:lnTo>
                    <a:pt x="135281" y="896158"/>
                  </a:lnTo>
                  <a:lnTo>
                    <a:pt x="134419" y="893384"/>
                  </a:lnTo>
                  <a:lnTo>
                    <a:pt x="133559" y="890609"/>
                  </a:lnTo>
                  <a:lnTo>
                    <a:pt x="132707" y="887835"/>
                  </a:lnTo>
                  <a:lnTo>
                    <a:pt x="131857" y="885060"/>
                  </a:lnTo>
                  <a:lnTo>
                    <a:pt x="131014" y="882286"/>
                  </a:lnTo>
                  <a:lnTo>
                    <a:pt x="130175" y="879511"/>
                  </a:lnTo>
                  <a:lnTo>
                    <a:pt x="129343" y="876737"/>
                  </a:lnTo>
                  <a:lnTo>
                    <a:pt x="128515" y="873962"/>
                  </a:lnTo>
                  <a:lnTo>
                    <a:pt x="127693" y="871188"/>
                  </a:lnTo>
                  <a:lnTo>
                    <a:pt x="126877" y="868413"/>
                  </a:lnTo>
                  <a:lnTo>
                    <a:pt x="126065" y="865639"/>
                  </a:lnTo>
                  <a:lnTo>
                    <a:pt x="125261" y="862864"/>
                  </a:lnTo>
                  <a:lnTo>
                    <a:pt x="124459" y="860090"/>
                  </a:lnTo>
                  <a:lnTo>
                    <a:pt x="123668" y="857315"/>
                  </a:lnTo>
                  <a:lnTo>
                    <a:pt x="122878" y="854541"/>
                  </a:lnTo>
                  <a:lnTo>
                    <a:pt x="122097" y="851766"/>
                  </a:lnTo>
                  <a:lnTo>
                    <a:pt x="121320" y="848992"/>
                  </a:lnTo>
                  <a:lnTo>
                    <a:pt x="120550" y="846217"/>
                  </a:lnTo>
                  <a:lnTo>
                    <a:pt x="119784" y="843443"/>
                  </a:lnTo>
                  <a:lnTo>
                    <a:pt x="119025" y="840669"/>
                  </a:lnTo>
                  <a:lnTo>
                    <a:pt x="118271" y="837894"/>
                  </a:lnTo>
                  <a:lnTo>
                    <a:pt x="117521" y="835120"/>
                  </a:lnTo>
                  <a:lnTo>
                    <a:pt x="116779" y="832345"/>
                  </a:lnTo>
                  <a:lnTo>
                    <a:pt x="116040" y="829571"/>
                  </a:lnTo>
                  <a:lnTo>
                    <a:pt x="115309" y="826796"/>
                  </a:lnTo>
                  <a:lnTo>
                    <a:pt x="114579" y="824022"/>
                  </a:lnTo>
                  <a:lnTo>
                    <a:pt x="113859" y="821247"/>
                  </a:lnTo>
                  <a:lnTo>
                    <a:pt x="113139" y="818473"/>
                  </a:lnTo>
                  <a:lnTo>
                    <a:pt x="112428" y="815698"/>
                  </a:lnTo>
                  <a:lnTo>
                    <a:pt x="111718" y="812924"/>
                  </a:lnTo>
                  <a:lnTo>
                    <a:pt x="111015" y="810149"/>
                  </a:lnTo>
                  <a:lnTo>
                    <a:pt x="110315" y="807375"/>
                  </a:lnTo>
                  <a:lnTo>
                    <a:pt x="109619" y="804600"/>
                  </a:lnTo>
                  <a:lnTo>
                    <a:pt x="108927" y="801826"/>
                  </a:lnTo>
                  <a:lnTo>
                    <a:pt x="108239" y="799051"/>
                  </a:lnTo>
                  <a:lnTo>
                    <a:pt x="107555" y="796277"/>
                  </a:lnTo>
                  <a:lnTo>
                    <a:pt x="106873" y="793502"/>
                  </a:lnTo>
                  <a:lnTo>
                    <a:pt x="106196" y="790728"/>
                  </a:lnTo>
                  <a:lnTo>
                    <a:pt x="105521" y="787953"/>
                  </a:lnTo>
                  <a:lnTo>
                    <a:pt x="104850" y="785179"/>
                  </a:lnTo>
                  <a:lnTo>
                    <a:pt x="104180" y="782404"/>
                  </a:lnTo>
                  <a:lnTo>
                    <a:pt x="103514" y="779630"/>
                  </a:lnTo>
                  <a:lnTo>
                    <a:pt x="102850" y="776855"/>
                  </a:lnTo>
                  <a:lnTo>
                    <a:pt x="102188" y="774081"/>
                  </a:lnTo>
                  <a:lnTo>
                    <a:pt x="101528" y="771306"/>
                  </a:lnTo>
                  <a:lnTo>
                    <a:pt x="100870" y="768532"/>
                  </a:lnTo>
                  <a:lnTo>
                    <a:pt x="100213" y="765757"/>
                  </a:lnTo>
                  <a:lnTo>
                    <a:pt x="99558" y="762983"/>
                  </a:lnTo>
                  <a:lnTo>
                    <a:pt x="98904" y="760208"/>
                  </a:lnTo>
                  <a:lnTo>
                    <a:pt x="98251" y="757434"/>
                  </a:lnTo>
                  <a:lnTo>
                    <a:pt x="97600" y="754659"/>
                  </a:lnTo>
                  <a:lnTo>
                    <a:pt x="96948" y="751885"/>
                  </a:lnTo>
                  <a:lnTo>
                    <a:pt x="96298" y="749111"/>
                  </a:lnTo>
                  <a:lnTo>
                    <a:pt x="95648" y="746336"/>
                  </a:lnTo>
                  <a:lnTo>
                    <a:pt x="94998" y="743562"/>
                  </a:lnTo>
                  <a:lnTo>
                    <a:pt x="94349" y="740787"/>
                  </a:lnTo>
                  <a:lnTo>
                    <a:pt x="93700" y="738013"/>
                  </a:lnTo>
                  <a:lnTo>
                    <a:pt x="93050" y="735238"/>
                  </a:lnTo>
                  <a:lnTo>
                    <a:pt x="92401" y="732464"/>
                  </a:lnTo>
                  <a:lnTo>
                    <a:pt x="91750" y="729689"/>
                  </a:lnTo>
                  <a:lnTo>
                    <a:pt x="91100" y="726915"/>
                  </a:lnTo>
                  <a:lnTo>
                    <a:pt x="90449" y="724140"/>
                  </a:lnTo>
                  <a:lnTo>
                    <a:pt x="89798" y="721366"/>
                  </a:lnTo>
                  <a:lnTo>
                    <a:pt x="89145" y="718591"/>
                  </a:lnTo>
                  <a:lnTo>
                    <a:pt x="88492" y="715817"/>
                  </a:lnTo>
                  <a:lnTo>
                    <a:pt x="87838" y="713042"/>
                  </a:lnTo>
                  <a:lnTo>
                    <a:pt x="87183" y="710268"/>
                  </a:lnTo>
                  <a:lnTo>
                    <a:pt x="86527" y="707493"/>
                  </a:lnTo>
                  <a:lnTo>
                    <a:pt x="85870" y="704719"/>
                  </a:lnTo>
                  <a:lnTo>
                    <a:pt x="85211" y="701944"/>
                  </a:lnTo>
                  <a:lnTo>
                    <a:pt x="84552" y="699170"/>
                  </a:lnTo>
                  <a:lnTo>
                    <a:pt x="83891" y="696395"/>
                  </a:lnTo>
                  <a:lnTo>
                    <a:pt x="83229" y="693621"/>
                  </a:lnTo>
                  <a:lnTo>
                    <a:pt x="82566" y="690846"/>
                  </a:lnTo>
                  <a:lnTo>
                    <a:pt x="81901" y="688072"/>
                  </a:lnTo>
                  <a:lnTo>
                    <a:pt x="81236" y="685297"/>
                  </a:lnTo>
                  <a:lnTo>
                    <a:pt x="80568" y="682523"/>
                  </a:lnTo>
                  <a:lnTo>
                    <a:pt x="79900" y="679748"/>
                  </a:lnTo>
                  <a:lnTo>
                    <a:pt x="79230" y="676974"/>
                  </a:lnTo>
                  <a:lnTo>
                    <a:pt x="78559" y="674199"/>
                  </a:lnTo>
                  <a:lnTo>
                    <a:pt x="77887" y="671425"/>
                  </a:lnTo>
                  <a:lnTo>
                    <a:pt x="77213" y="668650"/>
                  </a:lnTo>
                  <a:lnTo>
                    <a:pt x="76539" y="665876"/>
                  </a:lnTo>
                  <a:lnTo>
                    <a:pt x="75862" y="663101"/>
                  </a:lnTo>
                  <a:lnTo>
                    <a:pt x="75185" y="660327"/>
                  </a:lnTo>
                  <a:lnTo>
                    <a:pt x="74506" y="657552"/>
                  </a:lnTo>
                  <a:lnTo>
                    <a:pt x="73827" y="654778"/>
                  </a:lnTo>
                  <a:lnTo>
                    <a:pt x="73146" y="652004"/>
                  </a:lnTo>
                  <a:lnTo>
                    <a:pt x="72464" y="649229"/>
                  </a:lnTo>
                  <a:lnTo>
                    <a:pt x="71781" y="646455"/>
                  </a:lnTo>
                  <a:lnTo>
                    <a:pt x="71097" y="643680"/>
                  </a:lnTo>
                  <a:lnTo>
                    <a:pt x="70412" y="640906"/>
                  </a:lnTo>
                  <a:lnTo>
                    <a:pt x="69726" y="638131"/>
                  </a:lnTo>
                  <a:lnTo>
                    <a:pt x="69040" y="635357"/>
                  </a:lnTo>
                  <a:lnTo>
                    <a:pt x="68352" y="632582"/>
                  </a:lnTo>
                  <a:lnTo>
                    <a:pt x="67664" y="629808"/>
                  </a:lnTo>
                  <a:lnTo>
                    <a:pt x="66974" y="627033"/>
                  </a:lnTo>
                  <a:lnTo>
                    <a:pt x="66285" y="624259"/>
                  </a:lnTo>
                  <a:lnTo>
                    <a:pt x="65594" y="621484"/>
                  </a:lnTo>
                  <a:lnTo>
                    <a:pt x="64903" y="618710"/>
                  </a:lnTo>
                  <a:lnTo>
                    <a:pt x="64211" y="615935"/>
                  </a:lnTo>
                  <a:lnTo>
                    <a:pt x="63518" y="613161"/>
                  </a:lnTo>
                  <a:lnTo>
                    <a:pt x="62825" y="610386"/>
                  </a:lnTo>
                  <a:lnTo>
                    <a:pt x="62131" y="607612"/>
                  </a:lnTo>
                  <a:lnTo>
                    <a:pt x="61437" y="604837"/>
                  </a:lnTo>
                  <a:lnTo>
                    <a:pt x="60742" y="602063"/>
                  </a:lnTo>
                  <a:lnTo>
                    <a:pt x="60047" y="599288"/>
                  </a:lnTo>
                  <a:lnTo>
                    <a:pt x="59351" y="596514"/>
                  </a:lnTo>
                  <a:lnTo>
                    <a:pt x="58655" y="593739"/>
                  </a:lnTo>
                  <a:lnTo>
                    <a:pt x="57958" y="590965"/>
                  </a:lnTo>
                  <a:lnTo>
                    <a:pt x="57262" y="588190"/>
                  </a:lnTo>
                  <a:lnTo>
                    <a:pt x="56564" y="585416"/>
                  </a:lnTo>
                  <a:lnTo>
                    <a:pt x="55866" y="582641"/>
                  </a:lnTo>
                  <a:lnTo>
                    <a:pt x="55167" y="579867"/>
                  </a:lnTo>
                  <a:lnTo>
                    <a:pt x="54469" y="577092"/>
                  </a:lnTo>
                  <a:lnTo>
                    <a:pt x="53769" y="574318"/>
                  </a:lnTo>
                  <a:lnTo>
                    <a:pt x="53069" y="571543"/>
                  </a:lnTo>
                  <a:lnTo>
                    <a:pt x="52369" y="568769"/>
                  </a:lnTo>
                  <a:lnTo>
                    <a:pt x="51668" y="565994"/>
                  </a:lnTo>
                  <a:lnTo>
                    <a:pt x="50967" y="563220"/>
                  </a:lnTo>
                  <a:lnTo>
                    <a:pt x="50265" y="560446"/>
                  </a:lnTo>
                  <a:lnTo>
                    <a:pt x="49563" y="557671"/>
                  </a:lnTo>
                  <a:lnTo>
                    <a:pt x="48860" y="554897"/>
                  </a:lnTo>
                  <a:lnTo>
                    <a:pt x="48157" y="552122"/>
                  </a:lnTo>
                  <a:lnTo>
                    <a:pt x="47453" y="549348"/>
                  </a:lnTo>
                  <a:lnTo>
                    <a:pt x="46749" y="546573"/>
                  </a:lnTo>
                  <a:lnTo>
                    <a:pt x="46044" y="543799"/>
                  </a:lnTo>
                  <a:lnTo>
                    <a:pt x="45338" y="541024"/>
                  </a:lnTo>
                  <a:lnTo>
                    <a:pt x="44632" y="538250"/>
                  </a:lnTo>
                  <a:lnTo>
                    <a:pt x="43925" y="535475"/>
                  </a:lnTo>
                  <a:lnTo>
                    <a:pt x="43218" y="532701"/>
                  </a:lnTo>
                  <a:lnTo>
                    <a:pt x="42510" y="529926"/>
                  </a:lnTo>
                  <a:lnTo>
                    <a:pt x="41802" y="527152"/>
                  </a:lnTo>
                  <a:lnTo>
                    <a:pt x="41092" y="524377"/>
                  </a:lnTo>
                  <a:lnTo>
                    <a:pt x="40383" y="521603"/>
                  </a:lnTo>
                  <a:lnTo>
                    <a:pt x="39672" y="518828"/>
                  </a:lnTo>
                  <a:lnTo>
                    <a:pt x="38961" y="516054"/>
                  </a:lnTo>
                  <a:lnTo>
                    <a:pt x="38250" y="513279"/>
                  </a:lnTo>
                  <a:lnTo>
                    <a:pt x="37538" y="510505"/>
                  </a:lnTo>
                  <a:lnTo>
                    <a:pt x="36826" y="507730"/>
                  </a:lnTo>
                  <a:lnTo>
                    <a:pt x="36113" y="504956"/>
                  </a:lnTo>
                  <a:lnTo>
                    <a:pt x="35400" y="502181"/>
                  </a:lnTo>
                  <a:lnTo>
                    <a:pt x="34687" y="499407"/>
                  </a:lnTo>
                  <a:lnTo>
                    <a:pt x="33974" y="496632"/>
                  </a:lnTo>
                  <a:lnTo>
                    <a:pt x="33261" y="493858"/>
                  </a:lnTo>
                  <a:lnTo>
                    <a:pt x="32547" y="491083"/>
                  </a:lnTo>
                  <a:lnTo>
                    <a:pt x="31834" y="488309"/>
                  </a:lnTo>
                  <a:lnTo>
                    <a:pt x="31121" y="485534"/>
                  </a:lnTo>
                  <a:lnTo>
                    <a:pt x="30409" y="482760"/>
                  </a:lnTo>
                  <a:lnTo>
                    <a:pt x="29697" y="479985"/>
                  </a:lnTo>
                  <a:lnTo>
                    <a:pt x="28986" y="477211"/>
                  </a:lnTo>
                  <a:lnTo>
                    <a:pt x="28276" y="474436"/>
                  </a:lnTo>
                  <a:lnTo>
                    <a:pt x="27566" y="471662"/>
                  </a:lnTo>
                  <a:lnTo>
                    <a:pt x="26858" y="468887"/>
                  </a:lnTo>
                  <a:lnTo>
                    <a:pt x="26151" y="466113"/>
                  </a:lnTo>
                  <a:lnTo>
                    <a:pt x="25447" y="463339"/>
                  </a:lnTo>
                  <a:lnTo>
                    <a:pt x="24743" y="460564"/>
                  </a:lnTo>
                  <a:lnTo>
                    <a:pt x="24043" y="457790"/>
                  </a:lnTo>
                  <a:lnTo>
                    <a:pt x="23343" y="455015"/>
                  </a:lnTo>
                  <a:lnTo>
                    <a:pt x="22648" y="452241"/>
                  </a:lnTo>
                  <a:lnTo>
                    <a:pt x="21954" y="449466"/>
                  </a:lnTo>
                  <a:lnTo>
                    <a:pt x="21265" y="446692"/>
                  </a:lnTo>
                  <a:lnTo>
                    <a:pt x="20579" y="443917"/>
                  </a:lnTo>
                  <a:lnTo>
                    <a:pt x="19896" y="441143"/>
                  </a:lnTo>
                  <a:lnTo>
                    <a:pt x="19218" y="438368"/>
                  </a:lnTo>
                  <a:lnTo>
                    <a:pt x="18544" y="435594"/>
                  </a:lnTo>
                  <a:lnTo>
                    <a:pt x="17876" y="432819"/>
                  </a:lnTo>
                  <a:lnTo>
                    <a:pt x="17211" y="430045"/>
                  </a:lnTo>
                  <a:lnTo>
                    <a:pt x="16555" y="427270"/>
                  </a:lnTo>
                  <a:lnTo>
                    <a:pt x="15901" y="424496"/>
                  </a:lnTo>
                  <a:lnTo>
                    <a:pt x="15258" y="421721"/>
                  </a:lnTo>
                  <a:lnTo>
                    <a:pt x="14618" y="418947"/>
                  </a:lnTo>
                  <a:lnTo>
                    <a:pt x="13988" y="416172"/>
                  </a:lnTo>
                  <a:lnTo>
                    <a:pt x="13364" y="413398"/>
                  </a:lnTo>
                  <a:lnTo>
                    <a:pt x="12749" y="410623"/>
                  </a:lnTo>
                  <a:lnTo>
                    <a:pt x="12142" y="407849"/>
                  </a:lnTo>
                  <a:lnTo>
                    <a:pt x="11543" y="405074"/>
                  </a:lnTo>
                  <a:lnTo>
                    <a:pt x="10957" y="402300"/>
                  </a:lnTo>
                  <a:lnTo>
                    <a:pt x="10376" y="399525"/>
                  </a:lnTo>
                  <a:lnTo>
                    <a:pt x="9811" y="396751"/>
                  </a:lnTo>
                  <a:lnTo>
                    <a:pt x="9250" y="393976"/>
                  </a:lnTo>
                  <a:lnTo>
                    <a:pt x="8709" y="391202"/>
                  </a:lnTo>
                  <a:lnTo>
                    <a:pt x="8172" y="388427"/>
                  </a:lnTo>
                  <a:lnTo>
                    <a:pt x="7655" y="385653"/>
                  </a:lnTo>
                  <a:lnTo>
                    <a:pt x="7144" y="382878"/>
                  </a:lnTo>
                  <a:lnTo>
                    <a:pt x="6651" y="380104"/>
                  </a:lnTo>
                  <a:lnTo>
                    <a:pt x="6170" y="377329"/>
                  </a:lnTo>
                  <a:lnTo>
                    <a:pt x="5703" y="374555"/>
                  </a:lnTo>
                  <a:lnTo>
                    <a:pt x="5253" y="371781"/>
                  </a:lnTo>
                  <a:lnTo>
                    <a:pt x="4814" y="369006"/>
                  </a:lnTo>
                  <a:lnTo>
                    <a:pt x="4397" y="366232"/>
                  </a:lnTo>
                  <a:lnTo>
                    <a:pt x="3988" y="363457"/>
                  </a:lnTo>
                  <a:lnTo>
                    <a:pt x="3606" y="360683"/>
                  </a:lnTo>
                  <a:lnTo>
                    <a:pt x="3230" y="357908"/>
                  </a:lnTo>
                  <a:lnTo>
                    <a:pt x="2884" y="355134"/>
                  </a:lnTo>
                  <a:lnTo>
                    <a:pt x="2546" y="352359"/>
                  </a:lnTo>
                  <a:lnTo>
                    <a:pt x="2235" y="349585"/>
                  </a:lnTo>
                  <a:lnTo>
                    <a:pt x="1936" y="346810"/>
                  </a:lnTo>
                  <a:lnTo>
                    <a:pt x="1661" y="344036"/>
                  </a:lnTo>
                  <a:lnTo>
                    <a:pt x="1404" y="341261"/>
                  </a:lnTo>
                  <a:lnTo>
                    <a:pt x="1166" y="338487"/>
                  </a:lnTo>
                  <a:lnTo>
                    <a:pt x="953" y="335712"/>
                  </a:lnTo>
                  <a:lnTo>
                    <a:pt x="753" y="332938"/>
                  </a:lnTo>
                  <a:lnTo>
                    <a:pt x="586" y="330163"/>
                  </a:lnTo>
                  <a:lnTo>
                    <a:pt x="426" y="327389"/>
                  </a:lnTo>
                  <a:lnTo>
                    <a:pt x="306" y="324614"/>
                  </a:lnTo>
                  <a:lnTo>
                    <a:pt x="192" y="321840"/>
                  </a:lnTo>
                  <a:lnTo>
                    <a:pt x="114" y="319065"/>
                  </a:lnTo>
                  <a:lnTo>
                    <a:pt x="49" y="316291"/>
                  </a:lnTo>
                  <a:lnTo>
                    <a:pt x="15" y="313516"/>
                  </a:lnTo>
                  <a:lnTo>
                    <a:pt x="0" y="310742"/>
                  </a:lnTo>
                  <a:lnTo>
                    <a:pt x="8" y="307967"/>
                  </a:lnTo>
                  <a:lnTo>
                    <a:pt x="44" y="305193"/>
                  </a:lnTo>
                  <a:lnTo>
                    <a:pt x="97" y="302418"/>
                  </a:lnTo>
                  <a:lnTo>
                    <a:pt x="185" y="299644"/>
                  </a:lnTo>
                  <a:lnTo>
                    <a:pt x="283" y="296869"/>
                  </a:lnTo>
                  <a:lnTo>
                    <a:pt x="423" y="294095"/>
                  </a:lnTo>
                  <a:lnTo>
                    <a:pt x="570" y="291320"/>
                  </a:lnTo>
                  <a:lnTo>
                    <a:pt x="759" y="288546"/>
                  </a:lnTo>
                  <a:lnTo>
                    <a:pt x="959" y="285771"/>
                  </a:lnTo>
                  <a:lnTo>
                    <a:pt x="1194" y="282997"/>
                  </a:lnTo>
                  <a:lnTo>
                    <a:pt x="1447" y="280223"/>
                  </a:lnTo>
                  <a:lnTo>
                    <a:pt x="1729" y="277448"/>
                  </a:lnTo>
                  <a:lnTo>
                    <a:pt x="2034" y="274674"/>
                  </a:lnTo>
                  <a:lnTo>
                    <a:pt x="2362" y="271899"/>
                  </a:lnTo>
                  <a:lnTo>
                    <a:pt x="2720" y="269125"/>
                  </a:lnTo>
                  <a:lnTo>
                    <a:pt x="3093" y="266350"/>
                  </a:lnTo>
                  <a:lnTo>
                    <a:pt x="3505" y="263576"/>
                  </a:lnTo>
                  <a:lnTo>
                    <a:pt x="3923" y="260801"/>
                  </a:lnTo>
                  <a:lnTo>
                    <a:pt x="4386" y="258027"/>
                  </a:lnTo>
                  <a:lnTo>
                    <a:pt x="4856" y="255252"/>
                  </a:lnTo>
                  <a:lnTo>
                    <a:pt x="5363" y="252478"/>
                  </a:lnTo>
                  <a:lnTo>
                    <a:pt x="5884" y="249703"/>
                  </a:lnTo>
                  <a:lnTo>
                    <a:pt x="6435" y="246929"/>
                  </a:lnTo>
                  <a:lnTo>
                    <a:pt x="7006" y="244154"/>
                  </a:lnTo>
                  <a:lnTo>
                    <a:pt x="7600" y="241380"/>
                  </a:lnTo>
                  <a:lnTo>
                    <a:pt x="8219" y="238605"/>
                  </a:lnTo>
                  <a:lnTo>
                    <a:pt x="8855" y="235831"/>
                  </a:lnTo>
                  <a:lnTo>
                    <a:pt x="9522" y="233056"/>
                  </a:lnTo>
                  <a:lnTo>
                    <a:pt x="10198" y="230282"/>
                  </a:lnTo>
                  <a:lnTo>
                    <a:pt x="10911" y="227507"/>
                  </a:lnTo>
                  <a:lnTo>
                    <a:pt x="11630" y="224733"/>
                  </a:lnTo>
                  <a:lnTo>
                    <a:pt x="12385" y="221958"/>
                  </a:lnTo>
                  <a:lnTo>
                    <a:pt x="13148" y="219184"/>
                  </a:lnTo>
                  <a:lnTo>
                    <a:pt x="13939" y="216409"/>
                  </a:lnTo>
                  <a:lnTo>
                    <a:pt x="14745" y="213635"/>
                  </a:lnTo>
                  <a:lnTo>
                    <a:pt x="15572" y="210860"/>
                  </a:lnTo>
                  <a:lnTo>
                    <a:pt x="16418" y="208086"/>
                  </a:lnTo>
                  <a:lnTo>
                    <a:pt x="17280" y="205311"/>
                  </a:lnTo>
                  <a:lnTo>
                    <a:pt x="18164" y="202537"/>
                  </a:lnTo>
                  <a:lnTo>
                    <a:pt x="19059" y="199762"/>
                  </a:lnTo>
                  <a:lnTo>
                    <a:pt x="19980" y="196988"/>
                  </a:lnTo>
                  <a:lnTo>
                    <a:pt x="20907" y="194213"/>
                  </a:lnTo>
                  <a:lnTo>
                    <a:pt x="21863" y="191439"/>
                  </a:lnTo>
                  <a:lnTo>
                    <a:pt x="22823" y="188664"/>
                  </a:lnTo>
                  <a:lnTo>
                    <a:pt x="23807" y="185890"/>
                  </a:lnTo>
                  <a:lnTo>
                    <a:pt x="24800" y="183116"/>
                  </a:lnTo>
                  <a:lnTo>
                    <a:pt x="25811" y="180341"/>
                  </a:lnTo>
                  <a:lnTo>
                    <a:pt x="26834" y="177567"/>
                  </a:lnTo>
                  <a:lnTo>
                    <a:pt x="27871" y="174792"/>
                  </a:lnTo>
                  <a:lnTo>
                    <a:pt x="28922" y="172018"/>
                  </a:lnTo>
                  <a:lnTo>
                    <a:pt x="29982" y="169243"/>
                  </a:lnTo>
                  <a:lnTo>
                    <a:pt x="31059" y="166469"/>
                  </a:lnTo>
                  <a:lnTo>
                    <a:pt x="32142" y="163694"/>
                  </a:lnTo>
                  <a:lnTo>
                    <a:pt x="33243" y="160920"/>
                  </a:lnTo>
                  <a:lnTo>
                    <a:pt x="34348" y="158145"/>
                  </a:lnTo>
                  <a:lnTo>
                    <a:pt x="35470" y="155371"/>
                  </a:lnTo>
                  <a:lnTo>
                    <a:pt x="36596" y="152596"/>
                  </a:lnTo>
                  <a:lnTo>
                    <a:pt x="37736" y="149822"/>
                  </a:lnTo>
                  <a:lnTo>
                    <a:pt x="38883" y="147047"/>
                  </a:lnTo>
                  <a:lnTo>
                    <a:pt x="40039" y="144273"/>
                  </a:lnTo>
                  <a:lnTo>
                    <a:pt x="41204" y="141498"/>
                  </a:lnTo>
                  <a:lnTo>
                    <a:pt x="42376" y="138724"/>
                  </a:lnTo>
                  <a:lnTo>
                    <a:pt x="43557" y="135949"/>
                  </a:lnTo>
                  <a:lnTo>
                    <a:pt x="44743" y="133175"/>
                  </a:lnTo>
                  <a:lnTo>
                    <a:pt x="45939" y="130400"/>
                  </a:lnTo>
                  <a:lnTo>
                    <a:pt x="47137" y="127626"/>
                  </a:lnTo>
                  <a:lnTo>
                    <a:pt x="48346" y="124851"/>
                  </a:lnTo>
                  <a:lnTo>
                    <a:pt x="49558" y="122077"/>
                  </a:lnTo>
                  <a:lnTo>
                    <a:pt x="50778" y="119302"/>
                  </a:lnTo>
                  <a:lnTo>
                    <a:pt x="52001" y="116528"/>
                  </a:lnTo>
                  <a:lnTo>
                    <a:pt x="53230" y="113753"/>
                  </a:lnTo>
                  <a:lnTo>
                    <a:pt x="54463" y="110979"/>
                  </a:lnTo>
                  <a:lnTo>
                    <a:pt x="55701" y="108204"/>
                  </a:lnTo>
                  <a:lnTo>
                    <a:pt x="56943" y="105430"/>
                  </a:lnTo>
                  <a:lnTo>
                    <a:pt x="58189" y="102655"/>
                  </a:lnTo>
                  <a:lnTo>
                    <a:pt x="59439" y="99881"/>
                  </a:lnTo>
                  <a:lnTo>
                    <a:pt x="60691" y="97106"/>
                  </a:lnTo>
                  <a:lnTo>
                    <a:pt x="61949" y="94332"/>
                  </a:lnTo>
                  <a:lnTo>
                    <a:pt x="63208" y="91558"/>
                  </a:lnTo>
                  <a:lnTo>
                    <a:pt x="64471" y="88783"/>
                  </a:lnTo>
                  <a:lnTo>
                    <a:pt x="65736" y="86009"/>
                  </a:lnTo>
                  <a:lnTo>
                    <a:pt x="67004" y="83234"/>
                  </a:lnTo>
                  <a:lnTo>
                    <a:pt x="68273" y="80460"/>
                  </a:lnTo>
                  <a:lnTo>
                    <a:pt x="69546" y="77685"/>
                  </a:lnTo>
                  <a:lnTo>
                    <a:pt x="70820" y="74911"/>
                  </a:lnTo>
                  <a:lnTo>
                    <a:pt x="72096" y="72136"/>
                  </a:lnTo>
                  <a:lnTo>
                    <a:pt x="73374" y="69362"/>
                  </a:lnTo>
                  <a:lnTo>
                    <a:pt x="74653" y="66587"/>
                  </a:lnTo>
                  <a:lnTo>
                    <a:pt x="75934" y="63813"/>
                  </a:lnTo>
                  <a:lnTo>
                    <a:pt x="77216" y="61038"/>
                  </a:lnTo>
                  <a:lnTo>
                    <a:pt x="78500" y="58264"/>
                  </a:lnTo>
                  <a:lnTo>
                    <a:pt x="79785" y="55489"/>
                  </a:lnTo>
                  <a:lnTo>
                    <a:pt x="81071" y="52715"/>
                  </a:lnTo>
                  <a:lnTo>
                    <a:pt x="82357" y="49940"/>
                  </a:lnTo>
                  <a:lnTo>
                    <a:pt x="83645" y="47166"/>
                  </a:lnTo>
                  <a:lnTo>
                    <a:pt x="84934" y="44391"/>
                  </a:lnTo>
                  <a:lnTo>
                    <a:pt x="86223" y="41617"/>
                  </a:lnTo>
                  <a:lnTo>
                    <a:pt x="87513" y="38842"/>
                  </a:lnTo>
                  <a:lnTo>
                    <a:pt x="88803" y="36068"/>
                  </a:lnTo>
                  <a:lnTo>
                    <a:pt x="90094" y="33293"/>
                  </a:lnTo>
                  <a:lnTo>
                    <a:pt x="91385" y="30519"/>
                  </a:lnTo>
                  <a:lnTo>
                    <a:pt x="92676" y="27744"/>
                  </a:lnTo>
                  <a:lnTo>
                    <a:pt x="93968" y="24970"/>
                  </a:lnTo>
                  <a:lnTo>
                    <a:pt x="95260" y="22195"/>
                  </a:lnTo>
                  <a:lnTo>
                    <a:pt x="96552" y="19421"/>
                  </a:lnTo>
                  <a:lnTo>
                    <a:pt x="97844" y="16646"/>
                  </a:lnTo>
                  <a:lnTo>
                    <a:pt x="99135" y="13872"/>
                  </a:lnTo>
                  <a:lnTo>
                    <a:pt x="100427" y="11097"/>
                  </a:lnTo>
                  <a:lnTo>
                    <a:pt x="101718" y="8323"/>
                  </a:lnTo>
                  <a:lnTo>
                    <a:pt x="103009" y="5548"/>
                  </a:lnTo>
                  <a:lnTo>
                    <a:pt x="104299" y="2774"/>
                  </a:lnTo>
                  <a:lnTo>
                    <a:pt x="105589" y="0"/>
                  </a:lnTo>
                  <a:lnTo>
                    <a:pt x="317802" y="0"/>
                  </a:lnTo>
                  <a:lnTo>
                    <a:pt x="319092" y="2774"/>
                  </a:lnTo>
                  <a:lnTo>
                    <a:pt x="320383" y="5548"/>
                  </a:lnTo>
                  <a:lnTo>
                    <a:pt x="321673" y="8323"/>
                  </a:lnTo>
                  <a:lnTo>
                    <a:pt x="322965" y="11097"/>
                  </a:lnTo>
                  <a:lnTo>
                    <a:pt x="324256" y="13872"/>
                  </a:lnTo>
                  <a:lnTo>
                    <a:pt x="325548" y="16646"/>
                  </a:lnTo>
                  <a:lnTo>
                    <a:pt x="326840" y="19421"/>
                  </a:lnTo>
                  <a:lnTo>
                    <a:pt x="328132" y="22195"/>
                  </a:lnTo>
                  <a:lnTo>
                    <a:pt x="329424" y="24970"/>
                  </a:lnTo>
                  <a:lnTo>
                    <a:pt x="330715" y="27744"/>
                  </a:lnTo>
                  <a:lnTo>
                    <a:pt x="332007" y="30519"/>
                  </a:lnTo>
                  <a:lnTo>
                    <a:pt x="333298" y="33293"/>
                  </a:lnTo>
                  <a:lnTo>
                    <a:pt x="334589" y="36068"/>
                  </a:lnTo>
                  <a:lnTo>
                    <a:pt x="335879" y="38842"/>
                  </a:lnTo>
                  <a:lnTo>
                    <a:pt x="337169" y="41617"/>
                  </a:lnTo>
                  <a:lnTo>
                    <a:pt x="338458" y="44391"/>
                  </a:lnTo>
                  <a:lnTo>
                    <a:pt x="339746" y="47166"/>
                  </a:lnTo>
                  <a:lnTo>
                    <a:pt x="341034" y="49940"/>
                  </a:lnTo>
                  <a:lnTo>
                    <a:pt x="342321" y="52715"/>
                  </a:lnTo>
                  <a:lnTo>
                    <a:pt x="343607" y="55489"/>
                  </a:lnTo>
                  <a:lnTo>
                    <a:pt x="344891" y="58264"/>
                  </a:lnTo>
                  <a:lnTo>
                    <a:pt x="346175" y="61038"/>
                  </a:lnTo>
                  <a:lnTo>
                    <a:pt x="347457" y="63813"/>
                  </a:lnTo>
                  <a:lnTo>
                    <a:pt x="348739" y="66587"/>
                  </a:lnTo>
                  <a:lnTo>
                    <a:pt x="350018" y="69362"/>
                  </a:lnTo>
                  <a:lnTo>
                    <a:pt x="351296" y="72136"/>
                  </a:lnTo>
                  <a:lnTo>
                    <a:pt x="352572" y="74911"/>
                  </a:lnTo>
                  <a:lnTo>
                    <a:pt x="353846" y="77685"/>
                  </a:lnTo>
                  <a:lnTo>
                    <a:pt x="355118" y="80460"/>
                  </a:lnTo>
                  <a:lnTo>
                    <a:pt x="356388" y="83234"/>
                  </a:lnTo>
                  <a:lnTo>
                    <a:pt x="357656" y="86009"/>
                  </a:lnTo>
                  <a:lnTo>
                    <a:pt x="358920" y="88783"/>
                  </a:lnTo>
                  <a:lnTo>
                    <a:pt x="360184" y="91558"/>
                  </a:lnTo>
                  <a:lnTo>
                    <a:pt x="361442" y="94332"/>
                  </a:lnTo>
                  <a:lnTo>
                    <a:pt x="362700" y="97106"/>
                  </a:lnTo>
                  <a:lnTo>
                    <a:pt x="363952" y="99881"/>
                  </a:lnTo>
                  <a:lnTo>
                    <a:pt x="365203" y="102655"/>
                  </a:lnTo>
                  <a:lnTo>
                    <a:pt x="366448" y="105430"/>
                  </a:lnTo>
                  <a:lnTo>
                    <a:pt x="367691" y="108204"/>
                  </a:lnTo>
                  <a:lnTo>
                    <a:pt x="368928" y="110979"/>
                  </a:lnTo>
                  <a:lnTo>
                    <a:pt x="370162" y="113753"/>
                  </a:lnTo>
                  <a:lnTo>
                    <a:pt x="371391" y="116528"/>
                  </a:lnTo>
                  <a:lnTo>
                    <a:pt x="372614" y="119302"/>
                  </a:lnTo>
                  <a:lnTo>
                    <a:pt x="373834" y="122077"/>
                  </a:lnTo>
                  <a:lnTo>
                    <a:pt x="375045" y="124851"/>
                  </a:lnTo>
                  <a:lnTo>
                    <a:pt x="376255" y="127626"/>
                  </a:lnTo>
                  <a:lnTo>
                    <a:pt x="377453" y="130400"/>
                  </a:lnTo>
                  <a:lnTo>
                    <a:pt x="378649" y="133175"/>
                  </a:lnTo>
                  <a:lnTo>
                    <a:pt x="379834" y="135949"/>
                  </a:lnTo>
                  <a:lnTo>
                    <a:pt x="381016" y="138724"/>
                  </a:lnTo>
                  <a:lnTo>
                    <a:pt x="382187" y="141498"/>
                  </a:lnTo>
                  <a:lnTo>
                    <a:pt x="383352" y="144273"/>
                  </a:lnTo>
                  <a:lnTo>
                    <a:pt x="384508" y="147047"/>
                  </a:lnTo>
                  <a:lnTo>
                    <a:pt x="385655" y="149822"/>
                  </a:lnTo>
                  <a:lnTo>
                    <a:pt x="386795" y="152596"/>
                  </a:lnTo>
                  <a:lnTo>
                    <a:pt x="387922" y="155371"/>
                  </a:lnTo>
                  <a:lnTo>
                    <a:pt x="389044" y="158145"/>
                  </a:lnTo>
                  <a:lnTo>
                    <a:pt x="390148" y="160920"/>
                  </a:lnTo>
                  <a:lnTo>
                    <a:pt x="391250" y="163694"/>
                  </a:lnTo>
                  <a:lnTo>
                    <a:pt x="392332" y="166469"/>
                  </a:lnTo>
                  <a:lnTo>
                    <a:pt x="393410" y="169243"/>
                  </a:lnTo>
                  <a:lnTo>
                    <a:pt x="394470" y="172018"/>
                  </a:lnTo>
                  <a:lnTo>
                    <a:pt x="395521" y="174792"/>
                  </a:lnTo>
                  <a:lnTo>
                    <a:pt x="396557" y="177567"/>
                  </a:lnTo>
                  <a:lnTo>
                    <a:pt x="397580" y="180341"/>
                  </a:lnTo>
                  <a:lnTo>
                    <a:pt x="398591" y="183116"/>
                  </a:lnTo>
                  <a:lnTo>
                    <a:pt x="399584" y="185890"/>
                  </a:lnTo>
                  <a:lnTo>
                    <a:pt x="400568" y="188664"/>
                  </a:lnTo>
                  <a:lnTo>
                    <a:pt x="401529" y="191439"/>
                  </a:lnTo>
                  <a:lnTo>
                    <a:pt x="402485" y="194213"/>
                  </a:lnTo>
                  <a:lnTo>
                    <a:pt x="403411" y="196988"/>
                  </a:lnTo>
                  <a:lnTo>
                    <a:pt x="404332" y="199762"/>
                  </a:lnTo>
                  <a:lnTo>
                    <a:pt x="405227" y="202537"/>
                  </a:lnTo>
                  <a:lnTo>
                    <a:pt x="406112" y="205311"/>
                  </a:lnTo>
                  <a:lnTo>
                    <a:pt x="406973" y="208086"/>
                  </a:lnTo>
                  <a:lnTo>
                    <a:pt x="407819" y="210860"/>
                  </a:lnTo>
                  <a:lnTo>
                    <a:pt x="408647" y="213635"/>
                  </a:lnTo>
                  <a:lnTo>
                    <a:pt x="409452" y="216409"/>
                  </a:lnTo>
                  <a:lnTo>
                    <a:pt x="410244" y="219184"/>
                  </a:lnTo>
                  <a:lnTo>
                    <a:pt x="411007" y="221958"/>
                  </a:lnTo>
                  <a:lnTo>
                    <a:pt x="411761" y="224733"/>
                  </a:lnTo>
                  <a:lnTo>
                    <a:pt x="412480" y="227507"/>
                  </a:lnTo>
                  <a:lnTo>
                    <a:pt x="413193" y="230282"/>
                  </a:lnTo>
                  <a:lnTo>
                    <a:pt x="413870" y="233056"/>
                  </a:lnTo>
                  <a:lnTo>
                    <a:pt x="414537" y="235831"/>
                  </a:lnTo>
                  <a:lnTo>
                    <a:pt x="415172" y="238605"/>
                  </a:lnTo>
                  <a:lnTo>
                    <a:pt x="415792" y="241380"/>
                  </a:lnTo>
                  <a:lnTo>
                    <a:pt x="416386" y="244154"/>
                  </a:lnTo>
                  <a:lnTo>
                    <a:pt x="416956" y="246929"/>
                  </a:lnTo>
                  <a:lnTo>
                    <a:pt x="417507" y="249703"/>
                  </a:lnTo>
                  <a:lnTo>
                    <a:pt x="418028" y="252478"/>
                  </a:lnTo>
                  <a:lnTo>
                    <a:pt x="418536" y="255252"/>
                  </a:lnTo>
                  <a:lnTo>
                    <a:pt x="419006" y="258027"/>
                  </a:lnTo>
                  <a:lnTo>
                    <a:pt x="419469" y="260801"/>
                  </a:lnTo>
                  <a:lnTo>
                    <a:pt x="419887" y="263576"/>
                  </a:lnTo>
                  <a:lnTo>
                    <a:pt x="420298" y="266350"/>
                  </a:lnTo>
                  <a:lnTo>
                    <a:pt x="420671" y="269125"/>
                  </a:lnTo>
                  <a:lnTo>
                    <a:pt x="421030" y="271899"/>
                  </a:lnTo>
                  <a:lnTo>
                    <a:pt x="421357" y="274674"/>
                  </a:lnTo>
                  <a:lnTo>
                    <a:pt x="421663" y="277448"/>
                  </a:lnTo>
                  <a:lnTo>
                    <a:pt x="421944" y="280223"/>
                  </a:lnTo>
                  <a:lnTo>
                    <a:pt x="422197" y="282997"/>
                  </a:lnTo>
                  <a:lnTo>
                    <a:pt x="422432" y="285771"/>
                  </a:lnTo>
                  <a:lnTo>
                    <a:pt x="422632" y="288546"/>
                  </a:lnTo>
                  <a:lnTo>
                    <a:pt x="422822" y="291320"/>
                  </a:lnTo>
                  <a:lnTo>
                    <a:pt x="422968" y="294095"/>
                  </a:lnTo>
                  <a:lnTo>
                    <a:pt x="423108" y="296869"/>
                  </a:lnTo>
                  <a:lnTo>
                    <a:pt x="423207" y="299644"/>
                  </a:lnTo>
                  <a:lnTo>
                    <a:pt x="423294" y="302418"/>
                  </a:lnTo>
                  <a:lnTo>
                    <a:pt x="423347" y="305193"/>
                  </a:lnTo>
                  <a:lnTo>
                    <a:pt x="423383" y="307967"/>
                  </a:lnTo>
                  <a:lnTo>
                    <a:pt x="423392" y="310742"/>
                  </a:lnTo>
                  <a:lnTo>
                    <a:pt x="423377" y="313516"/>
                  </a:lnTo>
                  <a:lnTo>
                    <a:pt x="423342" y="316291"/>
                  </a:lnTo>
                  <a:lnTo>
                    <a:pt x="423277" y="319065"/>
                  </a:lnTo>
                  <a:lnTo>
                    <a:pt x="423199" y="321840"/>
                  </a:lnTo>
                  <a:lnTo>
                    <a:pt x="423086" y="324614"/>
                  </a:lnTo>
                  <a:lnTo>
                    <a:pt x="422966" y="327389"/>
                  </a:lnTo>
                  <a:lnTo>
                    <a:pt x="422805" y="330163"/>
                  </a:lnTo>
                  <a:lnTo>
                    <a:pt x="422638" y="332938"/>
                  </a:lnTo>
                  <a:lnTo>
                    <a:pt x="422438" y="335712"/>
                  </a:lnTo>
                  <a:lnTo>
                    <a:pt x="422226" y="338487"/>
                  </a:lnTo>
                  <a:lnTo>
                    <a:pt x="421987" y="341261"/>
                  </a:lnTo>
                  <a:lnTo>
                    <a:pt x="421731" y="344036"/>
                  </a:lnTo>
                  <a:lnTo>
                    <a:pt x="421455" y="346810"/>
                  </a:lnTo>
                  <a:lnTo>
                    <a:pt x="421157" y="349585"/>
                  </a:lnTo>
                  <a:lnTo>
                    <a:pt x="420845" y="352359"/>
                  </a:lnTo>
                  <a:lnTo>
                    <a:pt x="420507" y="355134"/>
                  </a:lnTo>
                  <a:lnTo>
                    <a:pt x="420161" y="357908"/>
                  </a:lnTo>
                  <a:lnTo>
                    <a:pt x="419785" y="360683"/>
                  </a:lnTo>
                  <a:lnTo>
                    <a:pt x="419404" y="363457"/>
                  </a:lnTo>
                  <a:lnTo>
                    <a:pt x="418994" y="366232"/>
                  </a:lnTo>
                  <a:lnTo>
                    <a:pt x="418578" y="369006"/>
                  </a:lnTo>
                  <a:lnTo>
                    <a:pt x="418138" y="371781"/>
                  </a:lnTo>
                  <a:lnTo>
                    <a:pt x="417688" y="374555"/>
                  </a:lnTo>
                  <a:lnTo>
                    <a:pt x="417222" y="377329"/>
                  </a:lnTo>
                  <a:lnTo>
                    <a:pt x="416740" y="380104"/>
                  </a:lnTo>
                  <a:lnTo>
                    <a:pt x="416247" y="382878"/>
                  </a:lnTo>
                  <a:lnTo>
                    <a:pt x="415737" y="385653"/>
                  </a:lnTo>
                  <a:lnTo>
                    <a:pt x="415219" y="388427"/>
                  </a:lnTo>
                  <a:lnTo>
                    <a:pt x="414682" y="391202"/>
                  </a:lnTo>
                  <a:lnTo>
                    <a:pt x="414142" y="393976"/>
                  </a:lnTo>
                  <a:lnTo>
                    <a:pt x="413580" y="396751"/>
                  </a:lnTo>
                  <a:lnTo>
                    <a:pt x="413016" y="399525"/>
                  </a:lnTo>
                  <a:lnTo>
                    <a:pt x="412435" y="402300"/>
                  </a:lnTo>
                  <a:lnTo>
                    <a:pt x="411848" y="405074"/>
                  </a:lnTo>
                  <a:lnTo>
                    <a:pt x="411249" y="407849"/>
                  </a:lnTo>
                  <a:lnTo>
                    <a:pt x="410643" y="410623"/>
                  </a:lnTo>
                  <a:lnTo>
                    <a:pt x="410028" y="413398"/>
                  </a:lnTo>
                  <a:lnTo>
                    <a:pt x="409404" y="416172"/>
                  </a:lnTo>
                  <a:lnTo>
                    <a:pt x="408774" y="418947"/>
                  </a:lnTo>
                  <a:lnTo>
                    <a:pt x="408134" y="421721"/>
                  </a:lnTo>
                  <a:lnTo>
                    <a:pt x="407491" y="424496"/>
                  </a:lnTo>
                  <a:lnTo>
                    <a:pt x="406836" y="427270"/>
                  </a:lnTo>
                  <a:lnTo>
                    <a:pt x="406181" y="430045"/>
                  </a:lnTo>
                  <a:lnTo>
                    <a:pt x="405515" y="432819"/>
                  </a:lnTo>
                  <a:lnTo>
                    <a:pt x="404848" y="435594"/>
                  </a:lnTo>
                  <a:lnTo>
                    <a:pt x="404173" y="438368"/>
                  </a:lnTo>
                  <a:lnTo>
                    <a:pt x="403495" y="441143"/>
                  </a:lnTo>
                  <a:lnTo>
                    <a:pt x="402813" y="443917"/>
                  </a:lnTo>
                  <a:lnTo>
                    <a:pt x="402126" y="446692"/>
                  </a:lnTo>
                  <a:lnTo>
                    <a:pt x="401437" y="449466"/>
                  </a:lnTo>
                  <a:lnTo>
                    <a:pt x="400743" y="452241"/>
                  </a:lnTo>
                  <a:lnTo>
                    <a:pt x="400048" y="455015"/>
                  </a:lnTo>
                  <a:lnTo>
                    <a:pt x="399349" y="457790"/>
                  </a:lnTo>
                  <a:lnTo>
                    <a:pt x="398649" y="460564"/>
                  </a:lnTo>
                  <a:lnTo>
                    <a:pt x="397945" y="463339"/>
                  </a:lnTo>
                  <a:lnTo>
                    <a:pt x="397240" y="466113"/>
                  </a:lnTo>
                  <a:lnTo>
                    <a:pt x="396533" y="468887"/>
                  </a:lnTo>
                  <a:lnTo>
                    <a:pt x="395825" y="471662"/>
                  </a:lnTo>
                  <a:lnTo>
                    <a:pt x="395116" y="474436"/>
                  </a:lnTo>
                  <a:lnTo>
                    <a:pt x="394406" y="477211"/>
                  </a:lnTo>
                  <a:lnTo>
                    <a:pt x="393694" y="479985"/>
                  </a:lnTo>
                  <a:lnTo>
                    <a:pt x="392982" y="482760"/>
                  </a:lnTo>
                  <a:lnTo>
                    <a:pt x="392270" y="485534"/>
                  </a:lnTo>
                  <a:lnTo>
                    <a:pt x="391557" y="488309"/>
                  </a:lnTo>
                  <a:lnTo>
                    <a:pt x="390844" y="491083"/>
                  </a:lnTo>
                  <a:lnTo>
                    <a:pt x="390131" y="493858"/>
                  </a:lnTo>
                  <a:lnTo>
                    <a:pt x="389417" y="496632"/>
                  </a:lnTo>
                  <a:lnTo>
                    <a:pt x="388704" y="499407"/>
                  </a:lnTo>
                  <a:lnTo>
                    <a:pt x="387991" y="502181"/>
                  </a:lnTo>
                  <a:lnTo>
                    <a:pt x="387278" y="504956"/>
                  </a:lnTo>
                  <a:lnTo>
                    <a:pt x="386566" y="507730"/>
                  </a:lnTo>
                  <a:lnTo>
                    <a:pt x="385853" y="510505"/>
                  </a:lnTo>
                  <a:lnTo>
                    <a:pt x="385142" y="513279"/>
                  </a:lnTo>
                  <a:lnTo>
                    <a:pt x="384430" y="516054"/>
                  </a:lnTo>
                  <a:lnTo>
                    <a:pt x="383719" y="518828"/>
                  </a:lnTo>
                  <a:lnTo>
                    <a:pt x="383009" y="521603"/>
                  </a:lnTo>
                  <a:lnTo>
                    <a:pt x="382299" y="524377"/>
                  </a:lnTo>
                  <a:lnTo>
                    <a:pt x="381590" y="527152"/>
                  </a:lnTo>
                  <a:lnTo>
                    <a:pt x="380882" y="529926"/>
                  </a:lnTo>
                  <a:lnTo>
                    <a:pt x="380173" y="532701"/>
                  </a:lnTo>
                  <a:lnTo>
                    <a:pt x="379466" y="535475"/>
                  </a:lnTo>
                  <a:lnTo>
                    <a:pt x="378759" y="538250"/>
                  </a:lnTo>
                  <a:lnTo>
                    <a:pt x="378053" y="541024"/>
                  </a:lnTo>
                  <a:lnTo>
                    <a:pt x="377348" y="543799"/>
                  </a:lnTo>
                  <a:lnTo>
                    <a:pt x="376642" y="546573"/>
                  </a:lnTo>
                  <a:lnTo>
                    <a:pt x="375938" y="549348"/>
                  </a:lnTo>
                  <a:lnTo>
                    <a:pt x="375234" y="552122"/>
                  </a:lnTo>
                  <a:lnTo>
                    <a:pt x="374531" y="554897"/>
                  </a:lnTo>
                  <a:lnTo>
                    <a:pt x="373828" y="557671"/>
                  </a:lnTo>
                  <a:lnTo>
                    <a:pt x="373126" y="560446"/>
                  </a:lnTo>
                  <a:lnTo>
                    <a:pt x="372424" y="563220"/>
                  </a:lnTo>
                  <a:lnTo>
                    <a:pt x="371723" y="565994"/>
                  </a:lnTo>
                  <a:lnTo>
                    <a:pt x="371022" y="568769"/>
                  </a:lnTo>
                  <a:lnTo>
                    <a:pt x="370322" y="571543"/>
                  </a:lnTo>
                  <a:lnTo>
                    <a:pt x="369622" y="574318"/>
                  </a:lnTo>
                  <a:lnTo>
                    <a:pt x="368923" y="577092"/>
                  </a:lnTo>
                  <a:lnTo>
                    <a:pt x="368224" y="579867"/>
                  </a:lnTo>
                  <a:lnTo>
                    <a:pt x="367526" y="582641"/>
                  </a:lnTo>
                  <a:lnTo>
                    <a:pt x="366828" y="585416"/>
                  </a:lnTo>
                  <a:lnTo>
                    <a:pt x="366130" y="588190"/>
                  </a:lnTo>
                  <a:lnTo>
                    <a:pt x="365433" y="590965"/>
                  </a:lnTo>
                  <a:lnTo>
                    <a:pt x="364736" y="593739"/>
                  </a:lnTo>
                  <a:lnTo>
                    <a:pt x="364040" y="596514"/>
                  </a:lnTo>
                  <a:lnTo>
                    <a:pt x="363344" y="599288"/>
                  </a:lnTo>
                  <a:lnTo>
                    <a:pt x="362649" y="602063"/>
                  </a:lnTo>
                  <a:lnTo>
                    <a:pt x="361954" y="604837"/>
                  </a:lnTo>
                  <a:lnTo>
                    <a:pt x="361260" y="607612"/>
                  </a:lnTo>
                  <a:lnTo>
                    <a:pt x="360566" y="610386"/>
                  </a:lnTo>
                  <a:lnTo>
                    <a:pt x="359873" y="613161"/>
                  </a:lnTo>
                  <a:lnTo>
                    <a:pt x="359181" y="615935"/>
                  </a:lnTo>
                  <a:lnTo>
                    <a:pt x="358489" y="618710"/>
                  </a:lnTo>
                  <a:lnTo>
                    <a:pt x="357798" y="621484"/>
                  </a:lnTo>
                  <a:lnTo>
                    <a:pt x="357107" y="624259"/>
                  </a:lnTo>
                  <a:lnTo>
                    <a:pt x="356417" y="627033"/>
                  </a:lnTo>
                  <a:lnTo>
                    <a:pt x="355728" y="629808"/>
                  </a:lnTo>
                  <a:lnTo>
                    <a:pt x="355039" y="632582"/>
                  </a:lnTo>
                  <a:lnTo>
                    <a:pt x="354352" y="635357"/>
                  </a:lnTo>
                  <a:lnTo>
                    <a:pt x="353665" y="638131"/>
                  </a:lnTo>
                  <a:lnTo>
                    <a:pt x="352979" y="640906"/>
                  </a:lnTo>
                  <a:lnTo>
                    <a:pt x="352294" y="643680"/>
                  </a:lnTo>
                  <a:lnTo>
                    <a:pt x="351610" y="646455"/>
                  </a:lnTo>
                  <a:lnTo>
                    <a:pt x="350927" y="649229"/>
                  </a:lnTo>
                  <a:lnTo>
                    <a:pt x="350246" y="652004"/>
                  </a:lnTo>
                  <a:lnTo>
                    <a:pt x="349564" y="654778"/>
                  </a:lnTo>
                  <a:lnTo>
                    <a:pt x="348885" y="657552"/>
                  </a:lnTo>
                  <a:lnTo>
                    <a:pt x="348206" y="660327"/>
                  </a:lnTo>
                  <a:lnTo>
                    <a:pt x="347529" y="663101"/>
                  </a:lnTo>
                  <a:lnTo>
                    <a:pt x="346853" y="665876"/>
                  </a:lnTo>
                  <a:lnTo>
                    <a:pt x="346178" y="668650"/>
                  </a:lnTo>
                  <a:lnTo>
                    <a:pt x="345504" y="671425"/>
                  </a:lnTo>
                  <a:lnTo>
                    <a:pt x="344832" y="674199"/>
                  </a:lnTo>
                  <a:lnTo>
                    <a:pt x="344161" y="676974"/>
                  </a:lnTo>
                  <a:lnTo>
                    <a:pt x="343491" y="679748"/>
                  </a:lnTo>
                  <a:lnTo>
                    <a:pt x="342823" y="682523"/>
                  </a:lnTo>
                  <a:lnTo>
                    <a:pt x="342156" y="685297"/>
                  </a:lnTo>
                  <a:lnTo>
                    <a:pt x="341490" y="688072"/>
                  </a:lnTo>
                  <a:lnTo>
                    <a:pt x="340825" y="690846"/>
                  </a:lnTo>
                  <a:lnTo>
                    <a:pt x="340162" y="693621"/>
                  </a:lnTo>
                  <a:lnTo>
                    <a:pt x="339500" y="696395"/>
                  </a:lnTo>
                  <a:lnTo>
                    <a:pt x="338840" y="699170"/>
                  </a:lnTo>
                  <a:lnTo>
                    <a:pt x="338180" y="701944"/>
                  </a:lnTo>
                  <a:lnTo>
                    <a:pt x="337522" y="704719"/>
                  </a:lnTo>
                  <a:lnTo>
                    <a:pt x="336865" y="707493"/>
                  </a:lnTo>
                  <a:lnTo>
                    <a:pt x="336209" y="710268"/>
                  </a:lnTo>
                  <a:lnTo>
                    <a:pt x="335554" y="713042"/>
                  </a:lnTo>
                  <a:lnTo>
                    <a:pt x="334900" y="715817"/>
                  </a:lnTo>
                  <a:lnTo>
                    <a:pt x="334246" y="718591"/>
                  </a:lnTo>
                  <a:lnTo>
                    <a:pt x="333594" y="721366"/>
                  </a:lnTo>
                  <a:lnTo>
                    <a:pt x="332943" y="724140"/>
                  </a:lnTo>
                  <a:lnTo>
                    <a:pt x="332291" y="726915"/>
                  </a:lnTo>
                  <a:lnTo>
                    <a:pt x="331641" y="729689"/>
                  </a:lnTo>
                  <a:lnTo>
                    <a:pt x="330991" y="732464"/>
                  </a:lnTo>
                  <a:lnTo>
                    <a:pt x="330341" y="735238"/>
                  </a:lnTo>
                  <a:lnTo>
                    <a:pt x="329692" y="738013"/>
                  </a:lnTo>
                  <a:lnTo>
                    <a:pt x="329042" y="740787"/>
                  </a:lnTo>
                  <a:lnTo>
                    <a:pt x="328393" y="743562"/>
                  </a:lnTo>
                  <a:lnTo>
                    <a:pt x="327743" y="746336"/>
                  </a:lnTo>
                  <a:lnTo>
                    <a:pt x="327093" y="749111"/>
                  </a:lnTo>
                  <a:lnTo>
                    <a:pt x="326443" y="751885"/>
                  </a:lnTo>
                  <a:lnTo>
                    <a:pt x="325792" y="754659"/>
                  </a:lnTo>
                  <a:lnTo>
                    <a:pt x="325140" y="757434"/>
                  </a:lnTo>
                  <a:lnTo>
                    <a:pt x="324487" y="760208"/>
                  </a:lnTo>
                  <a:lnTo>
                    <a:pt x="323834" y="762983"/>
                  </a:lnTo>
                  <a:lnTo>
                    <a:pt x="323178" y="765757"/>
                  </a:lnTo>
                  <a:lnTo>
                    <a:pt x="322522" y="768532"/>
                  </a:lnTo>
                  <a:lnTo>
                    <a:pt x="321864" y="771306"/>
                  </a:lnTo>
                  <a:lnTo>
                    <a:pt x="321204" y="774081"/>
                  </a:lnTo>
                  <a:lnTo>
                    <a:pt x="320542" y="776855"/>
                  </a:lnTo>
                  <a:lnTo>
                    <a:pt x="319877" y="779630"/>
                  </a:lnTo>
                  <a:lnTo>
                    <a:pt x="319211" y="782404"/>
                  </a:lnTo>
                  <a:lnTo>
                    <a:pt x="318542" y="785179"/>
                  </a:lnTo>
                  <a:lnTo>
                    <a:pt x="317871" y="787953"/>
                  </a:lnTo>
                  <a:lnTo>
                    <a:pt x="317195" y="790728"/>
                  </a:lnTo>
                  <a:lnTo>
                    <a:pt x="316519" y="793502"/>
                  </a:lnTo>
                  <a:lnTo>
                    <a:pt x="315836" y="796277"/>
                  </a:lnTo>
                  <a:lnTo>
                    <a:pt x="315153" y="799051"/>
                  </a:lnTo>
                  <a:lnTo>
                    <a:pt x="314464" y="801826"/>
                  </a:lnTo>
                  <a:lnTo>
                    <a:pt x="313773" y="804600"/>
                  </a:lnTo>
                  <a:lnTo>
                    <a:pt x="313077" y="807375"/>
                  </a:lnTo>
                  <a:lnTo>
                    <a:pt x="312377" y="810149"/>
                  </a:lnTo>
                  <a:lnTo>
                    <a:pt x="311673" y="812924"/>
                  </a:lnTo>
                  <a:lnTo>
                    <a:pt x="310964" y="815698"/>
                  </a:lnTo>
                  <a:lnTo>
                    <a:pt x="310252" y="818473"/>
                  </a:lnTo>
                  <a:lnTo>
                    <a:pt x="309533" y="821247"/>
                  </a:lnTo>
                  <a:lnTo>
                    <a:pt x="308812" y="824022"/>
                  </a:lnTo>
                  <a:lnTo>
                    <a:pt x="308083" y="826796"/>
                  </a:lnTo>
                  <a:lnTo>
                    <a:pt x="307352" y="829571"/>
                  </a:lnTo>
                  <a:lnTo>
                    <a:pt x="306612" y="832345"/>
                  </a:lnTo>
                  <a:lnTo>
                    <a:pt x="305870" y="835120"/>
                  </a:lnTo>
                  <a:lnTo>
                    <a:pt x="305121" y="837894"/>
                  </a:lnTo>
                  <a:lnTo>
                    <a:pt x="304367" y="840669"/>
                  </a:lnTo>
                  <a:lnTo>
                    <a:pt x="303607" y="843443"/>
                  </a:lnTo>
                  <a:lnTo>
                    <a:pt x="302842" y="846217"/>
                  </a:lnTo>
                  <a:lnTo>
                    <a:pt x="302072" y="848992"/>
                  </a:lnTo>
                  <a:lnTo>
                    <a:pt x="301294" y="851766"/>
                  </a:lnTo>
                  <a:lnTo>
                    <a:pt x="300514" y="854541"/>
                  </a:lnTo>
                  <a:lnTo>
                    <a:pt x="299724" y="857315"/>
                  </a:lnTo>
                  <a:lnTo>
                    <a:pt x="298932" y="860090"/>
                  </a:lnTo>
                  <a:lnTo>
                    <a:pt x="298131" y="862864"/>
                  </a:lnTo>
                  <a:lnTo>
                    <a:pt x="297327" y="865639"/>
                  </a:lnTo>
                  <a:lnTo>
                    <a:pt x="296515" y="868413"/>
                  </a:lnTo>
                  <a:lnTo>
                    <a:pt x="295699" y="871188"/>
                  </a:lnTo>
                  <a:lnTo>
                    <a:pt x="294876" y="873962"/>
                  </a:lnTo>
                  <a:lnTo>
                    <a:pt x="294049" y="876737"/>
                  </a:lnTo>
                  <a:lnTo>
                    <a:pt x="293216" y="879511"/>
                  </a:lnTo>
                  <a:lnTo>
                    <a:pt x="292377" y="882286"/>
                  </a:lnTo>
                  <a:lnTo>
                    <a:pt x="291535" y="885060"/>
                  </a:lnTo>
                  <a:lnTo>
                    <a:pt x="290684" y="887835"/>
                  </a:lnTo>
                  <a:lnTo>
                    <a:pt x="289833" y="890609"/>
                  </a:lnTo>
                  <a:lnTo>
                    <a:pt x="288972" y="893384"/>
                  </a:lnTo>
                  <a:lnTo>
                    <a:pt x="288110" y="896158"/>
                  </a:lnTo>
                  <a:lnTo>
                    <a:pt x="287241" y="898933"/>
                  </a:lnTo>
                  <a:lnTo>
                    <a:pt x="286370" y="901707"/>
                  </a:lnTo>
                  <a:lnTo>
                    <a:pt x="285493" y="904482"/>
                  </a:lnTo>
                  <a:lnTo>
                    <a:pt x="284613" y="907256"/>
                  </a:lnTo>
                  <a:lnTo>
                    <a:pt x="283730" y="910031"/>
                  </a:lnTo>
                  <a:lnTo>
                    <a:pt x="282842" y="912805"/>
                  </a:lnTo>
                  <a:lnTo>
                    <a:pt x="281952" y="915580"/>
                  </a:lnTo>
                  <a:lnTo>
                    <a:pt x="281058" y="918354"/>
                  </a:lnTo>
                  <a:lnTo>
                    <a:pt x="280163" y="921129"/>
                  </a:lnTo>
                  <a:lnTo>
                    <a:pt x="279263" y="923903"/>
                  </a:lnTo>
                  <a:lnTo>
                    <a:pt x="278363" y="926678"/>
                  </a:lnTo>
                  <a:lnTo>
                    <a:pt x="277460" y="929452"/>
                  </a:lnTo>
                  <a:lnTo>
                    <a:pt x="276556" y="932227"/>
                  </a:lnTo>
                  <a:lnTo>
                    <a:pt x="275651" y="935001"/>
                  </a:lnTo>
                  <a:lnTo>
                    <a:pt x="274745" y="937775"/>
                  </a:lnTo>
                  <a:lnTo>
                    <a:pt x="273838" y="940550"/>
                  </a:lnTo>
                  <a:lnTo>
                    <a:pt x="272930" y="943324"/>
                  </a:lnTo>
                  <a:lnTo>
                    <a:pt x="272023" y="946099"/>
                  </a:lnTo>
                  <a:lnTo>
                    <a:pt x="271116" y="948873"/>
                  </a:lnTo>
                  <a:lnTo>
                    <a:pt x="270210" y="951648"/>
                  </a:lnTo>
                  <a:lnTo>
                    <a:pt x="269306" y="954422"/>
                  </a:lnTo>
                  <a:lnTo>
                    <a:pt x="268401" y="957197"/>
                  </a:lnTo>
                  <a:lnTo>
                    <a:pt x="267501" y="959971"/>
                  </a:lnTo>
                  <a:lnTo>
                    <a:pt x="266600" y="962746"/>
                  </a:lnTo>
                  <a:lnTo>
                    <a:pt x="265704" y="965520"/>
                  </a:lnTo>
                  <a:lnTo>
                    <a:pt x="264810" y="968295"/>
                  </a:lnTo>
                  <a:lnTo>
                    <a:pt x="263919" y="971069"/>
                  </a:lnTo>
                  <a:lnTo>
                    <a:pt x="263032" y="973844"/>
                  </a:lnTo>
                  <a:lnTo>
                    <a:pt x="262149" y="976618"/>
                  </a:lnTo>
                  <a:lnTo>
                    <a:pt x="261271" y="979393"/>
                  </a:lnTo>
                  <a:lnTo>
                    <a:pt x="260396" y="982167"/>
                  </a:lnTo>
                  <a:lnTo>
                    <a:pt x="259529" y="984942"/>
                  </a:lnTo>
                  <a:lnTo>
                    <a:pt x="258664" y="987716"/>
                  </a:lnTo>
                  <a:lnTo>
                    <a:pt x="257809" y="990491"/>
                  </a:lnTo>
                  <a:lnTo>
                    <a:pt x="256956" y="993265"/>
                  </a:lnTo>
                  <a:lnTo>
                    <a:pt x="256114" y="996040"/>
                  </a:lnTo>
                  <a:lnTo>
                    <a:pt x="255275" y="998814"/>
                  </a:lnTo>
                  <a:lnTo>
                    <a:pt x="254447" y="1001589"/>
                  </a:lnTo>
                  <a:lnTo>
                    <a:pt x="253624" y="1004363"/>
                  </a:lnTo>
                  <a:lnTo>
                    <a:pt x="252810" y="1007138"/>
                  </a:lnTo>
                  <a:lnTo>
                    <a:pt x="252005" y="1009912"/>
                  </a:lnTo>
                  <a:lnTo>
                    <a:pt x="251207" y="1012687"/>
                  </a:lnTo>
                  <a:lnTo>
                    <a:pt x="250420" y="1015461"/>
                  </a:lnTo>
                  <a:lnTo>
                    <a:pt x="249640" y="1018236"/>
                  </a:lnTo>
                  <a:lnTo>
                    <a:pt x="248874" y="1021010"/>
                  </a:lnTo>
                  <a:lnTo>
                    <a:pt x="248111" y="1023785"/>
                  </a:lnTo>
                  <a:lnTo>
                    <a:pt x="247367" y="1026559"/>
                  </a:lnTo>
                  <a:lnTo>
                    <a:pt x="246626" y="1029334"/>
                  </a:lnTo>
                  <a:lnTo>
                    <a:pt x="245903" y="1032108"/>
                  </a:lnTo>
                  <a:lnTo>
                    <a:pt x="245186" y="1034882"/>
                  </a:lnTo>
                  <a:lnTo>
                    <a:pt x="244483" y="1037657"/>
                  </a:lnTo>
                  <a:lnTo>
                    <a:pt x="243791" y="1040431"/>
                  </a:lnTo>
                  <a:lnTo>
                    <a:pt x="243110" y="1043206"/>
                  </a:lnTo>
                  <a:lnTo>
                    <a:pt x="242444" y="1045980"/>
                  </a:lnTo>
                  <a:lnTo>
                    <a:pt x="241787" y="1048755"/>
                  </a:lnTo>
                  <a:lnTo>
                    <a:pt x="241147" y="1051529"/>
                  </a:lnTo>
                  <a:lnTo>
                    <a:pt x="240513" y="1054304"/>
                  </a:lnTo>
                  <a:lnTo>
                    <a:pt x="239902" y="1057078"/>
                  </a:lnTo>
                  <a:lnTo>
                    <a:pt x="239294" y="1059853"/>
                  </a:lnTo>
                  <a:lnTo>
                    <a:pt x="238710" y="1062627"/>
                  </a:lnTo>
                  <a:lnTo>
                    <a:pt x="238132" y="1065402"/>
                  </a:lnTo>
                  <a:lnTo>
                    <a:pt x="237574" y="1068176"/>
                  </a:lnTo>
                  <a:lnTo>
                    <a:pt x="237025" y="1070951"/>
                  </a:lnTo>
                  <a:lnTo>
                    <a:pt x="236493" y="1073725"/>
                  </a:lnTo>
                  <a:lnTo>
                    <a:pt x="235975" y="1076500"/>
                  </a:lnTo>
                  <a:lnTo>
                    <a:pt x="235470" y="1079274"/>
                  </a:lnTo>
                  <a:lnTo>
                    <a:pt x="234983" y="1082049"/>
                  </a:lnTo>
                  <a:lnTo>
                    <a:pt x="234505" y="1084823"/>
                  </a:lnTo>
                  <a:lnTo>
                    <a:pt x="234050" y="1087598"/>
                  </a:lnTo>
                  <a:lnTo>
                    <a:pt x="233600" y="1090372"/>
                  </a:lnTo>
                  <a:lnTo>
                    <a:pt x="233177" y="1093147"/>
                  </a:lnTo>
                  <a:lnTo>
                    <a:pt x="232759" y="1095921"/>
                  </a:lnTo>
                  <a:lnTo>
                    <a:pt x="232365" y="1098696"/>
                  </a:lnTo>
                  <a:lnTo>
                    <a:pt x="231979" y="1101470"/>
                  </a:lnTo>
                  <a:lnTo>
                    <a:pt x="231613" y="1104245"/>
                  </a:lnTo>
                  <a:lnTo>
                    <a:pt x="231260" y="1107019"/>
                  </a:lnTo>
                  <a:lnTo>
                    <a:pt x="230922" y="1109794"/>
                  </a:lnTo>
                  <a:lnTo>
                    <a:pt x="230602" y="1112568"/>
                  </a:lnTo>
                  <a:lnTo>
                    <a:pt x="230293" y="1115343"/>
                  </a:lnTo>
                  <a:lnTo>
                    <a:pt x="230006" y="1118117"/>
                  </a:lnTo>
                  <a:lnTo>
                    <a:pt x="229725" y="1120892"/>
                  </a:lnTo>
                  <a:lnTo>
                    <a:pt x="229471" y="1123666"/>
                  </a:lnTo>
                  <a:lnTo>
                    <a:pt x="229221" y="1126440"/>
                  </a:lnTo>
                  <a:lnTo>
                    <a:pt x="228997" y="1129215"/>
                  </a:lnTo>
                  <a:lnTo>
                    <a:pt x="228780" y="1131989"/>
                  </a:lnTo>
                  <a:lnTo>
                    <a:pt x="228584" y="1134764"/>
                  </a:lnTo>
                  <a:lnTo>
                    <a:pt x="228399" y="1137538"/>
                  </a:lnTo>
                  <a:lnTo>
                    <a:pt x="228231" y="1140313"/>
                  </a:lnTo>
                  <a:lnTo>
                    <a:pt x="228078" y="1143087"/>
                  </a:lnTo>
                  <a:lnTo>
                    <a:pt x="227938" y="1145862"/>
                  </a:lnTo>
                  <a:lnTo>
                    <a:pt x="227817" y="1148636"/>
                  </a:lnTo>
                  <a:lnTo>
                    <a:pt x="227704" y="1151411"/>
                  </a:lnTo>
                  <a:lnTo>
                    <a:pt x="227614" y="1154185"/>
                  </a:lnTo>
                  <a:lnTo>
                    <a:pt x="227528" y="1156960"/>
                  </a:lnTo>
                  <a:lnTo>
                    <a:pt x="227468" y="1159734"/>
                  </a:lnTo>
                  <a:lnTo>
                    <a:pt x="227412" y="1162509"/>
                  </a:lnTo>
                  <a:lnTo>
                    <a:pt x="227378" y="1165283"/>
                  </a:lnTo>
                  <a:lnTo>
                    <a:pt x="227352" y="1168058"/>
                  </a:lnTo>
                  <a:lnTo>
                    <a:pt x="227344" y="1170832"/>
                  </a:lnTo>
                  <a:lnTo>
                    <a:pt x="227347" y="1173607"/>
                  </a:lnTo>
                  <a:lnTo>
                    <a:pt x="227363" y="1176381"/>
                  </a:lnTo>
                  <a:lnTo>
                    <a:pt x="227394" y="1179156"/>
                  </a:lnTo>
                  <a:lnTo>
                    <a:pt x="227434" y="1181930"/>
                  </a:lnTo>
                  <a:lnTo>
                    <a:pt x="227492" y="1184705"/>
                  </a:lnTo>
                  <a:lnTo>
                    <a:pt x="227556" y="1187479"/>
                  </a:lnTo>
                  <a:lnTo>
                    <a:pt x="227640" y="1190254"/>
                  </a:lnTo>
                  <a:lnTo>
                    <a:pt x="227728" y="1193028"/>
                  </a:lnTo>
                  <a:lnTo>
                    <a:pt x="227836" y="1195803"/>
                  </a:lnTo>
                  <a:lnTo>
                    <a:pt x="227949" y="1198577"/>
                  </a:lnTo>
                  <a:lnTo>
                    <a:pt x="228078" y="1201352"/>
                  </a:lnTo>
                  <a:lnTo>
                    <a:pt x="228214" y="1204126"/>
                  </a:lnTo>
                  <a:lnTo>
                    <a:pt x="228363" y="1206901"/>
                  </a:lnTo>
                  <a:lnTo>
                    <a:pt x="228523" y="1209675"/>
                  </a:lnTo>
                  <a:lnTo>
                    <a:pt x="228691" y="1212450"/>
                  </a:lnTo>
                  <a:lnTo>
                    <a:pt x="228871" y="1215224"/>
                  </a:lnTo>
                  <a:lnTo>
                    <a:pt x="229058" y="1217998"/>
                  </a:lnTo>
                  <a:lnTo>
                    <a:pt x="229258" y="1220773"/>
                  </a:lnTo>
                  <a:lnTo>
                    <a:pt x="229462" y="1223547"/>
                  </a:lnTo>
                  <a:lnTo>
                    <a:pt x="229681" y="1226322"/>
                  </a:lnTo>
                  <a:lnTo>
                    <a:pt x="229903" y="1229096"/>
                  </a:lnTo>
                  <a:lnTo>
                    <a:pt x="230138" y="1231871"/>
                  </a:lnTo>
                  <a:lnTo>
                    <a:pt x="230377" y="1234645"/>
                  </a:lnTo>
                  <a:lnTo>
                    <a:pt x="230625" y="1237420"/>
                  </a:lnTo>
                  <a:lnTo>
                    <a:pt x="230880" y="1240194"/>
                  </a:lnTo>
                  <a:lnTo>
                    <a:pt x="231141" y="1242969"/>
                  </a:lnTo>
                  <a:lnTo>
                    <a:pt x="231409" y="1245743"/>
                  </a:lnTo>
                  <a:lnTo>
                    <a:pt x="231682" y="1248518"/>
                  </a:lnTo>
                  <a:lnTo>
                    <a:pt x="231963" y="1251292"/>
                  </a:lnTo>
                  <a:lnTo>
                    <a:pt x="232247" y="1254067"/>
                  </a:lnTo>
                  <a:lnTo>
                    <a:pt x="232539" y="1256841"/>
                  </a:lnTo>
                  <a:lnTo>
                    <a:pt x="232832" y="1259616"/>
                  </a:lnTo>
                  <a:lnTo>
                    <a:pt x="233132" y="1262390"/>
                  </a:lnTo>
                  <a:lnTo>
                    <a:pt x="233435" y="1265165"/>
                  </a:lnTo>
                  <a:lnTo>
                    <a:pt x="233742" y="1267939"/>
                  </a:lnTo>
                  <a:lnTo>
                    <a:pt x="234051" y="1270714"/>
                  </a:lnTo>
                  <a:lnTo>
                    <a:pt x="234364" y="1273488"/>
                  </a:lnTo>
                  <a:lnTo>
                    <a:pt x="234679" y="1276263"/>
                  </a:lnTo>
                  <a:lnTo>
                    <a:pt x="234996" y="1279037"/>
                  </a:lnTo>
                  <a:lnTo>
                    <a:pt x="235315" y="1281812"/>
                  </a:lnTo>
                  <a:lnTo>
                    <a:pt x="235634" y="1284586"/>
                  </a:lnTo>
                  <a:lnTo>
                    <a:pt x="235955" y="1287361"/>
                  </a:lnTo>
                  <a:lnTo>
                    <a:pt x="236276" y="1290135"/>
                  </a:lnTo>
                  <a:lnTo>
                    <a:pt x="236598" y="1292910"/>
                  </a:lnTo>
                  <a:lnTo>
                    <a:pt x="236919" y="1295684"/>
                  </a:lnTo>
                  <a:lnTo>
                    <a:pt x="237240" y="1298459"/>
                  </a:lnTo>
                  <a:lnTo>
                    <a:pt x="237559" y="1301233"/>
                  </a:lnTo>
                  <a:lnTo>
                    <a:pt x="237878" y="1304008"/>
                  </a:lnTo>
                  <a:lnTo>
                    <a:pt x="238194" y="1306782"/>
                  </a:lnTo>
                  <a:lnTo>
                    <a:pt x="238508" y="1309557"/>
                  </a:lnTo>
                  <a:lnTo>
                    <a:pt x="238820" y="1312331"/>
                  </a:lnTo>
                  <a:lnTo>
                    <a:pt x="239129" y="1315105"/>
                  </a:lnTo>
                  <a:lnTo>
                    <a:pt x="239434" y="1317880"/>
                  </a:lnTo>
                  <a:lnTo>
                    <a:pt x="239738" y="1320654"/>
                  </a:lnTo>
                  <a:lnTo>
                    <a:pt x="240034" y="1323429"/>
                  </a:lnTo>
                  <a:lnTo>
                    <a:pt x="240329" y="1326203"/>
                  </a:lnTo>
                  <a:lnTo>
                    <a:pt x="240617" y="1328978"/>
                  </a:lnTo>
                  <a:lnTo>
                    <a:pt x="240902" y="1331752"/>
                  </a:lnTo>
                  <a:lnTo>
                    <a:pt x="241180" y="1334527"/>
                  </a:lnTo>
                  <a:lnTo>
                    <a:pt x="241453" y="1337301"/>
                  </a:lnTo>
                  <a:lnTo>
                    <a:pt x="241720" y="1340076"/>
                  </a:lnTo>
                  <a:lnTo>
                    <a:pt x="241980" y="1342850"/>
                  </a:lnTo>
                  <a:lnTo>
                    <a:pt x="242235" y="1345625"/>
                  </a:lnTo>
                  <a:lnTo>
                    <a:pt x="242481" y="1348399"/>
                  </a:lnTo>
                  <a:lnTo>
                    <a:pt x="242723" y="1351174"/>
                  </a:lnTo>
                  <a:lnTo>
                    <a:pt x="242953" y="1353948"/>
                  </a:lnTo>
                  <a:lnTo>
                    <a:pt x="243180" y="1356723"/>
                  </a:lnTo>
                  <a:lnTo>
                    <a:pt x="243393" y="1359497"/>
                  </a:lnTo>
                  <a:lnTo>
                    <a:pt x="243604" y="1362272"/>
                  </a:lnTo>
                  <a:lnTo>
                    <a:pt x="243801" y="1365046"/>
                  </a:lnTo>
                  <a:lnTo>
                    <a:pt x="243993" y="1367821"/>
                  </a:lnTo>
                  <a:lnTo>
                    <a:pt x="244173" y="1370595"/>
                  </a:lnTo>
                  <a:lnTo>
                    <a:pt x="244345" y="1373370"/>
                  </a:lnTo>
                  <a:lnTo>
                    <a:pt x="244508" y="1376144"/>
                  </a:lnTo>
                  <a:lnTo>
                    <a:pt x="244660" y="1378919"/>
                  </a:lnTo>
                  <a:lnTo>
                    <a:pt x="244805" y="1381693"/>
                  </a:lnTo>
                  <a:lnTo>
                    <a:pt x="244935" y="1384468"/>
                  </a:lnTo>
                  <a:lnTo>
                    <a:pt x="245062" y="1387242"/>
                  </a:lnTo>
                  <a:lnTo>
                    <a:pt x="245170" y="1390017"/>
                  </a:lnTo>
                  <a:lnTo>
                    <a:pt x="245275" y="1392791"/>
                  </a:lnTo>
                  <a:lnTo>
                    <a:pt x="245362" y="1395566"/>
                  </a:lnTo>
                  <a:lnTo>
                    <a:pt x="245444" y="1398340"/>
                  </a:lnTo>
                  <a:lnTo>
                    <a:pt x="245511" y="1401115"/>
                  </a:lnTo>
                  <a:lnTo>
                    <a:pt x="245570" y="1403889"/>
                  </a:lnTo>
                  <a:lnTo>
                    <a:pt x="245617" y="1406663"/>
                  </a:lnTo>
                  <a:lnTo>
                    <a:pt x="245652" y="1409438"/>
                  </a:lnTo>
                  <a:lnTo>
                    <a:pt x="245678" y="1412212"/>
                  </a:lnTo>
                  <a:lnTo>
                    <a:pt x="245689" y="1414987"/>
                  </a:lnTo>
                  <a:lnTo>
                    <a:pt x="245694" y="1417761"/>
                  </a:lnTo>
                  <a:close/>
                </a:path>
              </a:pathLst>
            </a:custGeom>
            <a:solidFill>
              <a:srgbClr val="154599">
                <a:alpha val="50196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1964114" y="2877654"/>
              <a:ext cx="383950" cy="2915159"/>
            </a:xfrm>
            <a:custGeom>
              <a:avLst/>
              <a:pathLst>
                <a:path w="383950" h="2915159">
                  <a:moveTo>
                    <a:pt x="189077" y="2915159"/>
                  </a:moveTo>
                  <a:lnTo>
                    <a:pt x="189080" y="2909455"/>
                  </a:lnTo>
                  <a:lnTo>
                    <a:pt x="189088" y="2903750"/>
                  </a:lnTo>
                  <a:lnTo>
                    <a:pt x="189100" y="2898045"/>
                  </a:lnTo>
                  <a:lnTo>
                    <a:pt x="189119" y="2892340"/>
                  </a:lnTo>
                  <a:lnTo>
                    <a:pt x="189142" y="2886635"/>
                  </a:lnTo>
                  <a:lnTo>
                    <a:pt x="189170" y="2880931"/>
                  </a:lnTo>
                  <a:lnTo>
                    <a:pt x="189202" y="2875226"/>
                  </a:lnTo>
                  <a:lnTo>
                    <a:pt x="189240" y="2869521"/>
                  </a:lnTo>
                  <a:lnTo>
                    <a:pt x="189281" y="2863816"/>
                  </a:lnTo>
                  <a:lnTo>
                    <a:pt x="189327" y="2858111"/>
                  </a:lnTo>
                  <a:lnTo>
                    <a:pt x="189376" y="2852406"/>
                  </a:lnTo>
                  <a:lnTo>
                    <a:pt x="189430" y="2846702"/>
                  </a:lnTo>
                  <a:lnTo>
                    <a:pt x="189486" y="2840997"/>
                  </a:lnTo>
                  <a:lnTo>
                    <a:pt x="189546" y="2835292"/>
                  </a:lnTo>
                  <a:lnTo>
                    <a:pt x="189609" y="2829587"/>
                  </a:lnTo>
                  <a:lnTo>
                    <a:pt x="189674" y="2823882"/>
                  </a:lnTo>
                  <a:lnTo>
                    <a:pt x="189741" y="2818178"/>
                  </a:lnTo>
                  <a:lnTo>
                    <a:pt x="189810" y="2812473"/>
                  </a:lnTo>
                  <a:lnTo>
                    <a:pt x="189881" y="2806768"/>
                  </a:lnTo>
                  <a:lnTo>
                    <a:pt x="189953" y="2801063"/>
                  </a:lnTo>
                  <a:lnTo>
                    <a:pt x="190027" y="2795358"/>
                  </a:lnTo>
                  <a:lnTo>
                    <a:pt x="190100" y="2789653"/>
                  </a:lnTo>
                  <a:lnTo>
                    <a:pt x="190175" y="2783949"/>
                  </a:lnTo>
                  <a:lnTo>
                    <a:pt x="190249" y="2778244"/>
                  </a:lnTo>
                  <a:lnTo>
                    <a:pt x="190324" y="2772539"/>
                  </a:lnTo>
                  <a:lnTo>
                    <a:pt x="190398" y="2766834"/>
                  </a:lnTo>
                  <a:lnTo>
                    <a:pt x="190471" y="2761129"/>
                  </a:lnTo>
                  <a:lnTo>
                    <a:pt x="190544" y="2755425"/>
                  </a:lnTo>
                  <a:lnTo>
                    <a:pt x="190615" y="2749720"/>
                  </a:lnTo>
                  <a:lnTo>
                    <a:pt x="190685" y="2744015"/>
                  </a:lnTo>
                  <a:lnTo>
                    <a:pt x="190754" y="2738310"/>
                  </a:lnTo>
                  <a:lnTo>
                    <a:pt x="190822" y="2732605"/>
                  </a:lnTo>
                  <a:lnTo>
                    <a:pt x="190887" y="2726901"/>
                  </a:lnTo>
                  <a:lnTo>
                    <a:pt x="190950" y="2721196"/>
                  </a:lnTo>
                  <a:lnTo>
                    <a:pt x="191012" y="2715491"/>
                  </a:lnTo>
                  <a:lnTo>
                    <a:pt x="191071" y="2709786"/>
                  </a:lnTo>
                  <a:lnTo>
                    <a:pt x="191128" y="2704081"/>
                  </a:lnTo>
                  <a:lnTo>
                    <a:pt x="191183" y="2698376"/>
                  </a:lnTo>
                  <a:lnTo>
                    <a:pt x="191236" y="2692672"/>
                  </a:lnTo>
                  <a:lnTo>
                    <a:pt x="191286" y="2686967"/>
                  </a:lnTo>
                  <a:lnTo>
                    <a:pt x="191334" y="2681262"/>
                  </a:lnTo>
                  <a:lnTo>
                    <a:pt x="191379" y="2675557"/>
                  </a:lnTo>
                  <a:lnTo>
                    <a:pt x="191422" y="2669852"/>
                  </a:lnTo>
                  <a:lnTo>
                    <a:pt x="191463" y="2664148"/>
                  </a:lnTo>
                  <a:lnTo>
                    <a:pt x="191501" y="2658443"/>
                  </a:lnTo>
                  <a:lnTo>
                    <a:pt x="191537" y="2652738"/>
                  </a:lnTo>
                  <a:lnTo>
                    <a:pt x="191571" y="2647033"/>
                  </a:lnTo>
                  <a:lnTo>
                    <a:pt x="191602" y="2641328"/>
                  </a:lnTo>
                  <a:lnTo>
                    <a:pt x="191631" y="2635624"/>
                  </a:lnTo>
                  <a:lnTo>
                    <a:pt x="191658" y="2629919"/>
                  </a:lnTo>
                  <a:lnTo>
                    <a:pt x="191683" y="2624214"/>
                  </a:lnTo>
                  <a:lnTo>
                    <a:pt x="191705" y="2618509"/>
                  </a:lnTo>
                  <a:lnTo>
                    <a:pt x="191725" y="2612804"/>
                  </a:lnTo>
                  <a:lnTo>
                    <a:pt x="191744" y="2607099"/>
                  </a:lnTo>
                  <a:lnTo>
                    <a:pt x="191760" y="2601395"/>
                  </a:lnTo>
                  <a:lnTo>
                    <a:pt x="191775" y="2595690"/>
                  </a:lnTo>
                  <a:lnTo>
                    <a:pt x="191787" y="2589985"/>
                  </a:lnTo>
                  <a:lnTo>
                    <a:pt x="191798" y="2584280"/>
                  </a:lnTo>
                  <a:lnTo>
                    <a:pt x="191806" y="2578575"/>
                  </a:lnTo>
                  <a:lnTo>
                    <a:pt x="191813" y="2572871"/>
                  </a:lnTo>
                  <a:lnTo>
                    <a:pt x="191817" y="2567166"/>
                  </a:lnTo>
                  <a:lnTo>
                    <a:pt x="191820" y="2561461"/>
                  </a:lnTo>
                  <a:lnTo>
                    <a:pt x="191821" y="2555756"/>
                  </a:lnTo>
                  <a:lnTo>
                    <a:pt x="191820" y="2550051"/>
                  </a:lnTo>
                  <a:lnTo>
                    <a:pt x="191817" y="2544346"/>
                  </a:lnTo>
                  <a:lnTo>
                    <a:pt x="191812" y="2538642"/>
                  </a:lnTo>
                  <a:lnTo>
                    <a:pt x="191804" y="2532937"/>
                  </a:lnTo>
                  <a:lnTo>
                    <a:pt x="191794" y="2527232"/>
                  </a:lnTo>
                  <a:lnTo>
                    <a:pt x="191782" y="2521527"/>
                  </a:lnTo>
                  <a:lnTo>
                    <a:pt x="191768" y="2515822"/>
                  </a:lnTo>
                  <a:lnTo>
                    <a:pt x="191751" y="2510118"/>
                  </a:lnTo>
                  <a:lnTo>
                    <a:pt x="191731" y="2504413"/>
                  </a:lnTo>
                  <a:lnTo>
                    <a:pt x="191708" y="2498708"/>
                  </a:lnTo>
                  <a:lnTo>
                    <a:pt x="191683" y="2493003"/>
                  </a:lnTo>
                  <a:lnTo>
                    <a:pt x="191654" y="2487298"/>
                  </a:lnTo>
                  <a:lnTo>
                    <a:pt x="191622" y="2481594"/>
                  </a:lnTo>
                  <a:lnTo>
                    <a:pt x="191586" y="2475889"/>
                  </a:lnTo>
                  <a:lnTo>
                    <a:pt x="191546" y="2470184"/>
                  </a:lnTo>
                  <a:lnTo>
                    <a:pt x="191503" y="2464479"/>
                  </a:lnTo>
                  <a:lnTo>
                    <a:pt x="191455" y="2458774"/>
                  </a:lnTo>
                  <a:lnTo>
                    <a:pt x="191404" y="2453069"/>
                  </a:lnTo>
                  <a:lnTo>
                    <a:pt x="191346" y="2447365"/>
                  </a:lnTo>
                  <a:lnTo>
                    <a:pt x="191284" y="2441660"/>
                  </a:lnTo>
                  <a:lnTo>
                    <a:pt x="191217" y="2435955"/>
                  </a:lnTo>
                  <a:lnTo>
                    <a:pt x="191145" y="2430250"/>
                  </a:lnTo>
                  <a:lnTo>
                    <a:pt x="191066" y="2424545"/>
                  </a:lnTo>
                  <a:lnTo>
                    <a:pt x="190982" y="2418841"/>
                  </a:lnTo>
                  <a:lnTo>
                    <a:pt x="190893" y="2413136"/>
                  </a:lnTo>
                  <a:lnTo>
                    <a:pt x="190796" y="2407431"/>
                  </a:lnTo>
                  <a:lnTo>
                    <a:pt x="190692" y="2401726"/>
                  </a:lnTo>
                  <a:lnTo>
                    <a:pt x="190582" y="2396021"/>
                  </a:lnTo>
                  <a:lnTo>
                    <a:pt x="190466" y="2390317"/>
                  </a:lnTo>
                  <a:lnTo>
                    <a:pt x="190340" y="2384612"/>
                  </a:lnTo>
                  <a:lnTo>
                    <a:pt x="190207" y="2378907"/>
                  </a:lnTo>
                  <a:lnTo>
                    <a:pt x="190067" y="2373202"/>
                  </a:lnTo>
                  <a:lnTo>
                    <a:pt x="189920" y="2367497"/>
                  </a:lnTo>
                  <a:lnTo>
                    <a:pt x="189763" y="2361792"/>
                  </a:lnTo>
                  <a:lnTo>
                    <a:pt x="189599" y="2356088"/>
                  </a:lnTo>
                  <a:lnTo>
                    <a:pt x="189428" y="2350383"/>
                  </a:lnTo>
                  <a:lnTo>
                    <a:pt x="189248" y="2344678"/>
                  </a:lnTo>
                  <a:lnTo>
                    <a:pt x="189058" y="2338973"/>
                  </a:lnTo>
                  <a:lnTo>
                    <a:pt x="188861" y="2333268"/>
                  </a:lnTo>
                  <a:lnTo>
                    <a:pt x="188657" y="2327564"/>
                  </a:lnTo>
                  <a:lnTo>
                    <a:pt x="188443" y="2321859"/>
                  </a:lnTo>
                  <a:lnTo>
                    <a:pt x="188220" y="2316154"/>
                  </a:lnTo>
                  <a:lnTo>
                    <a:pt x="187991" y="2310449"/>
                  </a:lnTo>
                  <a:lnTo>
                    <a:pt x="187754" y="2304744"/>
                  </a:lnTo>
                  <a:lnTo>
                    <a:pt x="187508" y="2299039"/>
                  </a:lnTo>
                  <a:lnTo>
                    <a:pt x="187254" y="2293335"/>
                  </a:lnTo>
                  <a:lnTo>
                    <a:pt x="186995" y="2287630"/>
                  </a:lnTo>
                  <a:lnTo>
                    <a:pt x="186728" y="2281925"/>
                  </a:lnTo>
                  <a:lnTo>
                    <a:pt x="186452" y="2276220"/>
                  </a:lnTo>
                  <a:lnTo>
                    <a:pt x="186171" y="2270515"/>
                  </a:lnTo>
                  <a:lnTo>
                    <a:pt x="185885" y="2264811"/>
                  </a:lnTo>
                  <a:lnTo>
                    <a:pt x="185592" y="2259106"/>
                  </a:lnTo>
                  <a:lnTo>
                    <a:pt x="185292" y="2253401"/>
                  </a:lnTo>
                  <a:lnTo>
                    <a:pt x="184989" y="2247696"/>
                  </a:lnTo>
                  <a:lnTo>
                    <a:pt x="184680" y="2241991"/>
                  </a:lnTo>
                  <a:lnTo>
                    <a:pt x="184366" y="2236287"/>
                  </a:lnTo>
                  <a:lnTo>
                    <a:pt x="184048" y="2230582"/>
                  </a:lnTo>
                  <a:lnTo>
                    <a:pt x="183727" y="2224877"/>
                  </a:lnTo>
                  <a:lnTo>
                    <a:pt x="183401" y="2219172"/>
                  </a:lnTo>
                  <a:lnTo>
                    <a:pt x="183072" y="2213467"/>
                  </a:lnTo>
                  <a:lnTo>
                    <a:pt x="182741" y="2207762"/>
                  </a:lnTo>
                  <a:lnTo>
                    <a:pt x="182406" y="2202058"/>
                  </a:lnTo>
                  <a:lnTo>
                    <a:pt x="182070" y="2196353"/>
                  </a:lnTo>
                  <a:lnTo>
                    <a:pt x="181730" y="2190648"/>
                  </a:lnTo>
                  <a:lnTo>
                    <a:pt x="181389" y="2184943"/>
                  </a:lnTo>
                  <a:lnTo>
                    <a:pt x="181047" y="2179238"/>
                  </a:lnTo>
                  <a:lnTo>
                    <a:pt x="180702" y="2173534"/>
                  </a:lnTo>
                  <a:lnTo>
                    <a:pt x="180356" y="2167829"/>
                  </a:lnTo>
                  <a:lnTo>
                    <a:pt x="180009" y="2162124"/>
                  </a:lnTo>
                  <a:lnTo>
                    <a:pt x="179660" y="2156419"/>
                  </a:lnTo>
                  <a:lnTo>
                    <a:pt x="179310" y="2150714"/>
                  </a:lnTo>
                  <a:lnTo>
                    <a:pt x="178959" y="2145010"/>
                  </a:lnTo>
                  <a:lnTo>
                    <a:pt x="178606" y="2139305"/>
                  </a:lnTo>
                  <a:lnTo>
                    <a:pt x="178253" y="2133600"/>
                  </a:lnTo>
                  <a:lnTo>
                    <a:pt x="177898" y="2127895"/>
                  </a:lnTo>
                  <a:lnTo>
                    <a:pt x="177542" y="2122190"/>
                  </a:lnTo>
                  <a:lnTo>
                    <a:pt x="177184" y="2116485"/>
                  </a:lnTo>
                  <a:lnTo>
                    <a:pt x="176825" y="2110781"/>
                  </a:lnTo>
                  <a:lnTo>
                    <a:pt x="176464" y="2105076"/>
                  </a:lnTo>
                  <a:lnTo>
                    <a:pt x="176102" y="2099371"/>
                  </a:lnTo>
                  <a:lnTo>
                    <a:pt x="175738" y="2093666"/>
                  </a:lnTo>
                  <a:lnTo>
                    <a:pt x="175372" y="2087961"/>
                  </a:lnTo>
                  <a:lnTo>
                    <a:pt x="175004" y="2082257"/>
                  </a:lnTo>
                  <a:lnTo>
                    <a:pt x="174634" y="2076552"/>
                  </a:lnTo>
                  <a:lnTo>
                    <a:pt x="174263" y="2070847"/>
                  </a:lnTo>
                  <a:lnTo>
                    <a:pt x="173889" y="2065142"/>
                  </a:lnTo>
                  <a:lnTo>
                    <a:pt x="173514" y="2059437"/>
                  </a:lnTo>
                  <a:lnTo>
                    <a:pt x="173137" y="2053732"/>
                  </a:lnTo>
                  <a:lnTo>
                    <a:pt x="172758" y="2048028"/>
                  </a:lnTo>
                  <a:lnTo>
                    <a:pt x="172377" y="2042323"/>
                  </a:lnTo>
                  <a:lnTo>
                    <a:pt x="171995" y="2036618"/>
                  </a:lnTo>
                  <a:lnTo>
                    <a:pt x="171611" y="2030913"/>
                  </a:lnTo>
                  <a:lnTo>
                    <a:pt x="171227" y="2025208"/>
                  </a:lnTo>
                  <a:lnTo>
                    <a:pt x="170841" y="2019504"/>
                  </a:lnTo>
                  <a:lnTo>
                    <a:pt x="170455" y="2013799"/>
                  </a:lnTo>
                  <a:lnTo>
                    <a:pt x="170069" y="2008094"/>
                  </a:lnTo>
                  <a:lnTo>
                    <a:pt x="169684" y="2002389"/>
                  </a:lnTo>
                  <a:lnTo>
                    <a:pt x="169299" y="1996684"/>
                  </a:lnTo>
                  <a:lnTo>
                    <a:pt x="168915" y="1990980"/>
                  </a:lnTo>
                  <a:lnTo>
                    <a:pt x="168532" y="1985275"/>
                  </a:lnTo>
                  <a:lnTo>
                    <a:pt x="168152" y="1979570"/>
                  </a:lnTo>
                  <a:lnTo>
                    <a:pt x="167774" y="1973865"/>
                  </a:lnTo>
                  <a:lnTo>
                    <a:pt x="167399" y="1968160"/>
                  </a:lnTo>
                  <a:lnTo>
                    <a:pt x="167028" y="1962455"/>
                  </a:lnTo>
                  <a:lnTo>
                    <a:pt x="166661" y="1956751"/>
                  </a:lnTo>
                  <a:lnTo>
                    <a:pt x="166298" y="1951046"/>
                  </a:lnTo>
                  <a:lnTo>
                    <a:pt x="165939" y="1945341"/>
                  </a:lnTo>
                  <a:lnTo>
                    <a:pt x="165588" y="1939636"/>
                  </a:lnTo>
                  <a:lnTo>
                    <a:pt x="165242" y="1933931"/>
                  </a:lnTo>
                  <a:lnTo>
                    <a:pt x="164902" y="1928227"/>
                  </a:lnTo>
                  <a:lnTo>
                    <a:pt x="164568" y="1922522"/>
                  </a:lnTo>
                  <a:lnTo>
                    <a:pt x="164244" y="1916817"/>
                  </a:lnTo>
                  <a:lnTo>
                    <a:pt x="163925" y="1911112"/>
                  </a:lnTo>
                  <a:lnTo>
                    <a:pt x="163613" y="1905407"/>
                  </a:lnTo>
                  <a:lnTo>
                    <a:pt x="163310" y="1899703"/>
                  </a:lnTo>
                  <a:lnTo>
                    <a:pt x="163016" y="1893998"/>
                  </a:lnTo>
                  <a:lnTo>
                    <a:pt x="162729" y="1888293"/>
                  </a:lnTo>
                  <a:lnTo>
                    <a:pt x="162448" y="1882588"/>
                  </a:lnTo>
                  <a:lnTo>
                    <a:pt x="162177" y="1876883"/>
                  </a:lnTo>
                  <a:lnTo>
                    <a:pt x="161914" y="1871178"/>
                  </a:lnTo>
                  <a:lnTo>
                    <a:pt x="161657" y="1865474"/>
                  </a:lnTo>
                  <a:lnTo>
                    <a:pt x="161407" y="1859769"/>
                  </a:lnTo>
                  <a:lnTo>
                    <a:pt x="161166" y="1854064"/>
                  </a:lnTo>
                  <a:lnTo>
                    <a:pt x="160930" y="1848359"/>
                  </a:lnTo>
                  <a:lnTo>
                    <a:pt x="160699" y="1842654"/>
                  </a:lnTo>
                  <a:lnTo>
                    <a:pt x="160473" y="1836950"/>
                  </a:lnTo>
                  <a:lnTo>
                    <a:pt x="160253" y="1831245"/>
                  </a:lnTo>
                  <a:lnTo>
                    <a:pt x="160036" y="1825540"/>
                  </a:lnTo>
                  <a:lnTo>
                    <a:pt x="159821" y="1819835"/>
                  </a:lnTo>
                  <a:lnTo>
                    <a:pt x="159610" y="1814130"/>
                  </a:lnTo>
                  <a:lnTo>
                    <a:pt x="159399" y="1808425"/>
                  </a:lnTo>
                  <a:lnTo>
                    <a:pt x="159189" y="1802721"/>
                  </a:lnTo>
                  <a:lnTo>
                    <a:pt x="158979" y="1797016"/>
                  </a:lnTo>
                  <a:lnTo>
                    <a:pt x="158767" y="1791311"/>
                  </a:lnTo>
                  <a:lnTo>
                    <a:pt x="158552" y="1785606"/>
                  </a:lnTo>
                  <a:lnTo>
                    <a:pt x="158334" y="1779901"/>
                  </a:lnTo>
                  <a:lnTo>
                    <a:pt x="158112" y="1774197"/>
                  </a:lnTo>
                  <a:lnTo>
                    <a:pt x="157882" y="1768492"/>
                  </a:lnTo>
                  <a:lnTo>
                    <a:pt x="157647" y="1762787"/>
                  </a:lnTo>
                  <a:lnTo>
                    <a:pt x="157405" y="1757082"/>
                  </a:lnTo>
                  <a:lnTo>
                    <a:pt x="157154" y="1751377"/>
                  </a:lnTo>
                  <a:lnTo>
                    <a:pt x="156892" y="1745673"/>
                  </a:lnTo>
                  <a:lnTo>
                    <a:pt x="156621" y="1739968"/>
                  </a:lnTo>
                  <a:lnTo>
                    <a:pt x="156340" y="1734263"/>
                  </a:lnTo>
                  <a:lnTo>
                    <a:pt x="156043" y="1728558"/>
                  </a:lnTo>
                  <a:lnTo>
                    <a:pt x="155733" y="1722853"/>
                  </a:lnTo>
                  <a:lnTo>
                    <a:pt x="155411" y="1717148"/>
                  </a:lnTo>
                  <a:lnTo>
                    <a:pt x="155075" y="1711444"/>
                  </a:lnTo>
                  <a:lnTo>
                    <a:pt x="154719" y="1705739"/>
                  </a:lnTo>
                  <a:lnTo>
                    <a:pt x="154349" y="1700034"/>
                  </a:lnTo>
                  <a:lnTo>
                    <a:pt x="153964" y="1694329"/>
                  </a:lnTo>
                  <a:lnTo>
                    <a:pt x="153560" y="1688624"/>
                  </a:lnTo>
                  <a:lnTo>
                    <a:pt x="153135" y="1682920"/>
                  </a:lnTo>
                  <a:lnTo>
                    <a:pt x="152694" y="1677215"/>
                  </a:lnTo>
                  <a:lnTo>
                    <a:pt x="152237" y="1671510"/>
                  </a:lnTo>
                  <a:lnTo>
                    <a:pt x="151756" y="1665805"/>
                  </a:lnTo>
                  <a:lnTo>
                    <a:pt x="151255" y="1660100"/>
                  </a:lnTo>
                  <a:lnTo>
                    <a:pt x="150736" y="1654396"/>
                  </a:lnTo>
                  <a:lnTo>
                    <a:pt x="150200" y="1648691"/>
                  </a:lnTo>
                  <a:lnTo>
                    <a:pt x="149636" y="1642986"/>
                  </a:lnTo>
                  <a:lnTo>
                    <a:pt x="149054" y="1637281"/>
                  </a:lnTo>
                  <a:lnTo>
                    <a:pt x="148453" y="1631576"/>
                  </a:lnTo>
                  <a:lnTo>
                    <a:pt x="147832" y="1625871"/>
                  </a:lnTo>
                  <a:lnTo>
                    <a:pt x="147184" y="1620167"/>
                  </a:lnTo>
                  <a:lnTo>
                    <a:pt x="146518" y="1614462"/>
                  </a:lnTo>
                  <a:lnTo>
                    <a:pt x="145833" y="1608757"/>
                  </a:lnTo>
                  <a:lnTo>
                    <a:pt x="145125" y="1603052"/>
                  </a:lnTo>
                  <a:lnTo>
                    <a:pt x="144393" y="1597347"/>
                  </a:lnTo>
                  <a:lnTo>
                    <a:pt x="143642" y="1591643"/>
                  </a:lnTo>
                  <a:lnTo>
                    <a:pt x="142874" y="1585938"/>
                  </a:lnTo>
                  <a:lnTo>
                    <a:pt x="142079" y="1580233"/>
                  </a:lnTo>
                  <a:lnTo>
                    <a:pt x="141264" y="1574528"/>
                  </a:lnTo>
                  <a:lnTo>
                    <a:pt x="140431" y="1568823"/>
                  </a:lnTo>
                  <a:lnTo>
                    <a:pt x="139580" y="1563118"/>
                  </a:lnTo>
                  <a:lnTo>
                    <a:pt x="138703" y="1557414"/>
                  </a:lnTo>
                  <a:lnTo>
                    <a:pt x="137808" y="1551709"/>
                  </a:lnTo>
                  <a:lnTo>
                    <a:pt x="136898" y="1546004"/>
                  </a:lnTo>
                  <a:lnTo>
                    <a:pt x="135967" y="1540299"/>
                  </a:lnTo>
                  <a:lnTo>
                    <a:pt x="135015" y="1534594"/>
                  </a:lnTo>
                  <a:lnTo>
                    <a:pt x="134048" y="1528890"/>
                  </a:lnTo>
                  <a:lnTo>
                    <a:pt x="133067" y="1523185"/>
                  </a:lnTo>
                  <a:lnTo>
                    <a:pt x="132066" y="1517480"/>
                  </a:lnTo>
                  <a:lnTo>
                    <a:pt x="131050" y="1511775"/>
                  </a:lnTo>
                  <a:lnTo>
                    <a:pt x="130021" y="1506070"/>
                  </a:lnTo>
                  <a:lnTo>
                    <a:pt x="128980" y="1500366"/>
                  </a:lnTo>
                  <a:lnTo>
                    <a:pt x="127923" y="1494661"/>
                  </a:lnTo>
                  <a:lnTo>
                    <a:pt x="126856" y="1488956"/>
                  </a:lnTo>
                  <a:lnTo>
                    <a:pt x="125780" y="1483251"/>
                  </a:lnTo>
                  <a:lnTo>
                    <a:pt x="124695" y="1477546"/>
                  </a:lnTo>
                  <a:lnTo>
                    <a:pt x="123602" y="1471841"/>
                  </a:lnTo>
                  <a:lnTo>
                    <a:pt x="122503" y="1466137"/>
                  </a:lnTo>
                  <a:lnTo>
                    <a:pt x="121400" y="1460432"/>
                  </a:lnTo>
                  <a:lnTo>
                    <a:pt x="120294" y="1454727"/>
                  </a:lnTo>
                  <a:lnTo>
                    <a:pt x="119186" y="1449022"/>
                  </a:lnTo>
                  <a:lnTo>
                    <a:pt x="118079" y="1443317"/>
                  </a:lnTo>
                  <a:lnTo>
                    <a:pt x="116973" y="1437613"/>
                  </a:lnTo>
                  <a:lnTo>
                    <a:pt x="115871" y="1431908"/>
                  </a:lnTo>
                  <a:lnTo>
                    <a:pt x="114774" y="1426203"/>
                  </a:lnTo>
                  <a:lnTo>
                    <a:pt x="113683" y="1420498"/>
                  </a:lnTo>
                  <a:lnTo>
                    <a:pt x="112600" y="1414793"/>
                  </a:lnTo>
                  <a:lnTo>
                    <a:pt x="111529" y="1409089"/>
                  </a:lnTo>
                  <a:lnTo>
                    <a:pt x="110469" y="1403384"/>
                  </a:lnTo>
                  <a:lnTo>
                    <a:pt x="109420" y="1397679"/>
                  </a:lnTo>
                  <a:lnTo>
                    <a:pt x="108386" y="1391974"/>
                  </a:lnTo>
                  <a:lnTo>
                    <a:pt x="107370" y="1386269"/>
                  </a:lnTo>
                  <a:lnTo>
                    <a:pt x="106369" y="1380564"/>
                  </a:lnTo>
                  <a:lnTo>
                    <a:pt x="105383" y="1374860"/>
                  </a:lnTo>
                  <a:lnTo>
                    <a:pt x="104420" y="1369155"/>
                  </a:lnTo>
                  <a:lnTo>
                    <a:pt x="103477" y="1363450"/>
                  </a:lnTo>
                  <a:lnTo>
                    <a:pt x="102551" y="1357745"/>
                  </a:lnTo>
                  <a:lnTo>
                    <a:pt x="101644" y="1352040"/>
                  </a:lnTo>
                  <a:lnTo>
                    <a:pt x="100764" y="1346336"/>
                  </a:lnTo>
                  <a:lnTo>
                    <a:pt x="99903" y="1340631"/>
                  </a:lnTo>
                  <a:lnTo>
                    <a:pt x="99061" y="1334926"/>
                  </a:lnTo>
                  <a:lnTo>
                    <a:pt x="98239" y="1329221"/>
                  </a:lnTo>
                  <a:lnTo>
                    <a:pt x="97443" y="1323516"/>
                  </a:lnTo>
                  <a:lnTo>
                    <a:pt x="96663" y="1317812"/>
                  </a:lnTo>
                  <a:lnTo>
                    <a:pt x="95901" y="1312107"/>
                  </a:lnTo>
                  <a:lnTo>
                    <a:pt x="95158" y="1306402"/>
                  </a:lnTo>
                  <a:lnTo>
                    <a:pt x="94434" y="1300697"/>
                  </a:lnTo>
                  <a:lnTo>
                    <a:pt x="93723" y="1294992"/>
                  </a:lnTo>
                  <a:lnTo>
                    <a:pt x="93025" y="1289287"/>
                  </a:lnTo>
                  <a:lnTo>
                    <a:pt x="92342" y="1283583"/>
                  </a:lnTo>
                  <a:lnTo>
                    <a:pt x="91669" y="1277878"/>
                  </a:lnTo>
                  <a:lnTo>
                    <a:pt x="91004" y="1272173"/>
                  </a:lnTo>
                  <a:lnTo>
                    <a:pt x="90345" y="1266468"/>
                  </a:lnTo>
                  <a:lnTo>
                    <a:pt x="89692" y="1260763"/>
                  </a:lnTo>
                  <a:lnTo>
                    <a:pt x="89040" y="1255059"/>
                  </a:lnTo>
                  <a:lnTo>
                    <a:pt x="88388" y="1249354"/>
                  </a:lnTo>
                  <a:lnTo>
                    <a:pt x="87734" y="1243649"/>
                  </a:lnTo>
                  <a:lnTo>
                    <a:pt x="87074" y="1237944"/>
                  </a:lnTo>
                  <a:lnTo>
                    <a:pt x="86407" y="1232239"/>
                  </a:lnTo>
                  <a:lnTo>
                    <a:pt x="85732" y="1226534"/>
                  </a:lnTo>
                  <a:lnTo>
                    <a:pt x="85043" y="1220830"/>
                  </a:lnTo>
                  <a:lnTo>
                    <a:pt x="84339" y="1215125"/>
                  </a:lnTo>
                  <a:lnTo>
                    <a:pt x="83620" y="1209420"/>
                  </a:lnTo>
                  <a:lnTo>
                    <a:pt x="82885" y="1203715"/>
                  </a:lnTo>
                  <a:lnTo>
                    <a:pt x="82122" y="1198010"/>
                  </a:lnTo>
                  <a:lnTo>
                    <a:pt x="81338" y="1192306"/>
                  </a:lnTo>
                  <a:lnTo>
                    <a:pt x="80532" y="1186601"/>
                  </a:lnTo>
                  <a:lnTo>
                    <a:pt x="79700" y="1180896"/>
                  </a:lnTo>
                  <a:lnTo>
                    <a:pt x="78833" y="1175191"/>
                  </a:lnTo>
                  <a:lnTo>
                    <a:pt x="77939" y="1169486"/>
                  </a:lnTo>
                  <a:lnTo>
                    <a:pt x="77019" y="1163782"/>
                  </a:lnTo>
                  <a:lnTo>
                    <a:pt x="76062" y="1158077"/>
                  </a:lnTo>
                  <a:lnTo>
                    <a:pt x="75069" y="1152372"/>
                  </a:lnTo>
                  <a:lnTo>
                    <a:pt x="74045" y="1146667"/>
                  </a:lnTo>
                  <a:lnTo>
                    <a:pt x="72992" y="1140962"/>
                  </a:lnTo>
                  <a:lnTo>
                    <a:pt x="71895" y="1135257"/>
                  </a:lnTo>
                  <a:lnTo>
                    <a:pt x="70763" y="1129553"/>
                  </a:lnTo>
                  <a:lnTo>
                    <a:pt x="69601" y="1123848"/>
                  </a:lnTo>
                  <a:lnTo>
                    <a:pt x="68407" y="1118143"/>
                  </a:lnTo>
                  <a:lnTo>
                    <a:pt x="67166" y="1112438"/>
                  </a:lnTo>
                  <a:lnTo>
                    <a:pt x="65897" y="1106733"/>
                  </a:lnTo>
                  <a:lnTo>
                    <a:pt x="64598" y="1101029"/>
                  </a:lnTo>
                  <a:lnTo>
                    <a:pt x="63265" y="1095324"/>
                  </a:lnTo>
                  <a:lnTo>
                    <a:pt x="61896" y="1089619"/>
                  </a:lnTo>
                  <a:lnTo>
                    <a:pt x="60500" y="1083914"/>
                  </a:lnTo>
                  <a:lnTo>
                    <a:pt x="59080" y="1078209"/>
                  </a:lnTo>
                  <a:lnTo>
                    <a:pt x="57627" y="1072505"/>
                  </a:lnTo>
                  <a:lnTo>
                    <a:pt x="56148" y="1066800"/>
                  </a:lnTo>
                  <a:lnTo>
                    <a:pt x="54649" y="1061095"/>
                  </a:lnTo>
                  <a:lnTo>
                    <a:pt x="53131" y="1055390"/>
                  </a:lnTo>
                  <a:lnTo>
                    <a:pt x="51586" y="1049685"/>
                  </a:lnTo>
                  <a:lnTo>
                    <a:pt x="50028" y="1043980"/>
                  </a:lnTo>
                  <a:lnTo>
                    <a:pt x="48456" y="1038276"/>
                  </a:lnTo>
                  <a:lnTo>
                    <a:pt x="46871" y="1032571"/>
                  </a:lnTo>
                  <a:lnTo>
                    <a:pt x="45274" y="1026866"/>
                  </a:lnTo>
                  <a:lnTo>
                    <a:pt x="43670" y="1021161"/>
                  </a:lnTo>
                  <a:lnTo>
                    <a:pt x="42062" y="1015456"/>
                  </a:lnTo>
                  <a:lnTo>
                    <a:pt x="40451" y="1009752"/>
                  </a:lnTo>
                  <a:lnTo>
                    <a:pt x="38840" y="1004047"/>
                  </a:lnTo>
                  <a:lnTo>
                    <a:pt x="37232" y="998342"/>
                  </a:lnTo>
                  <a:lnTo>
                    <a:pt x="35628" y="992637"/>
                  </a:lnTo>
                  <a:lnTo>
                    <a:pt x="34034" y="986932"/>
                  </a:lnTo>
                  <a:lnTo>
                    <a:pt x="32450" y="981227"/>
                  </a:lnTo>
                  <a:lnTo>
                    <a:pt x="30878" y="975523"/>
                  </a:lnTo>
                  <a:lnTo>
                    <a:pt x="29320" y="969818"/>
                  </a:lnTo>
                  <a:lnTo>
                    <a:pt x="27785" y="964113"/>
                  </a:lnTo>
                  <a:lnTo>
                    <a:pt x="26270" y="958408"/>
                  </a:lnTo>
                  <a:lnTo>
                    <a:pt x="24774" y="952703"/>
                  </a:lnTo>
                  <a:lnTo>
                    <a:pt x="23304" y="946999"/>
                  </a:lnTo>
                  <a:lnTo>
                    <a:pt x="21868" y="941294"/>
                  </a:lnTo>
                  <a:lnTo>
                    <a:pt x="20458" y="935589"/>
                  </a:lnTo>
                  <a:lnTo>
                    <a:pt x="19075" y="929884"/>
                  </a:lnTo>
                  <a:lnTo>
                    <a:pt x="17734" y="924179"/>
                  </a:lnTo>
                  <a:lnTo>
                    <a:pt x="16430" y="918475"/>
                  </a:lnTo>
                  <a:lnTo>
                    <a:pt x="15160" y="912770"/>
                  </a:lnTo>
                  <a:lnTo>
                    <a:pt x="13925" y="907065"/>
                  </a:lnTo>
                  <a:lnTo>
                    <a:pt x="12745" y="901360"/>
                  </a:lnTo>
                  <a:lnTo>
                    <a:pt x="11606" y="895655"/>
                  </a:lnTo>
                  <a:lnTo>
                    <a:pt x="10506" y="889950"/>
                  </a:lnTo>
                  <a:lnTo>
                    <a:pt x="9451" y="884246"/>
                  </a:lnTo>
                  <a:lnTo>
                    <a:pt x="8458" y="878541"/>
                  </a:lnTo>
                  <a:lnTo>
                    <a:pt x="7508" y="872836"/>
                  </a:lnTo>
                  <a:lnTo>
                    <a:pt x="6603" y="867131"/>
                  </a:lnTo>
                  <a:lnTo>
                    <a:pt x="5756" y="861426"/>
                  </a:lnTo>
                  <a:lnTo>
                    <a:pt x="4969" y="855722"/>
                  </a:lnTo>
                  <a:lnTo>
                    <a:pt x="4231" y="850017"/>
                  </a:lnTo>
                  <a:lnTo>
                    <a:pt x="3540" y="844312"/>
                  </a:lnTo>
                  <a:lnTo>
                    <a:pt x="2921" y="838607"/>
                  </a:lnTo>
                  <a:lnTo>
                    <a:pt x="2359" y="832902"/>
                  </a:lnTo>
                  <a:lnTo>
                    <a:pt x="1848" y="827198"/>
                  </a:lnTo>
                  <a:lnTo>
                    <a:pt x="1391" y="821493"/>
                  </a:lnTo>
                  <a:lnTo>
                    <a:pt x="1014" y="815788"/>
                  </a:lnTo>
                  <a:lnTo>
                    <a:pt x="691" y="810083"/>
                  </a:lnTo>
                  <a:lnTo>
                    <a:pt x="422" y="804378"/>
                  </a:lnTo>
                  <a:lnTo>
                    <a:pt x="218" y="798673"/>
                  </a:lnTo>
                  <a:lnTo>
                    <a:pt x="89" y="792969"/>
                  </a:lnTo>
                  <a:lnTo>
                    <a:pt x="16" y="787264"/>
                  </a:lnTo>
                  <a:lnTo>
                    <a:pt x="0" y="781559"/>
                  </a:lnTo>
                  <a:lnTo>
                    <a:pt x="60" y="775854"/>
                  </a:lnTo>
                  <a:lnTo>
                    <a:pt x="190" y="770149"/>
                  </a:lnTo>
                  <a:lnTo>
                    <a:pt x="378" y="764445"/>
                  </a:lnTo>
                  <a:lnTo>
                    <a:pt x="623" y="758740"/>
                  </a:lnTo>
                  <a:lnTo>
                    <a:pt x="959" y="753035"/>
                  </a:lnTo>
                  <a:lnTo>
                    <a:pt x="1356" y="747330"/>
                  </a:lnTo>
                  <a:lnTo>
                    <a:pt x="1812" y="741625"/>
                  </a:lnTo>
                  <a:lnTo>
                    <a:pt x="2335" y="735920"/>
                  </a:lnTo>
                  <a:lnTo>
                    <a:pt x="2947" y="730216"/>
                  </a:lnTo>
                  <a:lnTo>
                    <a:pt x="3619" y="724511"/>
                  </a:lnTo>
                  <a:lnTo>
                    <a:pt x="4352" y="718806"/>
                  </a:lnTo>
                  <a:lnTo>
                    <a:pt x="5164" y="713101"/>
                  </a:lnTo>
                  <a:lnTo>
                    <a:pt x="6055" y="707396"/>
                  </a:lnTo>
                  <a:lnTo>
                    <a:pt x="7009" y="701692"/>
                  </a:lnTo>
                  <a:lnTo>
                    <a:pt x="8024" y="695987"/>
                  </a:lnTo>
                  <a:lnTo>
                    <a:pt x="9130" y="690282"/>
                  </a:lnTo>
                  <a:lnTo>
                    <a:pt x="10307" y="684577"/>
                  </a:lnTo>
                  <a:lnTo>
                    <a:pt x="11546" y="678872"/>
                  </a:lnTo>
                  <a:lnTo>
                    <a:pt x="12850" y="673168"/>
                  </a:lnTo>
                  <a:lnTo>
                    <a:pt x="14250" y="667463"/>
                  </a:lnTo>
                  <a:lnTo>
                    <a:pt x="15713" y="661758"/>
                  </a:lnTo>
                  <a:lnTo>
                    <a:pt x="17238" y="656053"/>
                  </a:lnTo>
                  <a:lnTo>
                    <a:pt x="18837" y="650348"/>
                  </a:lnTo>
                  <a:lnTo>
                    <a:pt x="20521" y="644643"/>
                  </a:lnTo>
                  <a:lnTo>
                    <a:pt x="22266" y="638939"/>
                  </a:lnTo>
                  <a:lnTo>
                    <a:pt x="24071" y="633234"/>
                  </a:lnTo>
                  <a:lnTo>
                    <a:pt x="25959" y="627529"/>
                  </a:lnTo>
                  <a:lnTo>
                    <a:pt x="27917" y="621824"/>
                  </a:lnTo>
                  <a:lnTo>
                    <a:pt x="29932" y="616119"/>
                  </a:lnTo>
                  <a:lnTo>
                    <a:pt x="32004" y="610415"/>
                  </a:lnTo>
                  <a:lnTo>
                    <a:pt x="34162" y="604710"/>
                  </a:lnTo>
                  <a:lnTo>
                    <a:pt x="36376" y="599005"/>
                  </a:lnTo>
                  <a:lnTo>
                    <a:pt x="38641" y="593300"/>
                  </a:lnTo>
                  <a:lnTo>
                    <a:pt x="40965" y="587595"/>
                  </a:lnTo>
                  <a:lnTo>
                    <a:pt x="43359" y="581891"/>
                  </a:lnTo>
                  <a:lnTo>
                    <a:pt x="45799" y="576186"/>
                  </a:lnTo>
                  <a:lnTo>
                    <a:pt x="48284" y="570481"/>
                  </a:lnTo>
                  <a:lnTo>
                    <a:pt x="50824" y="564776"/>
                  </a:lnTo>
                  <a:lnTo>
                    <a:pt x="53415" y="559071"/>
                  </a:lnTo>
                  <a:lnTo>
                    <a:pt x="56043" y="553366"/>
                  </a:lnTo>
                  <a:lnTo>
                    <a:pt x="58706" y="547662"/>
                  </a:lnTo>
                  <a:lnTo>
                    <a:pt x="61415" y="541957"/>
                  </a:lnTo>
                  <a:lnTo>
                    <a:pt x="64156" y="536252"/>
                  </a:lnTo>
                  <a:lnTo>
                    <a:pt x="66923" y="530547"/>
                  </a:lnTo>
                  <a:lnTo>
                    <a:pt x="69714" y="524842"/>
                  </a:lnTo>
                  <a:lnTo>
                    <a:pt x="72535" y="519138"/>
                  </a:lnTo>
                  <a:lnTo>
                    <a:pt x="75371" y="513433"/>
                  </a:lnTo>
                  <a:lnTo>
                    <a:pt x="78219" y="507728"/>
                  </a:lnTo>
                  <a:lnTo>
                    <a:pt x="81080" y="502023"/>
                  </a:lnTo>
                  <a:lnTo>
                    <a:pt x="83948" y="496318"/>
                  </a:lnTo>
                  <a:lnTo>
                    <a:pt x="86818" y="490613"/>
                  </a:lnTo>
                  <a:lnTo>
                    <a:pt x="89687" y="484909"/>
                  </a:lnTo>
                  <a:lnTo>
                    <a:pt x="92550" y="479204"/>
                  </a:lnTo>
                  <a:lnTo>
                    <a:pt x="95403" y="473499"/>
                  </a:lnTo>
                  <a:lnTo>
                    <a:pt x="98244" y="467794"/>
                  </a:lnTo>
                  <a:lnTo>
                    <a:pt x="101072" y="462089"/>
                  </a:lnTo>
                  <a:lnTo>
                    <a:pt x="103871" y="456385"/>
                  </a:lnTo>
                  <a:lnTo>
                    <a:pt x="106648" y="450680"/>
                  </a:lnTo>
                  <a:lnTo>
                    <a:pt x="109400" y="444975"/>
                  </a:lnTo>
                  <a:lnTo>
                    <a:pt x="112123" y="439270"/>
                  </a:lnTo>
                  <a:lnTo>
                    <a:pt x="114801" y="433565"/>
                  </a:lnTo>
                  <a:lnTo>
                    <a:pt x="117446" y="427861"/>
                  </a:lnTo>
                  <a:lnTo>
                    <a:pt x="120056" y="422156"/>
                  </a:lnTo>
                  <a:lnTo>
                    <a:pt x="122617" y="416451"/>
                  </a:lnTo>
                  <a:lnTo>
                    <a:pt x="125126" y="410746"/>
                  </a:lnTo>
                  <a:lnTo>
                    <a:pt x="127592" y="405041"/>
                  </a:lnTo>
                  <a:lnTo>
                    <a:pt x="130015" y="399336"/>
                  </a:lnTo>
                  <a:lnTo>
                    <a:pt x="132370" y="393632"/>
                  </a:lnTo>
                  <a:lnTo>
                    <a:pt x="134671" y="387927"/>
                  </a:lnTo>
                  <a:lnTo>
                    <a:pt x="136923" y="382222"/>
                  </a:lnTo>
                  <a:lnTo>
                    <a:pt x="139123" y="376517"/>
                  </a:lnTo>
                  <a:lnTo>
                    <a:pt x="141244" y="370812"/>
                  </a:lnTo>
                  <a:lnTo>
                    <a:pt x="143312" y="365108"/>
                  </a:lnTo>
                  <a:lnTo>
                    <a:pt x="145327" y="359403"/>
                  </a:lnTo>
                  <a:lnTo>
                    <a:pt x="147277" y="353698"/>
                  </a:lnTo>
                  <a:lnTo>
                    <a:pt x="149154" y="347993"/>
                  </a:lnTo>
                  <a:lnTo>
                    <a:pt x="150976" y="342288"/>
                  </a:lnTo>
                  <a:lnTo>
                    <a:pt x="152744" y="336584"/>
                  </a:lnTo>
                  <a:lnTo>
                    <a:pt x="154438" y="330879"/>
                  </a:lnTo>
                  <a:lnTo>
                    <a:pt x="156067" y="325174"/>
                  </a:lnTo>
                  <a:lnTo>
                    <a:pt x="157642" y="319469"/>
                  </a:lnTo>
                  <a:lnTo>
                    <a:pt x="159165" y="313764"/>
                  </a:lnTo>
                  <a:lnTo>
                    <a:pt x="160607" y="308059"/>
                  </a:lnTo>
                  <a:lnTo>
                    <a:pt x="161996" y="302355"/>
                  </a:lnTo>
                  <a:lnTo>
                    <a:pt x="163335" y="296650"/>
                  </a:lnTo>
                  <a:lnTo>
                    <a:pt x="164617" y="290945"/>
                  </a:lnTo>
                  <a:lnTo>
                    <a:pt x="165829" y="285240"/>
                  </a:lnTo>
                  <a:lnTo>
                    <a:pt x="166995" y="279535"/>
                  </a:lnTo>
                  <a:lnTo>
                    <a:pt x="168114" y="273831"/>
                  </a:lnTo>
                  <a:lnTo>
                    <a:pt x="169175" y="268126"/>
                  </a:lnTo>
                  <a:lnTo>
                    <a:pt x="170180" y="262421"/>
                  </a:lnTo>
                  <a:lnTo>
                    <a:pt x="171144" y="256716"/>
                  </a:lnTo>
                  <a:lnTo>
                    <a:pt x="172066" y="251011"/>
                  </a:lnTo>
                  <a:lnTo>
                    <a:pt x="172931" y="245306"/>
                  </a:lnTo>
                  <a:lnTo>
                    <a:pt x="173754" y="239602"/>
                  </a:lnTo>
                  <a:lnTo>
                    <a:pt x="174541" y="233897"/>
                  </a:lnTo>
                  <a:lnTo>
                    <a:pt x="175291" y="228192"/>
                  </a:lnTo>
                  <a:lnTo>
                    <a:pt x="175990" y="222487"/>
                  </a:lnTo>
                  <a:lnTo>
                    <a:pt x="176658" y="216782"/>
                  </a:lnTo>
                  <a:lnTo>
                    <a:pt x="177295" y="211078"/>
                  </a:lnTo>
                  <a:lnTo>
                    <a:pt x="177896" y="205373"/>
                  </a:lnTo>
                  <a:lnTo>
                    <a:pt x="178459" y="199668"/>
                  </a:lnTo>
                  <a:lnTo>
                    <a:pt x="178997" y="193963"/>
                  </a:lnTo>
                  <a:lnTo>
                    <a:pt x="179509" y="188258"/>
                  </a:lnTo>
                  <a:lnTo>
                    <a:pt x="179988" y="182554"/>
                  </a:lnTo>
                  <a:lnTo>
                    <a:pt x="180440" y="176849"/>
                  </a:lnTo>
                  <a:lnTo>
                    <a:pt x="180872" y="171144"/>
                  </a:lnTo>
                  <a:lnTo>
                    <a:pt x="181282" y="165439"/>
                  </a:lnTo>
                  <a:lnTo>
                    <a:pt x="181664" y="159734"/>
                  </a:lnTo>
                  <a:lnTo>
                    <a:pt x="182027" y="154029"/>
                  </a:lnTo>
                  <a:lnTo>
                    <a:pt x="182373" y="148325"/>
                  </a:lnTo>
                  <a:lnTo>
                    <a:pt x="182701" y="142620"/>
                  </a:lnTo>
                  <a:lnTo>
                    <a:pt x="183007" y="136915"/>
                  </a:lnTo>
                  <a:lnTo>
                    <a:pt x="183300" y="131210"/>
                  </a:lnTo>
                  <a:lnTo>
                    <a:pt x="183580" y="125505"/>
                  </a:lnTo>
                  <a:lnTo>
                    <a:pt x="183843" y="119801"/>
                  </a:lnTo>
                  <a:lnTo>
                    <a:pt x="184092" y="114096"/>
                  </a:lnTo>
                  <a:lnTo>
                    <a:pt x="184330" y="108391"/>
                  </a:lnTo>
                  <a:lnTo>
                    <a:pt x="184558" y="102686"/>
                  </a:lnTo>
                  <a:lnTo>
                    <a:pt x="184773" y="96981"/>
                  </a:lnTo>
                  <a:lnTo>
                    <a:pt x="184978" y="91277"/>
                  </a:lnTo>
                  <a:lnTo>
                    <a:pt x="185175" y="85572"/>
                  </a:lnTo>
                  <a:lnTo>
                    <a:pt x="185365" y="79867"/>
                  </a:lnTo>
                  <a:lnTo>
                    <a:pt x="185544" y="74162"/>
                  </a:lnTo>
                  <a:lnTo>
                    <a:pt x="185717" y="68457"/>
                  </a:lnTo>
                  <a:lnTo>
                    <a:pt x="185884" y="62752"/>
                  </a:lnTo>
                  <a:lnTo>
                    <a:pt x="186045" y="57048"/>
                  </a:lnTo>
                  <a:lnTo>
                    <a:pt x="186199" y="51343"/>
                  </a:lnTo>
                  <a:lnTo>
                    <a:pt x="186349" y="45638"/>
                  </a:lnTo>
                  <a:lnTo>
                    <a:pt x="186495" y="39933"/>
                  </a:lnTo>
                  <a:lnTo>
                    <a:pt x="186636" y="34228"/>
                  </a:lnTo>
                  <a:lnTo>
                    <a:pt x="186773" y="28524"/>
                  </a:lnTo>
                  <a:lnTo>
                    <a:pt x="186908" y="22819"/>
                  </a:lnTo>
                  <a:lnTo>
                    <a:pt x="187040" y="17114"/>
                  </a:lnTo>
                  <a:lnTo>
                    <a:pt x="187168" y="11409"/>
                  </a:lnTo>
                  <a:lnTo>
                    <a:pt x="187295" y="5704"/>
                  </a:lnTo>
                  <a:lnTo>
                    <a:pt x="187419" y="0"/>
                  </a:lnTo>
                  <a:lnTo>
                    <a:pt x="196530" y="0"/>
                  </a:lnTo>
                  <a:lnTo>
                    <a:pt x="196655" y="5704"/>
                  </a:lnTo>
                  <a:lnTo>
                    <a:pt x="196782" y="11409"/>
                  </a:lnTo>
                  <a:lnTo>
                    <a:pt x="196910" y="17114"/>
                  </a:lnTo>
                  <a:lnTo>
                    <a:pt x="197042" y="22819"/>
                  </a:lnTo>
                  <a:lnTo>
                    <a:pt x="197176" y="28524"/>
                  </a:lnTo>
                  <a:lnTo>
                    <a:pt x="197314" y="34228"/>
                  </a:lnTo>
                  <a:lnTo>
                    <a:pt x="197455" y="39933"/>
                  </a:lnTo>
                  <a:lnTo>
                    <a:pt x="197601" y="45638"/>
                  </a:lnTo>
                  <a:lnTo>
                    <a:pt x="197751" y="51343"/>
                  </a:lnTo>
                  <a:lnTo>
                    <a:pt x="197905" y="57048"/>
                  </a:lnTo>
                  <a:lnTo>
                    <a:pt x="198066" y="62752"/>
                  </a:lnTo>
                  <a:lnTo>
                    <a:pt x="198233" y="68457"/>
                  </a:lnTo>
                  <a:lnTo>
                    <a:pt x="198406" y="74162"/>
                  </a:lnTo>
                  <a:lnTo>
                    <a:pt x="198585" y="79867"/>
                  </a:lnTo>
                  <a:lnTo>
                    <a:pt x="198774" y="85572"/>
                  </a:lnTo>
                  <a:lnTo>
                    <a:pt x="198972" y="91277"/>
                  </a:lnTo>
                  <a:lnTo>
                    <a:pt x="199177" y="96981"/>
                  </a:lnTo>
                  <a:lnTo>
                    <a:pt x="199391" y="102686"/>
                  </a:lnTo>
                  <a:lnTo>
                    <a:pt x="199619" y="108391"/>
                  </a:lnTo>
                  <a:lnTo>
                    <a:pt x="199858" y="114096"/>
                  </a:lnTo>
                  <a:lnTo>
                    <a:pt x="200107" y="119801"/>
                  </a:lnTo>
                  <a:lnTo>
                    <a:pt x="200370" y="125505"/>
                  </a:lnTo>
                  <a:lnTo>
                    <a:pt x="200650" y="131210"/>
                  </a:lnTo>
                  <a:lnTo>
                    <a:pt x="200942" y="136915"/>
                  </a:lnTo>
                  <a:lnTo>
                    <a:pt x="201249" y="142620"/>
                  </a:lnTo>
                  <a:lnTo>
                    <a:pt x="201577" y="148325"/>
                  </a:lnTo>
                  <a:lnTo>
                    <a:pt x="201923" y="154029"/>
                  </a:lnTo>
                  <a:lnTo>
                    <a:pt x="202286" y="159734"/>
                  </a:lnTo>
                  <a:lnTo>
                    <a:pt x="202667" y="165439"/>
                  </a:lnTo>
                  <a:lnTo>
                    <a:pt x="203078" y="171144"/>
                  </a:lnTo>
                  <a:lnTo>
                    <a:pt x="203509" y="176849"/>
                  </a:lnTo>
                  <a:lnTo>
                    <a:pt x="203962" y="182554"/>
                  </a:lnTo>
                  <a:lnTo>
                    <a:pt x="204441" y="188258"/>
                  </a:lnTo>
                  <a:lnTo>
                    <a:pt x="204953" y="193963"/>
                  </a:lnTo>
                  <a:lnTo>
                    <a:pt x="205490" y="199668"/>
                  </a:lnTo>
                  <a:lnTo>
                    <a:pt x="206054" y="205373"/>
                  </a:lnTo>
                  <a:lnTo>
                    <a:pt x="206655" y="211078"/>
                  </a:lnTo>
                  <a:lnTo>
                    <a:pt x="207292" y="216782"/>
                  </a:lnTo>
                  <a:lnTo>
                    <a:pt x="207959" y="222487"/>
                  </a:lnTo>
                  <a:lnTo>
                    <a:pt x="208658" y="228192"/>
                  </a:lnTo>
                  <a:lnTo>
                    <a:pt x="209408" y="233897"/>
                  </a:lnTo>
                  <a:lnTo>
                    <a:pt x="210195" y="239602"/>
                  </a:lnTo>
                  <a:lnTo>
                    <a:pt x="211019" y="245306"/>
                  </a:lnTo>
                  <a:lnTo>
                    <a:pt x="211884" y="251011"/>
                  </a:lnTo>
                  <a:lnTo>
                    <a:pt x="212806" y="256716"/>
                  </a:lnTo>
                  <a:lnTo>
                    <a:pt x="213770" y="262421"/>
                  </a:lnTo>
                  <a:lnTo>
                    <a:pt x="214775" y="268126"/>
                  </a:lnTo>
                  <a:lnTo>
                    <a:pt x="215836" y="273831"/>
                  </a:lnTo>
                  <a:lnTo>
                    <a:pt x="216955" y="279535"/>
                  </a:lnTo>
                  <a:lnTo>
                    <a:pt x="218120" y="285240"/>
                  </a:lnTo>
                  <a:lnTo>
                    <a:pt x="219333" y="290945"/>
                  </a:lnTo>
                  <a:lnTo>
                    <a:pt x="220615" y="296650"/>
                  </a:lnTo>
                  <a:lnTo>
                    <a:pt x="221954" y="302355"/>
                  </a:lnTo>
                  <a:lnTo>
                    <a:pt x="223343" y="308059"/>
                  </a:lnTo>
                  <a:lnTo>
                    <a:pt x="224785" y="313764"/>
                  </a:lnTo>
                  <a:lnTo>
                    <a:pt x="226307" y="319469"/>
                  </a:lnTo>
                  <a:lnTo>
                    <a:pt x="227883" y="325174"/>
                  </a:lnTo>
                  <a:lnTo>
                    <a:pt x="229512" y="330879"/>
                  </a:lnTo>
                  <a:lnTo>
                    <a:pt x="231206" y="336584"/>
                  </a:lnTo>
                  <a:lnTo>
                    <a:pt x="232974" y="342288"/>
                  </a:lnTo>
                  <a:lnTo>
                    <a:pt x="234796" y="347993"/>
                  </a:lnTo>
                  <a:lnTo>
                    <a:pt x="236672" y="353698"/>
                  </a:lnTo>
                  <a:lnTo>
                    <a:pt x="238623" y="359403"/>
                  </a:lnTo>
                  <a:lnTo>
                    <a:pt x="240638" y="365108"/>
                  </a:lnTo>
                  <a:lnTo>
                    <a:pt x="242706" y="370812"/>
                  </a:lnTo>
                  <a:lnTo>
                    <a:pt x="244827" y="376517"/>
                  </a:lnTo>
                  <a:lnTo>
                    <a:pt x="247027" y="382222"/>
                  </a:lnTo>
                  <a:lnTo>
                    <a:pt x="249279" y="387927"/>
                  </a:lnTo>
                  <a:lnTo>
                    <a:pt x="251580" y="393632"/>
                  </a:lnTo>
                  <a:lnTo>
                    <a:pt x="253935" y="399336"/>
                  </a:lnTo>
                  <a:lnTo>
                    <a:pt x="256358" y="405041"/>
                  </a:lnTo>
                  <a:lnTo>
                    <a:pt x="258824" y="410746"/>
                  </a:lnTo>
                  <a:lnTo>
                    <a:pt x="261333" y="416451"/>
                  </a:lnTo>
                  <a:lnTo>
                    <a:pt x="263894" y="422156"/>
                  </a:lnTo>
                  <a:lnTo>
                    <a:pt x="266503" y="427861"/>
                  </a:lnTo>
                  <a:lnTo>
                    <a:pt x="269148" y="433565"/>
                  </a:lnTo>
                  <a:lnTo>
                    <a:pt x="271827" y="439270"/>
                  </a:lnTo>
                  <a:lnTo>
                    <a:pt x="274549" y="444975"/>
                  </a:lnTo>
                  <a:lnTo>
                    <a:pt x="277302" y="450680"/>
                  </a:lnTo>
                  <a:lnTo>
                    <a:pt x="280078" y="456385"/>
                  </a:lnTo>
                  <a:lnTo>
                    <a:pt x="282878" y="462089"/>
                  </a:lnTo>
                  <a:lnTo>
                    <a:pt x="285706" y="467794"/>
                  </a:lnTo>
                  <a:lnTo>
                    <a:pt x="288547" y="473499"/>
                  </a:lnTo>
                  <a:lnTo>
                    <a:pt x="291399" y="479204"/>
                  </a:lnTo>
                  <a:lnTo>
                    <a:pt x="294263" y="484909"/>
                  </a:lnTo>
                  <a:lnTo>
                    <a:pt x="297132" y="490613"/>
                  </a:lnTo>
                  <a:lnTo>
                    <a:pt x="300002" y="496318"/>
                  </a:lnTo>
                  <a:lnTo>
                    <a:pt x="302870" y="502023"/>
                  </a:lnTo>
                  <a:lnTo>
                    <a:pt x="305731" y="507728"/>
                  </a:lnTo>
                  <a:lnTo>
                    <a:pt x="308579" y="513433"/>
                  </a:lnTo>
                  <a:lnTo>
                    <a:pt x="311415" y="519138"/>
                  </a:lnTo>
                  <a:lnTo>
                    <a:pt x="314236" y="524842"/>
                  </a:lnTo>
                  <a:lnTo>
                    <a:pt x="317027" y="530547"/>
                  </a:lnTo>
                  <a:lnTo>
                    <a:pt x="319793" y="536252"/>
                  </a:lnTo>
                  <a:lnTo>
                    <a:pt x="322534" y="541957"/>
                  </a:lnTo>
                  <a:lnTo>
                    <a:pt x="325244" y="547662"/>
                  </a:lnTo>
                  <a:lnTo>
                    <a:pt x="327907" y="553366"/>
                  </a:lnTo>
                  <a:lnTo>
                    <a:pt x="330535" y="559071"/>
                  </a:lnTo>
                  <a:lnTo>
                    <a:pt x="333126" y="564776"/>
                  </a:lnTo>
                  <a:lnTo>
                    <a:pt x="335666" y="570481"/>
                  </a:lnTo>
                  <a:lnTo>
                    <a:pt x="338151" y="576186"/>
                  </a:lnTo>
                  <a:lnTo>
                    <a:pt x="340591" y="581891"/>
                  </a:lnTo>
                  <a:lnTo>
                    <a:pt x="342985" y="587595"/>
                  </a:lnTo>
                  <a:lnTo>
                    <a:pt x="345308" y="593300"/>
                  </a:lnTo>
                  <a:lnTo>
                    <a:pt x="347574" y="599005"/>
                  </a:lnTo>
                  <a:lnTo>
                    <a:pt x="349787" y="604710"/>
                  </a:lnTo>
                  <a:lnTo>
                    <a:pt x="351945" y="610415"/>
                  </a:lnTo>
                  <a:lnTo>
                    <a:pt x="354018" y="616119"/>
                  </a:lnTo>
                  <a:lnTo>
                    <a:pt x="356033" y="621824"/>
                  </a:lnTo>
                  <a:lnTo>
                    <a:pt x="357991" y="627529"/>
                  </a:lnTo>
                  <a:lnTo>
                    <a:pt x="359878" y="633234"/>
                  </a:lnTo>
                  <a:lnTo>
                    <a:pt x="361684" y="638939"/>
                  </a:lnTo>
                  <a:lnTo>
                    <a:pt x="363428" y="644643"/>
                  </a:lnTo>
                  <a:lnTo>
                    <a:pt x="365112" y="650348"/>
                  </a:lnTo>
                  <a:lnTo>
                    <a:pt x="366712" y="656053"/>
                  </a:lnTo>
                  <a:lnTo>
                    <a:pt x="368237" y="661758"/>
                  </a:lnTo>
                  <a:lnTo>
                    <a:pt x="369699" y="667463"/>
                  </a:lnTo>
                  <a:lnTo>
                    <a:pt x="371100" y="673168"/>
                  </a:lnTo>
                  <a:lnTo>
                    <a:pt x="372404" y="678872"/>
                  </a:lnTo>
                  <a:lnTo>
                    <a:pt x="373643" y="684577"/>
                  </a:lnTo>
                  <a:lnTo>
                    <a:pt x="374819" y="690282"/>
                  </a:lnTo>
                  <a:lnTo>
                    <a:pt x="375926" y="695987"/>
                  </a:lnTo>
                  <a:lnTo>
                    <a:pt x="376941" y="701692"/>
                  </a:lnTo>
                  <a:lnTo>
                    <a:pt x="377895" y="707396"/>
                  </a:lnTo>
                  <a:lnTo>
                    <a:pt x="378786" y="713101"/>
                  </a:lnTo>
                  <a:lnTo>
                    <a:pt x="379598" y="718806"/>
                  </a:lnTo>
                  <a:lnTo>
                    <a:pt x="380331" y="724511"/>
                  </a:lnTo>
                  <a:lnTo>
                    <a:pt x="381003" y="730216"/>
                  </a:lnTo>
                  <a:lnTo>
                    <a:pt x="381614" y="735920"/>
                  </a:lnTo>
                  <a:lnTo>
                    <a:pt x="382138" y="741625"/>
                  </a:lnTo>
                  <a:lnTo>
                    <a:pt x="382594" y="747330"/>
                  </a:lnTo>
                  <a:lnTo>
                    <a:pt x="382991" y="753035"/>
                  </a:lnTo>
                  <a:lnTo>
                    <a:pt x="383327" y="758740"/>
                  </a:lnTo>
                  <a:lnTo>
                    <a:pt x="383572" y="764445"/>
                  </a:lnTo>
                  <a:lnTo>
                    <a:pt x="383759" y="770149"/>
                  </a:lnTo>
                  <a:lnTo>
                    <a:pt x="383889" y="775854"/>
                  </a:lnTo>
                  <a:lnTo>
                    <a:pt x="383950" y="781559"/>
                  </a:lnTo>
                  <a:lnTo>
                    <a:pt x="383933" y="787264"/>
                  </a:lnTo>
                  <a:lnTo>
                    <a:pt x="383860" y="792969"/>
                  </a:lnTo>
                  <a:lnTo>
                    <a:pt x="383732" y="798673"/>
                  </a:lnTo>
                  <a:lnTo>
                    <a:pt x="383528" y="804378"/>
                  </a:lnTo>
                  <a:lnTo>
                    <a:pt x="383259" y="810083"/>
                  </a:lnTo>
                  <a:lnTo>
                    <a:pt x="382935" y="815788"/>
                  </a:lnTo>
                  <a:lnTo>
                    <a:pt x="382559" y="821493"/>
                  </a:lnTo>
                  <a:lnTo>
                    <a:pt x="382101" y="827198"/>
                  </a:lnTo>
                  <a:lnTo>
                    <a:pt x="381590" y="832902"/>
                  </a:lnTo>
                  <a:lnTo>
                    <a:pt x="381028" y="838607"/>
                  </a:lnTo>
                  <a:lnTo>
                    <a:pt x="380410" y="844312"/>
                  </a:lnTo>
                  <a:lnTo>
                    <a:pt x="379719" y="850017"/>
                  </a:lnTo>
                  <a:lnTo>
                    <a:pt x="378980" y="855722"/>
                  </a:lnTo>
                  <a:lnTo>
                    <a:pt x="378194" y="861426"/>
                  </a:lnTo>
                  <a:lnTo>
                    <a:pt x="377347" y="867131"/>
                  </a:lnTo>
                  <a:lnTo>
                    <a:pt x="376441" y="872836"/>
                  </a:lnTo>
                  <a:lnTo>
                    <a:pt x="375492" y="878541"/>
                  </a:lnTo>
                  <a:lnTo>
                    <a:pt x="374498" y="884246"/>
                  </a:lnTo>
                  <a:lnTo>
                    <a:pt x="373444" y="889950"/>
                  </a:lnTo>
                  <a:lnTo>
                    <a:pt x="372344" y="895655"/>
                  </a:lnTo>
                  <a:lnTo>
                    <a:pt x="371204" y="901360"/>
                  </a:lnTo>
                  <a:lnTo>
                    <a:pt x="370025" y="907065"/>
                  </a:lnTo>
                  <a:lnTo>
                    <a:pt x="368789" y="912770"/>
                  </a:lnTo>
                  <a:lnTo>
                    <a:pt x="367519" y="918475"/>
                  </a:lnTo>
                  <a:lnTo>
                    <a:pt x="366216" y="924179"/>
                  </a:lnTo>
                  <a:lnTo>
                    <a:pt x="364874" y="929884"/>
                  </a:lnTo>
                  <a:lnTo>
                    <a:pt x="363492" y="935589"/>
                  </a:lnTo>
                  <a:lnTo>
                    <a:pt x="362082" y="941294"/>
                  </a:lnTo>
                  <a:lnTo>
                    <a:pt x="360646" y="946999"/>
                  </a:lnTo>
                  <a:lnTo>
                    <a:pt x="359176" y="952703"/>
                  </a:lnTo>
                  <a:lnTo>
                    <a:pt x="357680" y="958408"/>
                  </a:lnTo>
                  <a:lnTo>
                    <a:pt x="356164" y="964113"/>
                  </a:lnTo>
                  <a:lnTo>
                    <a:pt x="354630" y="969818"/>
                  </a:lnTo>
                  <a:lnTo>
                    <a:pt x="353071" y="975523"/>
                  </a:lnTo>
                  <a:lnTo>
                    <a:pt x="351499" y="981227"/>
                  </a:lnTo>
                  <a:lnTo>
                    <a:pt x="349916" y="986932"/>
                  </a:lnTo>
                  <a:lnTo>
                    <a:pt x="348322" y="992637"/>
                  </a:lnTo>
                  <a:lnTo>
                    <a:pt x="346718" y="998342"/>
                  </a:lnTo>
                  <a:lnTo>
                    <a:pt x="345110" y="1004047"/>
                  </a:lnTo>
                  <a:lnTo>
                    <a:pt x="343499" y="1009752"/>
                  </a:lnTo>
                  <a:lnTo>
                    <a:pt x="341887" y="1015456"/>
                  </a:lnTo>
                  <a:lnTo>
                    <a:pt x="340279" y="1021161"/>
                  </a:lnTo>
                  <a:lnTo>
                    <a:pt x="338676" y="1026866"/>
                  </a:lnTo>
                  <a:lnTo>
                    <a:pt x="337079" y="1032571"/>
                  </a:lnTo>
                  <a:lnTo>
                    <a:pt x="335494" y="1038276"/>
                  </a:lnTo>
                  <a:lnTo>
                    <a:pt x="333922" y="1043980"/>
                  </a:lnTo>
                  <a:lnTo>
                    <a:pt x="332363" y="1049685"/>
                  </a:lnTo>
                  <a:lnTo>
                    <a:pt x="330819" y="1055390"/>
                  </a:lnTo>
                  <a:lnTo>
                    <a:pt x="329301" y="1061095"/>
                  </a:lnTo>
                  <a:lnTo>
                    <a:pt x="327802" y="1066800"/>
                  </a:lnTo>
                  <a:lnTo>
                    <a:pt x="326323" y="1072505"/>
                  </a:lnTo>
                  <a:lnTo>
                    <a:pt x="324870" y="1078209"/>
                  </a:lnTo>
                  <a:lnTo>
                    <a:pt x="323449" y="1083914"/>
                  </a:lnTo>
                  <a:lnTo>
                    <a:pt x="322054" y="1089619"/>
                  </a:lnTo>
                  <a:lnTo>
                    <a:pt x="320684" y="1095324"/>
                  </a:lnTo>
                  <a:lnTo>
                    <a:pt x="319352" y="1101029"/>
                  </a:lnTo>
                  <a:lnTo>
                    <a:pt x="318053" y="1106733"/>
                  </a:lnTo>
                  <a:lnTo>
                    <a:pt x="316783" y="1112438"/>
                  </a:lnTo>
                  <a:lnTo>
                    <a:pt x="315543" y="1118143"/>
                  </a:lnTo>
                  <a:lnTo>
                    <a:pt x="314349" y="1123848"/>
                  </a:lnTo>
                  <a:lnTo>
                    <a:pt x="313187" y="1129553"/>
                  </a:lnTo>
                  <a:lnTo>
                    <a:pt x="312055" y="1135257"/>
                  </a:lnTo>
                  <a:lnTo>
                    <a:pt x="310958" y="1140962"/>
                  </a:lnTo>
                  <a:lnTo>
                    <a:pt x="309904" y="1146667"/>
                  </a:lnTo>
                  <a:lnTo>
                    <a:pt x="308881" y="1152372"/>
                  </a:lnTo>
                  <a:lnTo>
                    <a:pt x="307887" y="1158077"/>
                  </a:lnTo>
                  <a:lnTo>
                    <a:pt x="306931" y="1163782"/>
                  </a:lnTo>
                  <a:lnTo>
                    <a:pt x="306010" y="1169486"/>
                  </a:lnTo>
                  <a:lnTo>
                    <a:pt x="305117" y="1175191"/>
                  </a:lnTo>
                  <a:lnTo>
                    <a:pt x="304249" y="1180896"/>
                  </a:lnTo>
                  <a:lnTo>
                    <a:pt x="303418" y="1186601"/>
                  </a:lnTo>
                  <a:lnTo>
                    <a:pt x="302612" y="1192306"/>
                  </a:lnTo>
                  <a:lnTo>
                    <a:pt x="301828" y="1198010"/>
                  </a:lnTo>
                  <a:lnTo>
                    <a:pt x="301065" y="1203715"/>
                  </a:lnTo>
                  <a:lnTo>
                    <a:pt x="300330" y="1209420"/>
                  </a:lnTo>
                  <a:lnTo>
                    <a:pt x="299611" y="1215125"/>
                  </a:lnTo>
                  <a:lnTo>
                    <a:pt x="298906" y="1220830"/>
                  </a:lnTo>
                  <a:lnTo>
                    <a:pt x="298218" y="1226534"/>
                  </a:lnTo>
                  <a:lnTo>
                    <a:pt x="297543" y="1232239"/>
                  </a:lnTo>
                  <a:lnTo>
                    <a:pt x="296876" y="1237944"/>
                  </a:lnTo>
                  <a:lnTo>
                    <a:pt x="296216" y="1243649"/>
                  </a:lnTo>
                  <a:lnTo>
                    <a:pt x="295562" y="1249354"/>
                  </a:lnTo>
                  <a:lnTo>
                    <a:pt x="294910" y="1255059"/>
                  </a:lnTo>
                  <a:lnTo>
                    <a:pt x="294258" y="1260763"/>
                  </a:lnTo>
                  <a:lnTo>
                    <a:pt x="293605" y="1266468"/>
                  </a:lnTo>
                  <a:lnTo>
                    <a:pt x="292946" y="1272173"/>
                  </a:lnTo>
                  <a:lnTo>
                    <a:pt x="292280" y="1277878"/>
                  </a:lnTo>
                  <a:lnTo>
                    <a:pt x="291607" y="1283583"/>
                  </a:lnTo>
                  <a:lnTo>
                    <a:pt x="290925" y="1289287"/>
                  </a:lnTo>
                  <a:lnTo>
                    <a:pt x="290226" y="1294992"/>
                  </a:lnTo>
                  <a:lnTo>
                    <a:pt x="289516" y="1300697"/>
                  </a:lnTo>
                  <a:lnTo>
                    <a:pt x="288792" y="1306402"/>
                  </a:lnTo>
                  <a:lnTo>
                    <a:pt x="288049" y="1312107"/>
                  </a:lnTo>
                  <a:lnTo>
                    <a:pt x="287286" y="1317812"/>
                  </a:lnTo>
                  <a:lnTo>
                    <a:pt x="286507" y="1323516"/>
                  </a:lnTo>
                  <a:lnTo>
                    <a:pt x="285711" y="1329221"/>
                  </a:lnTo>
                  <a:lnTo>
                    <a:pt x="284889" y="1334926"/>
                  </a:lnTo>
                  <a:lnTo>
                    <a:pt x="284046" y="1340631"/>
                  </a:lnTo>
                  <a:lnTo>
                    <a:pt x="283186" y="1346336"/>
                  </a:lnTo>
                  <a:lnTo>
                    <a:pt x="282306" y="1352040"/>
                  </a:lnTo>
                  <a:lnTo>
                    <a:pt x="281398" y="1357745"/>
                  </a:lnTo>
                  <a:lnTo>
                    <a:pt x="280473" y="1363450"/>
                  </a:lnTo>
                  <a:lnTo>
                    <a:pt x="279530" y="1369155"/>
                  </a:lnTo>
                  <a:lnTo>
                    <a:pt x="278567" y="1374860"/>
                  </a:lnTo>
                  <a:lnTo>
                    <a:pt x="277581" y="1380564"/>
                  </a:lnTo>
                  <a:lnTo>
                    <a:pt x="276580" y="1386269"/>
                  </a:lnTo>
                  <a:lnTo>
                    <a:pt x="275564" y="1391974"/>
                  </a:lnTo>
                  <a:lnTo>
                    <a:pt x="274530" y="1397679"/>
                  </a:lnTo>
                  <a:lnTo>
                    <a:pt x="273481" y="1403384"/>
                  </a:lnTo>
                  <a:lnTo>
                    <a:pt x="272420" y="1409089"/>
                  </a:lnTo>
                  <a:lnTo>
                    <a:pt x="271350" y="1414793"/>
                  </a:lnTo>
                  <a:lnTo>
                    <a:pt x="270266" y="1420498"/>
                  </a:lnTo>
                  <a:lnTo>
                    <a:pt x="269176" y="1426203"/>
                  </a:lnTo>
                  <a:lnTo>
                    <a:pt x="268079" y="1431908"/>
                  </a:lnTo>
                  <a:lnTo>
                    <a:pt x="266977" y="1437613"/>
                  </a:lnTo>
                  <a:lnTo>
                    <a:pt x="265871" y="1443317"/>
                  </a:lnTo>
                  <a:lnTo>
                    <a:pt x="264763" y="1449022"/>
                  </a:lnTo>
                  <a:lnTo>
                    <a:pt x="263656" y="1454727"/>
                  </a:lnTo>
                  <a:lnTo>
                    <a:pt x="262549" y="1460432"/>
                  </a:lnTo>
                  <a:lnTo>
                    <a:pt x="261447" y="1466137"/>
                  </a:lnTo>
                  <a:lnTo>
                    <a:pt x="260348" y="1471841"/>
                  </a:lnTo>
                  <a:lnTo>
                    <a:pt x="259254" y="1477546"/>
                  </a:lnTo>
                  <a:lnTo>
                    <a:pt x="258170" y="1483251"/>
                  </a:lnTo>
                  <a:lnTo>
                    <a:pt x="257094" y="1488956"/>
                  </a:lnTo>
                  <a:lnTo>
                    <a:pt x="256027" y="1494661"/>
                  </a:lnTo>
                  <a:lnTo>
                    <a:pt x="254970" y="1500366"/>
                  </a:lnTo>
                  <a:lnTo>
                    <a:pt x="253929" y="1506070"/>
                  </a:lnTo>
                  <a:lnTo>
                    <a:pt x="252900" y="1511775"/>
                  </a:lnTo>
                  <a:lnTo>
                    <a:pt x="251884" y="1517480"/>
                  </a:lnTo>
                  <a:lnTo>
                    <a:pt x="250883" y="1523185"/>
                  </a:lnTo>
                  <a:lnTo>
                    <a:pt x="249901" y="1528890"/>
                  </a:lnTo>
                  <a:lnTo>
                    <a:pt x="248934" y="1534594"/>
                  </a:lnTo>
                  <a:lnTo>
                    <a:pt x="247983" y="1540299"/>
                  </a:lnTo>
                  <a:lnTo>
                    <a:pt x="247052" y="1546004"/>
                  </a:lnTo>
                  <a:lnTo>
                    <a:pt x="246141" y="1551709"/>
                  </a:lnTo>
                  <a:lnTo>
                    <a:pt x="245247" y="1557414"/>
                  </a:lnTo>
                  <a:lnTo>
                    <a:pt x="244370" y="1563118"/>
                  </a:lnTo>
                  <a:lnTo>
                    <a:pt x="243519" y="1568823"/>
                  </a:lnTo>
                  <a:lnTo>
                    <a:pt x="242686" y="1574528"/>
                  </a:lnTo>
                  <a:lnTo>
                    <a:pt x="241871" y="1580233"/>
                  </a:lnTo>
                  <a:lnTo>
                    <a:pt x="241076" y="1585938"/>
                  </a:lnTo>
                  <a:lnTo>
                    <a:pt x="240307" y="1591643"/>
                  </a:lnTo>
                  <a:lnTo>
                    <a:pt x="239557" y="1597347"/>
                  </a:lnTo>
                  <a:lnTo>
                    <a:pt x="238825" y="1603052"/>
                  </a:lnTo>
                  <a:lnTo>
                    <a:pt x="238117" y="1608757"/>
                  </a:lnTo>
                  <a:lnTo>
                    <a:pt x="237432" y="1614462"/>
                  </a:lnTo>
                  <a:lnTo>
                    <a:pt x="236766" y="1620167"/>
                  </a:lnTo>
                  <a:lnTo>
                    <a:pt x="236118" y="1625871"/>
                  </a:lnTo>
                  <a:lnTo>
                    <a:pt x="235497" y="1631576"/>
                  </a:lnTo>
                  <a:lnTo>
                    <a:pt x="234896" y="1637281"/>
                  </a:lnTo>
                  <a:lnTo>
                    <a:pt x="234314" y="1642986"/>
                  </a:lnTo>
                  <a:lnTo>
                    <a:pt x="233750" y="1648691"/>
                  </a:lnTo>
                  <a:lnTo>
                    <a:pt x="233214" y="1654396"/>
                  </a:lnTo>
                  <a:lnTo>
                    <a:pt x="232695" y="1660100"/>
                  </a:lnTo>
                  <a:lnTo>
                    <a:pt x="232194" y="1665805"/>
                  </a:lnTo>
                  <a:lnTo>
                    <a:pt x="231713" y="1671510"/>
                  </a:lnTo>
                  <a:lnTo>
                    <a:pt x="231256" y="1677215"/>
                  </a:lnTo>
                  <a:lnTo>
                    <a:pt x="230814" y="1682920"/>
                  </a:lnTo>
                  <a:lnTo>
                    <a:pt x="230390" y="1688624"/>
                  </a:lnTo>
                  <a:lnTo>
                    <a:pt x="229986" y="1694329"/>
                  </a:lnTo>
                  <a:lnTo>
                    <a:pt x="229601" y="1700034"/>
                  </a:lnTo>
                  <a:lnTo>
                    <a:pt x="229231" y="1705739"/>
                  </a:lnTo>
                  <a:lnTo>
                    <a:pt x="228874" y="1711444"/>
                  </a:lnTo>
                  <a:lnTo>
                    <a:pt x="228539" y="1717148"/>
                  </a:lnTo>
                  <a:lnTo>
                    <a:pt x="228217" y="1722853"/>
                  </a:lnTo>
                  <a:lnTo>
                    <a:pt x="227907" y="1728558"/>
                  </a:lnTo>
                  <a:lnTo>
                    <a:pt x="227610" y="1734263"/>
                  </a:lnTo>
                  <a:lnTo>
                    <a:pt x="227329" y="1739968"/>
                  </a:lnTo>
                  <a:lnTo>
                    <a:pt x="227058" y="1745673"/>
                  </a:lnTo>
                  <a:lnTo>
                    <a:pt x="226795" y="1751377"/>
                  </a:lnTo>
                  <a:lnTo>
                    <a:pt x="226544" y="1757082"/>
                  </a:lnTo>
                  <a:lnTo>
                    <a:pt x="226303" y="1762787"/>
                  </a:lnTo>
                  <a:lnTo>
                    <a:pt x="226067" y="1768492"/>
                  </a:lnTo>
                  <a:lnTo>
                    <a:pt x="225838" y="1774197"/>
                  </a:lnTo>
                  <a:lnTo>
                    <a:pt x="225616" y="1779901"/>
                  </a:lnTo>
                  <a:lnTo>
                    <a:pt x="225398" y="1785606"/>
                  </a:lnTo>
                  <a:lnTo>
                    <a:pt x="225183" y="1791311"/>
                  </a:lnTo>
                  <a:lnTo>
                    <a:pt x="224971" y="1797016"/>
                  </a:lnTo>
                  <a:lnTo>
                    <a:pt x="224761" y="1802721"/>
                  </a:lnTo>
                  <a:lnTo>
                    <a:pt x="224550" y="1808425"/>
                  </a:lnTo>
                  <a:lnTo>
                    <a:pt x="224340" y="1814130"/>
                  </a:lnTo>
                  <a:lnTo>
                    <a:pt x="224128" y="1819835"/>
                  </a:lnTo>
                  <a:lnTo>
                    <a:pt x="223914" y="1825540"/>
                  </a:lnTo>
                  <a:lnTo>
                    <a:pt x="223697" y="1831245"/>
                  </a:lnTo>
                  <a:lnTo>
                    <a:pt x="223477" y="1836950"/>
                  </a:lnTo>
                  <a:lnTo>
                    <a:pt x="223251" y="1842654"/>
                  </a:lnTo>
                  <a:lnTo>
                    <a:pt x="223020" y="1848359"/>
                  </a:lnTo>
                  <a:lnTo>
                    <a:pt x="222784" y="1854064"/>
                  </a:lnTo>
                  <a:lnTo>
                    <a:pt x="222543" y="1859769"/>
                  </a:lnTo>
                  <a:lnTo>
                    <a:pt x="222292" y="1865474"/>
                  </a:lnTo>
                  <a:lnTo>
                    <a:pt x="222036" y="1871178"/>
                  </a:lnTo>
                  <a:lnTo>
                    <a:pt x="221772" y="1876883"/>
                  </a:lnTo>
                  <a:lnTo>
                    <a:pt x="221502" y="1882588"/>
                  </a:lnTo>
                  <a:lnTo>
                    <a:pt x="221221" y="1888293"/>
                  </a:lnTo>
                  <a:lnTo>
                    <a:pt x="220934" y="1893998"/>
                  </a:lnTo>
                  <a:lnTo>
                    <a:pt x="220639" y="1899703"/>
                  </a:lnTo>
                  <a:lnTo>
                    <a:pt x="220336" y="1905407"/>
                  </a:lnTo>
                  <a:lnTo>
                    <a:pt x="220024" y="1911112"/>
                  </a:lnTo>
                  <a:lnTo>
                    <a:pt x="219706" y="1916817"/>
                  </a:lnTo>
                  <a:lnTo>
                    <a:pt x="219381" y="1922522"/>
                  </a:lnTo>
                  <a:lnTo>
                    <a:pt x="219048" y="1928227"/>
                  </a:lnTo>
                  <a:lnTo>
                    <a:pt x="218707" y="1933931"/>
                  </a:lnTo>
                  <a:lnTo>
                    <a:pt x="218362" y="1939636"/>
                  </a:lnTo>
                  <a:lnTo>
                    <a:pt x="218010" y="1945341"/>
                  </a:lnTo>
                  <a:lnTo>
                    <a:pt x="217652" y="1951046"/>
                  </a:lnTo>
                  <a:lnTo>
                    <a:pt x="217289" y="1956751"/>
                  </a:lnTo>
                  <a:lnTo>
                    <a:pt x="216922" y="1962455"/>
                  </a:lnTo>
                  <a:lnTo>
                    <a:pt x="216551" y="1968160"/>
                  </a:lnTo>
                  <a:lnTo>
                    <a:pt x="216176" y="1973865"/>
                  </a:lnTo>
                  <a:lnTo>
                    <a:pt x="215798" y="1979570"/>
                  </a:lnTo>
                  <a:lnTo>
                    <a:pt x="215418" y="1985275"/>
                  </a:lnTo>
                  <a:lnTo>
                    <a:pt x="215035" y="1990980"/>
                  </a:lnTo>
                  <a:lnTo>
                    <a:pt x="214651" y="1996684"/>
                  </a:lnTo>
                  <a:lnTo>
                    <a:pt x="214266" y="2002389"/>
                  </a:lnTo>
                  <a:lnTo>
                    <a:pt x="213880" y="2008094"/>
                  </a:lnTo>
                  <a:lnTo>
                    <a:pt x="213494" y="2013799"/>
                  </a:lnTo>
                  <a:lnTo>
                    <a:pt x="213108" y="2019504"/>
                  </a:lnTo>
                  <a:lnTo>
                    <a:pt x="212723" y="2025208"/>
                  </a:lnTo>
                  <a:lnTo>
                    <a:pt x="212338" y="2030913"/>
                  </a:lnTo>
                  <a:lnTo>
                    <a:pt x="211955" y="2036618"/>
                  </a:lnTo>
                  <a:lnTo>
                    <a:pt x="211573" y="2042323"/>
                  </a:lnTo>
                  <a:lnTo>
                    <a:pt x="211192" y="2048028"/>
                  </a:lnTo>
                  <a:lnTo>
                    <a:pt x="210813" y="2053732"/>
                  </a:lnTo>
                  <a:lnTo>
                    <a:pt x="210436" y="2059437"/>
                  </a:lnTo>
                  <a:lnTo>
                    <a:pt x="210061" y="2065142"/>
                  </a:lnTo>
                  <a:lnTo>
                    <a:pt x="209687" y="2070847"/>
                  </a:lnTo>
                  <a:lnTo>
                    <a:pt x="209315" y="2076552"/>
                  </a:lnTo>
                  <a:lnTo>
                    <a:pt x="208946" y="2082257"/>
                  </a:lnTo>
                  <a:lnTo>
                    <a:pt x="208578" y="2087961"/>
                  </a:lnTo>
                  <a:lnTo>
                    <a:pt x="208212" y="2093666"/>
                  </a:lnTo>
                  <a:lnTo>
                    <a:pt x="207848" y="2099371"/>
                  </a:lnTo>
                  <a:lnTo>
                    <a:pt x="207486" y="2105076"/>
                  </a:lnTo>
                  <a:lnTo>
                    <a:pt x="207125" y="2110781"/>
                  </a:lnTo>
                  <a:lnTo>
                    <a:pt x="206766" y="2116485"/>
                  </a:lnTo>
                  <a:lnTo>
                    <a:pt x="206408" y="2122190"/>
                  </a:lnTo>
                  <a:lnTo>
                    <a:pt x="206052" y="2127895"/>
                  </a:lnTo>
                  <a:lnTo>
                    <a:pt x="205697" y="2133600"/>
                  </a:lnTo>
                  <a:lnTo>
                    <a:pt x="205343" y="2139305"/>
                  </a:lnTo>
                  <a:lnTo>
                    <a:pt x="204991" y="2145010"/>
                  </a:lnTo>
                  <a:lnTo>
                    <a:pt x="204640" y="2150714"/>
                  </a:lnTo>
                  <a:lnTo>
                    <a:pt x="204290" y="2156419"/>
                  </a:lnTo>
                  <a:lnTo>
                    <a:pt x="203941" y="2162124"/>
                  </a:lnTo>
                  <a:lnTo>
                    <a:pt x="203594" y="2167829"/>
                  </a:lnTo>
                  <a:lnTo>
                    <a:pt x="203248" y="2173534"/>
                  </a:lnTo>
                  <a:lnTo>
                    <a:pt x="202903" y="2179238"/>
                  </a:lnTo>
                  <a:lnTo>
                    <a:pt x="202560" y="2184943"/>
                  </a:lnTo>
                  <a:lnTo>
                    <a:pt x="202219" y="2190648"/>
                  </a:lnTo>
                  <a:lnTo>
                    <a:pt x="201880" y="2196353"/>
                  </a:lnTo>
                  <a:lnTo>
                    <a:pt x="201543" y="2202058"/>
                  </a:lnTo>
                  <a:lnTo>
                    <a:pt x="201209" y="2207762"/>
                  </a:lnTo>
                  <a:lnTo>
                    <a:pt x="200877" y="2213467"/>
                  </a:lnTo>
                  <a:lnTo>
                    <a:pt x="200548" y="2219172"/>
                  </a:lnTo>
                  <a:lnTo>
                    <a:pt x="200223" y="2224877"/>
                  </a:lnTo>
                  <a:lnTo>
                    <a:pt x="199902" y="2230582"/>
                  </a:lnTo>
                  <a:lnTo>
                    <a:pt x="199584" y="2236287"/>
                  </a:lnTo>
                  <a:lnTo>
                    <a:pt x="199269" y="2241991"/>
                  </a:lnTo>
                  <a:lnTo>
                    <a:pt x="198961" y="2247696"/>
                  </a:lnTo>
                  <a:lnTo>
                    <a:pt x="198657" y="2253401"/>
                  </a:lnTo>
                  <a:lnTo>
                    <a:pt x="198358" y="2259106"/>
                  </a:lnTo>
                  <a:lnTo>
                    <a:pt x="198065" y="2264811"/>
                  </a:lnTo>
                  <a:lnTo>
                    <a:pt x="197778" y="2270515"/>
                  </a:lnTo>
                  <a:lnTo>
                    <a:pt x="197497" y="2276220"/>
                  </a:lnTo>
                  <a:lnTo>
                    <a:pt x="197222" y="2281925"/>
                  </a:lnTo>
                  <a:lnTo>
                    <a:pt x="196955" y="2287630"/>
                  </a:lnTo>
                  <a:lnTo>
                    <a:pt x="196695" y="2293335"/>
                  </a:lnTo>
                  <a:lnTo>
                    <a:pt x="196442" y="2299039"/>
                  </a:lnTo>
                  <a:lnTo>
                    <a:pt x="196195" y="2304744"/>
                  </a:lnTo>
                  <a:lnTo>
                    <a:pt x="195959" y="2310449"/>
                  </a:lnTo>
                  <a:lnTo>
                    <a:pt x="195729" y="2316154"/>
                  </a:lnTo>
                  <a:lnTo>
                    <a:pt x="195507" y="2321859"/>
                  </a:lnTo>
                  <a:lnTo>
                    <a:pt x="195293" y="2327564"/>
                  </a:lnTo>
                  <a:lnTo>
                    <a:pt x="195089" y="2333268"/>
                  </a:lnTo>
                  <a:lnTo>
                    <a:pt x="194892" y="2338973"/>
                  </a:lnTo>
                  <a:lnTo>
                    <a:pt x="194702" y="2344678"/>
                  </a:lnTo>
                  <a:lnTo>
                    <a:pt x="194522" y="2350383"/>
                  </a:lnTo>
                  <a:lnTo>
                    <a:pt x="194351" y="2356088"/>
                  </a:lnTo>
                  <a:lnTo>
                    <a:pt x="194186" y="2361792"/>
                  </a:lnTo>
                  <a:lnTo>
                    <a:pt x="194029" y="2367497"/>
                  </a:lnTo>
                  <a:lnTo>
                    <a:pt x="193882" y="2373202"/>
                  </a:lnTo>
                  <a:lnTo>
                    <a:pt x="193743" y="2378907"/>
                  </a:lnTo>
                  <a:lnTo>
                    <a:pt x="193610" y="2384612"/>
                  </a:lnTo>
                  <a:lnTo>
                    <a:pt x="193484" y="2390317"/>
                  </a:lnTo>
                  <a:lnTo>
                    <a:pt x="193368" y="2396021"/>
                  </a:lnTo>
                  <a:lnTo>
                    <a:pt x="193258" y="2401726"/>
                  </a:lnTo>
                  <a:lnTo>
                    <a:pt x="193154" y="2407431"/>
                  </a:lnTo>
                  <a:lnTo>
                    <a:pt x="193057" y="2413136"/>
                  </a:lnTo>
                  <a:lnTo>
                    <a:pt x="192968" y="2418841"/>
                  </a:lnTo>
                  <a:lnTo>
                    <a:pt x="192883" y="2424545"/>
                  </a:lnTo>
                  <a:lnTo>
                    <a:pt x="192804" y="2430250"/>
                  </a:lnTo>
                  <a:lnTo>
                    <a:pt x="192732" y="2435955"/>
                  </a:lnTo>
                  <a:lnTo>
                    <a:pt x="192666" y="2441660"/>
                  </a:lnTo>
                  <a:lnTo>
                    <a:pt x="192604" y="2447365"/>
                  </a:lnTo>
                  <a:lnTo>
                    <a:pt x="192546" y="2453069"/>
                  </a:lnTo>
                  <a:lnTo>
                    <a:pt x="192495" y="2458774"/>
                  </a:lnTo>
                  <a:lnTo>
                    <a:pt x="192447" y="2464479"/>
                  </a:lnTo>
                  <a:lnTo>
                    <a:pt x="192403" y="2470184"/>
                  </a:lnTo>
                  <a:lnTo>
                    <a:pt x="192363" y="2475889"/>
                  </a:lnTo>
                  <a:lnTo>
                    <a:pt x="192328" y="2481594"/>
                  </a:lnTo>
                  <a:lnTo>
                    <a:pt x="192296" y="2487298"/>
                  </a:lnTo>
                  <a:lnTo>
                    <a:pt x="192267" y="2493003"/>
                  </a:lnTo>
                  <a:lnTo>
                    <a:pt x="192241" y="2498708"/>
                  </a:lnTo>
                  <a:lnTo>
                    <a:pt x="192219" y="2504413"/>
                  </a:lnTo>
                  <a:lnTo>
                    <a:pt x="192199" y="2510118"/>
                  </a:lnTo>
                  <a:lnTo>
                    <a:pt x="192182" y="2515822"/>
                  </a:lnTo>
                  <a:lnTo>
                    <a:pt x="192167" y="2521527"/>
                  </a:lnTo>
                  <a:lnTo>
                    <a:pt x="192156" y="2527232"/>
                  </a:lnTo>
                  <a:lnTo>
                    <a:pt x="192146" y="2532937"/>
                  </a:lnTo>
                  <a:lnTo>
                    <a:pt x="192138" y="2538642"/>
                  </a:lnTo>
                  <a:lnTo>
                    <a:pt x="192133" y="2544346"/>
                  </a:lnTo>
                  <a:lnTo>
                    <a:pt x="192130" y="2550051"/>
                  </a:lnTo>
                  <a:lnTo>
                    <a:pt x="192129" y="2555756"/>
                  </a:lnTo>
                  <a:lnTo>
                    <a:pt x="192129" y="2561461"/>
                  </a:lnTo>
                  <a:lnTo>
                    <a:pt x="192132" y="2567166"/>
                  </a:lnTo>
                  <a:lnTo>
                    <a:pt x="192137" y="2572871"/>
                  </a:lnTo>
                  <a:lnTo>
                    <a:pt x="192144" y="2578575"/>
                  </a:lnTo>
                  <a:lnTo>
                    <a:pt x="192152" y="2584280"/>
                  </a:lnTo>
                  <a:lnTo>
                    <a:pt x="192163" y="2589985"/>
                  </a:lnTo>
                  <a:lnTo>
                    <a:pt x="192175" y="2595690"/>
                  </a:lnTo>
                  <a:lnTo>
                    <a:pt x="192189" y="2601395"/>
                  </a:lnTo>
                  <a:lnTo>
                    <a:pt x="192206" y="2607099"/>
                  </a:lnTo>
                  <a:lnTo>
                    <a:pt x="192224" y="2612804"/>
                  </a:lnTo>
                  <a:lnTo>
                    <a:pt x="192245" y="2618509"/>
                  </a:lnTo>
                  <a:lnTo>
                    <a:pt x="192267" y="2624214"/>
                  </a:lnTo>
                  <a:lnTo>
                    <a:pt x="192292" y="2629919"/>
                  </a:lnTo>
                  <a:lnTo>
                    <a:pt x="192319" y="2635624"/>
                  </a:lnTo>
                  <a:lnTo>
                    <a:pt x="192348" y="2641328"/>
                  </a:lnTo>
                  <a:lnTo>
                    <a:pt x="192379" y="2647033"/>
                  </a:lnTo>
                  <a:lnTo>
                    <a:pt x="192413" y="2652738"/>
                  </a:lnTo>
                  <a:lnTo>
                    <a:pt x="192449" y="2658443"/>
                  </a:lnTo>
                  <a:lnTo>
                    <a:pt x="192486" y="2664148"/>
                  </a:lnTo>
                  <a:lnTo>
                    <a:pt x="192527" y="2669852"/>
                  </a:lnTo>
                  <a:lnTo>
                    <a:pt x="192571" y="2675557"/>
                  </a:lnTo>
                  <a:lnTo>
                    <a:pt x="192616" y="2681262"/>
                  </a:lnTo>
                  <a:lnTo>
                    <a:pt x="192663" y="2686967"/>
                  </a:lnTo>
                  <a:lnTo>
                    <a:pt x="192714" y="2692672"/>
                  </a:lnTo>
                  <a:lnTo>
                    <a:pt x="192767" y="2698376"/>
                  </a:lnTo>
                  <a:lnTo>
                    <a:pt x="192821" y="2704081"/>
                  </a:lnTo>
                  <a:lnTo>
                    <a:pt x="192878" y="2709786"/>
                  </a:lnTo>
                  <a:lnTo>
                    <a:pt x="192938" y="2715491"/>
                  </a:lnTo>
                  <a:lnTo>
                    <a:pt x="192999" y="2721196"/>
                  </a:lnTo>
                  <a:lnTo>
                    <a:pt x="193063" y="2726901"/>
                  </a:lnTo>
                  <a:lnTo>
                    <a:pt x="193128" y="2732605"/>
                  </a:lnTo>
                  <a:lnTo>
                    <a:pt x="193196" y="2738310"/>
                  </a:lnTo>
                  <a:lnTo>
                    <a:pt x="193264" y="2744015"/>
                  </a:lnTo>
                  <a:lnTo>
                    <a:pt x="193334" y="2749720"/>
                  </a:lnTo>
                  <a:lnTo>
                    <a:pt x="193406" y="2755425"/>
                  </a:lnTo>
                  <a:lnTo>
                    <a:pt x="193479" y="2761129"/>
                  </a:lnTo>
                  <a:lnTo>
                    <a:pt x="193552" y="2766834"/>
                  </a:lnTo>
                  <a:lnTo>
                    <a:pt x="193626" y="2772539"/>
                  </a:lnTo>
                  <a:lnTo>
                    <a:pt x="193700" y="2778244"/>
                  </a:lnTo>
                  <a:lnTo>
                    <a:pt x="193775" y="2783949"/>
                  </a:lnTo>
                  <a:lnTo>
                    <a:pt x="193849" y="2789653"/>
                  </a:lnTo>
                  <a:lnTo>
                    <a:pt x="193923" y="2795358"/>
                  </a:lnTo>
                  <a:lnTo>
                    <a:pt x="193996" y="2801063"/>
                  </a:lnTo>
                  <a:lnTo>
                    <a:pt x="194069" y="2806768"/>
                  </a:lnTo>
                  <a:lnTo>
                    <a:pt x="194140" y="2812473"/>
                  </a:lnTo>
                  <a:lnTo>
                    <a:pt x="194209" y="2818178"/>
                  </a:lnTo>
                  <a:lnTo>
                    <a:pt x="194276" y="2823882"/>
                  </a:lnTo>
                  <a:lnTo>
                    <a:pt x="194341" y="2829587"/>
                  </a:lnTo>
                  <a:lnTo>
                    <a:pt x="194404" y="2835292"/>
                  </a:lnTo>
                  <a:lnTo>
                    <a:pt x="194463" y="2840997"/>
                  </a:lnTo>
                  <a:lnTo>
                    <a:pt x="194520" y="2846702"/>
                  </a:lnTo>
                  <a:lnTo>
                    <a:pt x="194573" y="2852406"/>
                  </a:lnTo>
                  <a:lnTo>
                    <a:pt x="194623" y="2858111"/>
                  </a:lnTo>
                  <a:lnTo>
                    <a:pt x="194668" y="2863816"/>
                  </a:lnTo>
                  <a:lnTo>
                    <a:pt x="194710" y="2869521"/>
                  </a:lnTo>
                  <a:lnTo>
                    <a:pt x="194748" y="2875226"/>
                  </a:lnTo>
                  <a:lnTo>
                    <a:pt x="194780" y="2880931"/>
                  </a:lnTo>
                  <a:lnTo>
                    <a:pt x="194807" y="2886635"/>
                  </a:lnTo>
                  <a:lnTo>
                    <a:pt x="194831" y="2892340"/>
                  </a:lnTo>
                  <a:lnTo>
                    <a:pt x="194850" y="2898045"/>
                  </a:lnTo>
                  <a:lnTo>
                    <a:pt x="194862" y="2903750"/>
                  </a:lnTo>
                  <a:lnTo>
                    <a:pt x="194869" y="2909455"/>
                  </a:lnTo>
                  <a:lnTo>
                    <a:pt x="194872" y="2915159"/>
                  </a:lnTo>
                  <a:close/>
                </a:path>
              </a:pathLst>
            </a:custGeom>
            <a:solidFill>
              <a:srgbClr val="8B0000">
                <a:alpha val="50196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685653" y="3168962"/>
              <a:ext cx="0" cy="237002"/>
            </a:xfrm>
            <a:custGeom>
              <a:avLst/>
              <a:pathLst>
                <a:path w="0" h="237002">
                  <a:moveTo>
                    <a:pt x="0" y="23700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685653" y="3784269"/>
              <a:ext cx="0" cy="256714"/>
            </a:xfrm>
            <a:custGeom>
              <a:avLst/>
              <a:pathLst>
                <a:path w="0" h="256714">
                  <a:moveTo>
                    <a:pt x="0" y="0"/>
                  </a:moveTo>
                  <a:lnTo>
                    <a:pt x="0" y="25671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0"/>
            <p:cNvSpPr/>
            <p:nvPr/>
          </p:nvSpPr>
          <p:spPr>
            <a:xfrm>
              <a:off x="1638610" y="3405965"/>
              <a:ext cx="94087" cy="378304"/>
            </a:xfrm>
            <a:custGeom>
              <a:avLst/>
              <a:pathLst>
                <a:path w="94087" h="378304">
                  <a:moveTo>
                    <a:pt x="0" y="0"/>
                  </a:moveTo>
                  <a:lnTo>
                    <a:pt x="0" y="378304"/>
                  </a:lnTo>
                  <a:lnTo>
                    <a:pt x="94087" y="378304"/>
                  </a:lnTo>
                  <a:lnTo>
                    <a:pt x="9408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638610" y="3543418"/>
              <a:ext cx="94087" cy="0"/>
            </a:xfrm>
            <a:custGeom>
              <a:avLst/>
              <a:pathLst>
                <a:path w="94087" h="0">
                  <a:moveTo>
                    <a:pt x="0" y="0"/>
                  </a:moveTo>
                  <a:lnTo>
                    <a:pt x="94087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156089" y="2877654"/>
              <a:ext cx="0" cy="695675"/>
            </a:xfrm>
            <a:custGeom>
              <a:avLst/>
              <a:pathLst>
                <a:path w="0" h="695675">
                  <a:moveTo>
                    <a:pt x="0" y="69567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156089" y="4139948"/>
              <a:ext cx="0" cy="833050"/>
            </a:xfrm>
            <a:custGeom>
              <a:avLst/>
              <a:pathLst>
                <a:path w="0" h="833050">
                  <a:moveTo>
                    <a:pt x="0" y="0"/>
                  </a:moveTo>
                  <a:lnTo>
                    <a:pt x="0" y="83305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4"/>
            <p:cNvSpPr/>
            <p:nvPr/>
          </p:nvSpPr>
          <p:spPr>
            <a:xfrm>
              <a:off x="2109046" y="3573330"/>
              <a:ext cx="94087" cy="566617"/>
            </a:xfrm>
            <a:custGeom>
              <a:avLst/>
              <a:pathLst>
                <a:path w="94087" h="566617">
                  <a:moveTo>
                    <a:pt x="0" y="0"/>
                  </a:moveTo>
                  <a:lnTo>
                    <a:pt x="0" y="566617"/>
                  </a:lnTo>
                  <a:lnTo>
                    <a:pt x="94087" y="566617"/>
                  </a:lnTo>
                  <a:lnTo>
                    <a:pt x="9408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109046" y="3782336"/>
              <a:ext cx="94087" cy="0"/>
            </a:xfrm>
            <a:custGeom>
              <a:avLst/>
              <a:pathLst>
                <a:path w="94087" h="0">
                  <a:moveTo>
                    <a:pt x="0" y="0"/>
                  </a:moveTo>
                  <a:lnTo>
                    <a:pt x="94087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1893591" y="1543282"/>
              <a:ext cx="54561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*</a:t>
              </a:r>
            </a:p>
          </p:txBody>
        </p:sp>
        <p:sp>
          <p:nvSpPr>
            <p:cNvPr id="18" name="pl17"/>
            <p:cNvSpPr/>
            <p:nvPr/>
          </p:nvSpPr>
          <p:spPr>
            <a:xfrm>
              <a:off x="1685653" y="1631772"/>
              <a:ext cx="0" cy="87454"/>
            </a:xfrm>
            <a:custGeom>
              <a:avLst/>
              <a:pathLst>
                <a:path w="0" h="87454">
                  <a:moveTo>
                    <a:pt x="0" y="874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685653" y="1631772"/>
              <a:ext cx="470436" cy="0"/>
            </a:xfrm>
            <a:custGeom>
              <a:avLst/>
              <a:pathLst>
                <a:path w="470436" h="0">
                  <a:moveTo>
                    <a:pt x="0" y="0"/>
                  </a:moveTo>
                  <a:lnTo>
                    <a:pt x="4704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156089" y="1631772"/>
              <a:ext cx="0" cy="87454"/>
            </a:xfrm>
            <a:custGeom>
              <a:avLst/>
              <a:pathLst>
                <a:path w="0" h="87454">
                  <a:moveTo>
                    <a:pt x="0" y="0"/>
                  </a:moveTo>
                  <a:lnTo>
                    <a:pt x="0" y="874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2763149" y="1423720"/>
              <a:ext cx="1034959" cy="45771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1"/>
            <p:cNvSpPr/>
            <p:nvPr/>
          </p:nvSpPr>
          <p:spPr>
            <a:xfrm>
              <a:off x="2902292" y="2069111"/>
              <a:ext cx="286236" cy="2098613"/>
            </a:xfrm>
            <a:custGeom>
              <a:avLst/>
              <a:pathLst>
                <a:path w="286236" h="2098613">
                  <a:moveTo>
                    <a:pt x="63328" y="2098613"/>
                  </a:moveTo>
                  <a:lnTo>
                    <a:pt x="62080" y="2094506"/>
                  </a:lnTo>
                  <a:lnTo>
                    <a:pt x="60835" y="2090399"/>
                  </a:lnTo>
                  <a:lnTo>
                    <a:pt x="59593" y="2086292"/>
                  </a:lnTo>
                  <a:lnTo>
                    <a:pt x="58356" y="2082185"/>
                  </a:lnTo>
                  <a:lnTo>
                    <a:pt x="57122" y="2078078"/>
                  </a:lnTo>
                  <a:lnTo>
                    <a:pt x="55898" y="2073972"/>
                  </a:lnTo>
                  <a:lnTo>
                    <a:pt x="54676" y="2069865"/>
                  </a:lnTo>
                  <a:lnTo>
                    <a:pt x="53462" y="2065758"/>
                  </a:lnTo>
                  <a:lnTo>
                    <a:pt x="52255" y="2061651"/>
                  </a:lnTo>
                  <a:lnTo>
                    <a:pt x="51054" y="2057544"/>
                  </a:lnTo>
                  <a:lnTo>
                    <a:pt x="49864" y="2053437"/>
                  </a:lnTo>
                  <a:lnTo>
                    <a:pt x="48677" y="2049330"/>
                  </a:lnTo>
                  <a:lnTo>
                    <a:pt x="47506" y="2045223"/>
                  </a:lnTo>
                  <a:lnTo>
                    <a:pt x="46339" y="2041117"/>
                  </a:lnTo>
                  <a:lnTo>
                    <a:pt x="45184" y="2037010"/>
                  </a:lnTo>
                  <a:lnTo>
                    <a:pt x="44040" y="2032903"/>
                  </a:lnTo>
                  <a:lnTo>
                    <a:pt x="42903" y="2028796"/>
                  </a:lnTo>
                  <a:lnTo>
                    <a:pt x="41782" y="2024689"/>
                  </a:lnTo>
                  <a:lnTo>
                    <a:pt x="40666" y="2020582"/>
                  </a:lnTo>
                  <a:lnTo>
                    <a:pt x="39569" y="2016475"/>
                  </a:lnTo>
                  <a:lnTo>
                    <a:pt x="38479" y="2012368"/>
                  </a:lnTo>
                  <a:lnTo>
                    <a:pt x="37403" y="2008262"/>
                  </a:lnTo>
                  <a:lnTo>
                    <a:pt x="36341" y="2004155"/>
                  </a:lnTo>
                  <a:lnTo>
                    <a:pt x="35287" y="2000048"/>
                  </a:lnTo>
                  <a:lnTo>
                    <a:pt x="34254" y="1995941"/>
                  </a:lnTo>
                  <a:lnTo>
                    <a:pt x="33227" y="1991834"/>
                  </a:lnTo>
                  <a:lnTo>
                    <a:pt x="32220" y="1987727"/>
                  </a:lnTo>
                  <a:lnTo>
                    <a:pt x="31223" y="1983620"/>
                  </a:lnTo>
                  <a:lnTo>
                    <a:pt x="30241" y="1979513"/>
                  </a:lnTo>
                  <a:lnTo>
                    <a:pt x="29276" y="1975407"/>
                  </a:lnTo>
                  <a:lnTo>
                    <a:pt x="28318" y="1971300"/>
                  </a:lnTo>
                  <a:lnTo>
                    <a:pt x="27386" y="1967193"/>
                  </a:lnTo>
                  <a:lnTo>
                    <a:pt x="26460" y="1963086"/>
                  </a:lnTo>
                  <a:lnTo>
                    <a:pt x="25554" y="1958979"/>
                  </a:lnTo>
                  <a:lnTo>
                    <a:pt x="24662" y="1954872"/>
                  </a:lnTo>
                  <a:lnTo>
                    <a:pt x="23783" y="1950765"/>
                  </a:lnTo>
                  <a:lnTo>
                    <a:pt x="22924" y="1946658"/>
                  </a:lnTo>
                  <a:lnTo>
                    <a:pt x="22073" y="1942552"/>
                  </a:lnTo>
                  <a:lnTo>
                    <a:pt x="21247" y="1938445"/>
                  </a:lnTo>
                  <a:lnTo>
                    <a:pt x="20430" y="1934338"/>
                  </a:lnTo>
                  <a:lnTo>
                    <a:pt x="19632" y="1930231"/>
                  </a:lnTo>
                  <a:lnTo>
                    <a:pt x="18849" y="1926124"/>
                  </a:lnTo>
                  <a:lnTo>
                    <a:pt x="18078" y="1922017"/>
                  </a:lnTo>
                  <a:lnTo>
                    <a:pt x="17330" y="1917910"/>
                  </a:lnTo>
                  <a:lnTo>
                    <a:pt x="16590" y="1913803"/>
                  </a:lnTo>
                  <a:lnTo>
                    <a:pt x="15874" y="1909697"/>
                  </a:lnTo>
                  <a:lnTo>
                    <a:pt x="15168" y="1905590"/>
                  </a:lnTo>
                  <a:lnTo>
                    <a:pt x="14480" y="1901483"/>
                  </a:lnTo>
                  <a:lnTo>
                    <a:pt x="13809" y="1897376"/>
                  </a:lnTo>
                  <a:lnTo>
                    <a:pt x="13148" y="1893269"/>
                  </a:lnTo>
                  <a:lnTo>
                    <a:pt x="12512" y="1889162"/>
                  </a:lnTo>
                  <a:lnTo>
                    <a:pt x="11883" y="1885055"/>
                  </a:lnTo>
                  <a:lnTo>
                    <a:pt x="11277" y="1880948"/>
                  </a:lnTo>
                  <a:lnTo>
                    <a:pt x="10684" y="1876842"/>
                  </a:lnTo>
                  <a:lnTo>
                    <a:pt x="10105" y="1872735"/>
                  </a:lnTo>
                  <a:lnTo>
                    <a:pt x="9546" y="1868628"/>
                  </a:lnTo>
                  <a:lnTo>
                    <a:pt x="8995" y="1864521"/>
                  </a:lnTo>
                  <a:lnTo>
                    <a:pt x="8470" y="1860414"/>
                  </a:lnTo>
                  <a:lnTo>
                    <a:pt x="7953" y="1856307"/>
                  </a:lnTo>
                  <a:lnTo>
                    <a:pt x="7456" y="1852200"/>
                  </a:lnTo>
                  <a:lnTo>
                    <a:pt x="6973" y="1848093"/>
                  </a:lnTo>
                  <a:lnTo>
                    <a:pt x="6504" y="1843987"/>
                  </a:lnTo>
                  <a:lnTo>
                    <a:pt x="6056" y="1839880"/>
                  </a:lnTo>
                  <a:lnTo>
                    <a:pt x="5615" y="1835773"/>
                  </a:lnTo>
                  <a:lnTo>
                    <a:pt x="5200" y="1831666"/>
                  </a:lnTo>
                  <a:lnTo>
                    <a:pt x="4793" y="1827559"/>
                  </a:lnTo>
                  <a:lnTo>
                    <a:pt x="4406" y="1823452"/>
                  </a:lnTo>
                  <a:lnTo>
                    <a:pt x="4034" y="1819345"/>
                  </a:lnTo>
                  <a:lnTo>
                    <a:pt x="3674" y="1815238"/>
                  </a:lnTo>
                  <a:lnTo>
                    <a:pt x="3338" y="1811132"/>
                  </a:lnTo>
                  <a:lnTo>
                    <a:pt x="3008" y="1807025"/>
                  </a:lnTo>
                  <a:lnTo>
                    <a:pt x="2704" y="1802918"/>
                  </a:lnTo>
                  <a:lnTo>
                    <a:pt x="2410" y="1798811"/>
                  </a:lnTo>
                  <a:lnTo>
                    <a:pt x="2133" y="1794704"/>
                  </a:lnTo>
                  <a:lnTo>
                    <a:pt x="1875" y="1790597"/>
                  </a:lnTo>
                  <a:lnTo>
                    <a:pt x="1627" y="1786490"/>
                  </a:lnTo>
                  <a:lnTo>
                    <a:pt x="1404" y="1782383"/>
                  </a:lnTo>
                  <a:lnTo>
                    <a:pt x="1190" y="1778277"/>
                  </a:lnTo>
                  <a:lnTo>
                    <a:pt x="999" y="1774170"/>
                  </a:lnTo>
                  <a:lnTo>
                    <a:pt x="821" y="1770063"/>
                  </a:lnTo>
                  <a:lnTo>
                    <a:pt x="659" y="1765956"/>
                  </a:lnTo>
                  <a:lnTo>
                    <a:pt x="519" y="1761849"/>
                  </a:lnTo>
                  <a:lnTo>
                    <a:pt x="387" y="1757742"/>
                  </a:lnTo>
                  <a:lnTo>
                    <a:pt x="284" y="1753635"/>
                  </a:lnTo>
                  <a:lnTo>
                    <a:pt x="190" y="1749528"/>
                  </a:lnTo>
                  <a:lnTo>
                    <a:pt x="119" y="1745422"/>
                  </a:lnTo>
                  <a:lnTo>
                    <a:pt x="63" y="1741315"/>
                  </a:lnTo>
                  <a:lnTo>
                    <a:pt x="23" y="1737208"/>
                  </a:lnTo>
                  <a:lnTo>
                    <a:pt x="7" y="1733101"/>
                  </a:lnTo>
                  <a:lnTo>
                    <a:pt x="0" y="1728994"/>
                  </a:lnTo>
                  <a:lnTo>
                    <a:pt x="23" y="1724887"/>
                  </a:lnTo>
                  <a:lnTo>
                    <a:pt x="56" y="1720780"/>
                  </a:lnTo>
                  <a:lnTo>
                    <a:pt x="112" y="1716673"/>
                  </a:lnTo>
                  <a:lnTo>
                    <a:pt x="186" y="1712567"/>
                  </a:lnTo>
                  <a:lnTo>
                    <a:pt x="275" y="1708460"/>
                  </a:lnTo>
                  <a:lnTo>
                    <a:pt x="392" y="1704353"/>
                  </a:lnTo>
                  <a:lnTo>
                    <a:pt x="518" y="1700246"/>
                  </a:lnTo>
                  <a:lnTo>
                    <a:pt x="674" y="1696139"/>
                  </a:lnTo>
                  <a:lnTo>
                    <a:pt x="843" y="1692032"/>
                  </a:lnTo>
                  <a:lnTo>
                    <a:pt x="1034" y="1687925"/>
                  </a:lnTo>
                  <a:lnTo>
                    <a:pt x="1247" y="1683818"/>
                  </a:lnTo>
                  <a:lnTo>
                    <a:pt x="1473" y="1679712"/>
                  </a:lnTo>
                  <a:lnTo>
                    <a:pt x="1730" y="1675605"/>
                  </a:lnTo>
                  <a:lnTo>
                    <a:pt x="1997" y="1671498"/>
                  </a:lnTo>
                  <a:lnTo>
                    <a:pt x="2293" y="1667391"/>
                  </a:lnTo>
                  <a:lnTo>
                    <a:pt x="2606" y="1663284"/>
                  </a:lnTo>
                  <a:lnTo>
                    <a:pt x="2938" y="1659177"/>
                  </a:lnTo>
                  <a:lnTo>
                    <a:pt x="3296" y="1655070"/>
                  </a:lnTo>
                  <a:lnTo>
                    <a:pt x="3664" y="1650963"/>
                  </a:lnTo>
                  <a:lnTo>
                    <a:pt x="4068" y="1646857"/>
                  </a:lnTo>
                  <a:lnTo>
                    <a:pt x="4481" y="1642750"/>
                  </a:lnTo>
                  <a:lnTo>
                    <a:pt x="4922" y="1638643"/>
                  </a:lnTo>
                  <a:lnTo>
                    <a:pt x="5381" y="1634536"/>
                  </a:lnTo>
                  <a:lnTo>
                    <a:pt x="5859" y="1630429"/>
                  </a:lnTo>
                  <a:lnTo>
                    <a:pt x="6364" y="1626322"/>
                  </a:lnTo>
                  <a:lnTo>
                    <a:pt x="6879" y="1622215"/>
                  </a:lnTo>
                  <a:lnTo>
                    <a:pt x="7429" y="1618108"/>
                  </a:lnTo>
                  <a:lnTo>
                    <a:pt x="7990" y="1614002"/>
                  </a:lnTo>
                  <a:lnTo>
                    <a:pt x="8575" y="1609895"/>
                  </a:lnTo>
                  <a:lnTo>
                    <a:pt x="9182" y="1605788"/>
                  </a:lnTo>
                  <a:lnTo>
                    <a:pt x="9803" y="1601681"/>
                  </a:lnTo>
                  <a:lnTo>
                    <a:pt x="10454" y="1597574"/>
                  </a:lnTo>
                  <a:lnTo>
                    <a:pt x="11114" y="1593467"/>
                  </a:lnTo>
                  <a:lnTo>
                    <a:pt x="11805" y="1589360"/>
                  </a:lnTo>
                  <a:lnTo>
                    <a:pt x="12509" y="1585253"/>
                  </a:lnTo>
                  <a:lnTo>
                    <a:pt x="13234" y="1581147"/>
                  </a:lnTo>
                  <a:lnTo>
                    <a:pt x="13980" y="1577040"/>
                  </a:lnTo>
                  <a:lnTo>
                    <a:pt x="14739" y="1572933"/>
                  </a:lnTo>
                  <a:lnTo>
                    <a:pt x="15527" y="1568826"/>
                  </a:lnTo>
                  <a:lnTo>
                    <a:pt x="16323" y="1564719"/>
                  </a:lnTo>
                  <a:lnTo>
                    <a:pt x="17145" y="1560612"/>
                  </a:lnTo>
                  <a:lnTo>
                    <a:pt x="17981" y="1556505"/>
                  </a:lnTo>
                  <a:lnTo>
                    <a:pt x="18834" y="1552398"/>
                  </a:lnTo>
                  <a:lnTo>
                    <a:pt x="19708" y="1548292"/>
                  </a:lnTo>
                  <a:lnTo>
                    <a:pt x="20590" y="1544185"/>
                  </a:lnTo>
                  <a:lnTo>
                    <a:pt x="21500" y="1540078"/>
                  </a:lnTo>
                  <a:lnTo>
                    <a:pt x="22417" y="1535971"/>
                  </a:lnTo>
                  <a:lnTo>
                    <a:pt x="23355" y="1531864"/>
                  </a:lnTo>
                  <a:lnTo>
                    <a:pt x="24305" y="1527757"/>
                  </a:lnTo>
                  <a:lnTo>
                    <a:pt x="25268" y="1523650"/>
                  </a:lnTo>
                  <a:lnTo>
                    <a:pt x="26250" y="1519543"/>
                  </a:lnTo>
                  <a:lnTo>
                    <a:pt x="27238" y="1515437"/>
                  </a:lnTo>
                  <a:lnTo>
                    <a:pt x="28247" y="1511330"/>
                  </a:lnTo>
                  <a:lnTo>
                    <a:pt x="29263" y="1507223"/>
                  </a:lnTo>
                  <a:lnTo>
                    <a:pt x="30294" y="1503116"/>
                  </a:lnTo>
                  <a:lnTo>
                    <a:pt x="31335" y="1499009"/>
                  </a:lnTo>
                  <a:lnTo>
                    <a:pt x="32385" y="1494902"/>
                  </a:lnTo>
                  <a:lnTo>
                    <a:pt x="33449" y="1490795"/>
                  </a:lnTo>
                  <a:lnTo>
                    <a:pt x="34518" y="1486688"/>
                  </a:lnTo>
                  <a:lnTo>
                    <a:pt x="35601" y="1482582"/>
                  </a:lnTo>
                  <a:lnTo>
                    <a:pt x="36689" y="1478475"/>
                  </a:lnTo>
                  <a:lnTo>
                    <a:pt x="37786" y="1474368"/>
                  </a:lnTo>
                  <a:lnTo>
                    <a:pt x="38890" y="1470261"/>
                  </a:lnTo>
                  <a:lnTo>
                    <a:pt x="39999" y="1466154"/>
                  </a:lnTo>
                  <a:lnTo>
                    <a:pt x="41116" y="1462047"/>
                  </a:lnTo>
                  <a:lnTo>
                    <a:pt x="42236" y="1457940"/>
                  </a:lnTo>
                  <a:lnTo>
                    <a:pt x="43363" y="1453833"/>
                  </a:lnTo>
                  <a:lnTo>
                    <a:pt x="44492" y="1449727"/>
                  </a:lnTo>
                  <a:lnTo>
                    <a:pt x="45625" y="1445620"/>
                  </a:lnTo>
                  <a:lnTo>
                    <a:pt x="46760" y="1441513"/>
                  </a:lnTo>
                  <a:lnTo>
                    <a:pt x="47897" y="1437406"/>
                  </a:lnTo>
                  <a:lnTo>
                    <a:pt x="49036" y="1433299"/>
                  </a:lnTo>
                  <a:lnTo>
                    <a:pt x="50174" y="1429192"/>
                  </a:lnTo>
                  <a:lnTo>
                    <a:pt x="51313" y="1425085"/>
                  </a:lnTo>
                  <a:lnTo>
                    <a:pt x="52451" y="1420978"/>
                  </a:lnTo>
                  <a:lnTo>
                    <a:pt x="53588" y="1416871"/>
                  </a:lnTo>
                  <a:lnTo>
                    <a:pt x="54721" y="1412765"/>
                  </a:lnTo>
                  <a:lnTo>
                    <a:pt x="55854" y="1408658"/>
                  </a:lnTo>
                  <a:lnTo>
                    <a:pt x="56981" y="1404551"/>
                  </a:lnTo>
                  <a:lnTo>
                    <a:pt x="58105" y="1400444"/>
                  </a:lnTo>
                  <a:lnTo>
                    <a:pt x="59224" y="1396337"/>
                  </a:lnTo>
                  <a:lnTo>
                    <a:pt x="60338" y="1392230"/>
                  </a:lnTo>
                  <a:lnTo>
                    <a:pt x="61447" y="1388123"/>
                  </a:lnTo>
                  <a:lnTo>
                    <a:pt x="62546" y="1384016"/>
                  </a:lnTo>
                  <a:lnTo>
                    <a:pt x="63642" y="1379910"/>
                  </a:lnTo>
                  <a:lnTo>
                    <a:pt x="64726" y="1375803"/>
                  </a:lnTo>
                  <a:lnTo>
                    <a:pt x="65805" y="1371696"/>
                  </a:lnTo>
                  <a:lnTo>
                    <a:pt x="66873" y="1367589"/>
                  </a:lnTo>
                  <a:lnTo>
                    <a:pt x="67931" y="1363482"/>
                  </a:lnTo>
                  <a:lnTo>
                    <a:pt x="68983" y="1359375"/>
                  </a:lnTo>
                  <a:lnTo>
                    <a:pt x="70018" y="1355268"/>
                  </a:lnTo>
                  <a:lnTo>
                    <a:pt x="71047" y="1351161"/>
                  </a:lnTo>
                  <a:lnTo>
                    <a:pt x="72060" y="1347055"/>
                  </a:lnTo>
                  <a:lnTo>
                    <a:pt x="73063" y="1342948"/>
                  </a:lnTo>
                  <a:lnTo>
                    <a:pt x="74054" y="1338841"/>
                  </a:lnTo>
                  <a:lnTo>
                    <a:pt x="75028" y="1334734"/>
                  </a:lnTo>
                  <a:lnTo>
                    <a:pt x="75996" y="1330627"/>
                  </a:lnTo>
                  <a:lnTo>
                    <a:pt x="76940" y="1326520"/>
                  </a:lnTo>
                  <a:lnTo>
                    <a:pt x="77877" y="1322413"/>
                  </a:lnTo>
                  <a:lnTo>
                    <a:pt x="78794" y="1318306"/>
                  </a:lnTo>
                  <a:lnTo>
                    <a:pt x="79697" y="1314200"/>
                  </a:lnTo>
                  <a:lnTo>
                    <a:pt x="80587" y="1310093"/>
                  </a:lnTo>
                  <a:lnTo>
                    <a:pt x="81455" y="1305986"/>
                  </a:lnTo>
                  <a:lnTo>
                    <a:pt x="82316" y="1301879"/>
                  </a:lnTo>
                  <a:lnTo>
                    <a:pt x="83149" y="1297772"/>
                  </a:lnTo>
                  <a:lnTo>
                    <a:pt x="83972" y="1293665"/>
                  </a:lnTo>
                  <a:lnTo>
                    <a:pt x="84774" y="1289558"/>
                  </a:lnTo>
                  <a:lnTo>
                    <a:pt x="85559" y="1285451"/>
                  </a:lnTo>
                  <a:lnTo>
                    <a:pt x="86331" y="1281345"/>
                  </a:lnTo>
                  <a:lnTo>
                    <a:pt x="87076" y="1277238"/>
                  </a:lnTo>
                  <a:lnTo>
                    <a:pt x="87813" y="1273131"/>
                  </a:lnTo>
                  <a:lnTo>
                    <a:pt x="88520" y="1269024"/>
                  </a:lnTo>
                  <a:lnTo>
                    <a:pt x="89216" y="1264917"/>
                  </a:lnTo>
                  <a:lnTo>
                    <a:pt x="89891" y="1260810"/>
                  </a:lnTo>
                  <a:lnTo>
                    <a:pt x="90545" y="1256703"/>
                  </a:lnTo>
                  <a:lnTo>
                    <a:pt x="91188" y="1252596"/>
                  </a:lnTo>
                  <a:lnTo>
                    <a:pt x="91800" y="1248490"/>
                  </a:lnTo>
                  <a:lnTo>
                    <a:pt x="92403" y="1244383"/>
                  </a:lnTo>
                  <a:lnTo>
                    <a:pt x="92978" y="1240276"/>
                  </a:lnTo>
                  <a:lnTo>
                    <a:pt x="93539" y="1236169"/>
                  </a:lnTo>
                  <a:lnTo>
                    <a:pt x="94081" y="1232062"/>
                  </a:lnTo>
                  <a:lnTo>
                    <a:pt x="94600" y="1227955"/>
                  </a:lnTo>
                  <a:lnTo>
                    <a:pt x="95109" y="1223848"/>
                  </a:lnTo>
                  <a:lnTo>
                    <a:pt x="95586" y="1219741"/>
                  </a:lnTo>
                  <a:lnTo>
                    <a:pt x="96053" y="1215635"/>
                  </a:lnTo>
                  <a:lnTo>
                    <a:pt x="96496" y="1211528"/>
                  </a:lnTo>
                  <a:lnTo>
                    <a:pt x="96923" y="1207421"/>
                  </a:lnTo>
                  <a:lnTo>
                    <a:pt x="97333" y="1203314"/>
                  </a:lnTo>
                  <a:lnTo>
                    <a:pt x="97719" y="1199207"/>
                  </a:lnTo>
                  <a:lnTo>
                    <a:pt x="98096" y="1195100"/>
                  </a:lnTo>
                  <a:lnTo>
                    <a:pt x="98444" y="1190993"/>
                  </a:lnTo>
                  <a:lnTo>
                    <a:pt x="98782" y="1186886"/>
                  </a:lnTo>
                  <a:lnTo>
                    <a:pt x="99098" y="1182780"/>
                  </a:lnTo>
                  <a:lnTo>
                    <a:pt x="99398" y="1178673"/>
                  </a:lnTo>
                  <a:lnTo>
                    <a:pt x="99685" y="1174566"/>
                  </a:lnTo>
                  <a:lnTo>
                    <a:pt x="99948" y="1170459"/>
                  </a:lnTo>
                  <a:lnTo>
                    <a:pt x="100203" y="1166352"/>
                  </a:lnTo>
                  <a:lnTo>
                    <a:pt x="100434" y="1162245"/>
                  </a:lnTo>
                  <a:lnTo>
                    <a:pt x="100655" y="1158138"/>
                  </a:lnTo>
                  <a:lnTo>
                    <a:pt x="100858" y="1154031"/>
                  </a:lnTo>
                  <a:lnTo>
                    <a:pt x="101046" y="1149925"/>
                  </a:lnTo>
                  <a:lnTo>
                    <a:pt x="101224" y="1145818"/>
                  </a:lnTo>
                  <a:lnTo>
                    <a:pt x="101381" y="1141711"/>
                  </a:lnTo>
                  <a:lnTo>
                    <a:pt x="101531" y="1137604"/>
                  </a:lnTo>
                  <a:lnTo>
                    <a:pt x="101662" y="1133497"/>
                  </a:lnTo>
                  <a:lnTo>
                    <a:pt x="101784" y="1129390"/>
                  </a:lnTo>
                  <a:lnTo>
                    <a:pt x="101894" y="1125283"/>
                  </a:lnTo>
                  <a:lnTo>
                    <a:pt x="101990" y="1121176"/>
                  </a:lnTo>
                  <a:lnTo>
                    <a:pt x="102079" y="1117070"/>
                  </a:lnTo>
                  <a:lnTo>
                    <a:pt x="102151" y="1112963"/>
                  </a:lnTo>
                  <a:lnTo>
                    <a:pt x="102218" y="1108856"/>
                  </a:lnTo>
                  <a:lnTo>
                    <a:pt x="102273" y="1104749"/>
                  </a:lnTo>
                  <a:lnTo>
                    <a:pt x="102319" y="1100642"/>
                  </a:lnTo>
                  <a:lnTo>
                    <a:pt x="102358" y="1096535"/>
                  </a:lnTo>
                  <a:lnTo>
                    <a:pt x="102386" y="1092428"/>
                  </a:lnTo>
                  <a:lnTo>
                    <a:pt x="102410" y="1088321"/>
                  </a:lnTo>
                  <a:lnTo>
                    <a:pt x="102423" y="1084215"/>
                  </a:lnTo>
                  <a:lnTo>
                    <a:pt x="102433" y="1080108"/>
                  </a:lnTo>
                  <a:lnTo>
                    <a:pt x="102435" y="1076001"/>
                  </a:lnTo>
                  <a:lnTo>
                    <a:pt x="102432" y="1071894"/>
                  </a:lnTo>
                  <a:lnTo>
                    <a:pt x="102426" y="1067787"/>
                  </a:lnTo>
                  <a:lnTo>
                    <a:pt x="102413" y="1063680"/>
                  </a:lnTo>
                  <a:lnTo>
                    <a:pt x="102399" y="1059573"/>
                  </a:lnTo>
                  <a:lnTo>
                    <a:pt x="102379" y="1055466"/>
                  </a:lnTo>
                  <a:lnTo>
                    <a:pt x="102359" y="1051360"/>
                  </a:lnTo>
                  <a:lnTo>
                    <a:pt x="102335" y="1047253"/>
                  </a:lnTo>
                  <a:lnTo>
                    <a:pt x="102311" y="1043146"/>
                  </a:lnTo>
                  <a:lnTo>
                    <a:pt x="102285" y="1039039"/>
                  </a:lnTo>
                  <a:lnTo>
                    <a:pt x="102259" y="1034932"/>
                  </a:lnTo>
                  <a:lnTo>
                    <a:pt x="102233" y="1030825"/>
                  </a:lnTo>
                  <a:lnTo>
                    <a:pt x="102208" y="1026718"/>
                  </a:lnTo>
                  <a:lnTo>
                    <a:pt x="102184" y="1022611"/>
                  </a:lnTo>
                  <a:lnTo>
                    <a:pt x="102161" y="1018505"/>
                  </a:lnTo>
                  <a:lnTo>
                    <a:pt x="102141" y="1014398"/>
                  </a:lnTo>
                  <a:lnTo>
                    <a:pt x="102122" y="1010291"/>
                  </a:lnTo>
                  <a:lnTo>
                    <a:pt x="102108" y="1006184"/>
                  </a:lnTo>
                  <a:lnTo>
                    <a:pt x="102096" y="1002077"/>
                  </a:lnTo>
                  <a:lnTo>
                    <a:pt x="102089" y="997970"/>
                  </a:lnTo>
                  <a:lnTo>
                    <a:pt x="102086" y="993863"/>
                  </a:lnTo>
                  <a:lnTo>
                    <a:pt x="102087" y="989756"/>
                  </a:lnTo>
                  <a:lnTo>
                    <a:pt x="102095" y="985650"/>
                  </a:lnTo>
                  <a:lnTo>
                    <a:pt x="102106" y="981543"/>
                  </a:lnTo>
                  <a:lnTo>
                    <a:pt x="102126" y="977436"/>
                  </a:lnTo>
                  <a:lnTo>
                    <a:pt x="102150" y="973329"/>
                  </a:lnTo>
                  <a:lnTo>
                    <a:pt x="102182" y="969222"/>
                  </a:lnTo>
                  <a:lnTo>
                    <a:pt x="102221" y="965115"/>
                  </a:lnTo>
                  <a:lnTo>
                    <a:pt x="102266" y="961008"/>
                  </a:lnTo>
                  <a:lnTo>
                    <a:pt x="102321" y="956901"/>
                  </a:lnTo>
                  <a:lnTo>
                    <a:pt x="102380" y="952795"/>
                  </a:lnTo>
                  <a:lnTo>
                    <a:pt x="102452" y="948688"/>
                  </a:lnTo>
                  <a:lnTo>
                    <a:pt x="102529" y="944581"/>
                  </a:lnTo>
                  <a:lnTo>
                    <a:pt x="102616" y="940474"/>
                  </a:lnTo>
                  <a:lnTo>
                    <a:pt x="102713" y="936367"/>
                  </a:lnTo>
                  <a:lnTo>
                    <a:pt x="102815" y="932260"/>
                  </a:lnTo>
                  <a:lnTo>
                    <a:pt x="102931" y="928153"/>
                  </a:lnTo>
                  <a:lnTo>
                    <a:pt x="103052" y="924046"/>
                  </a:lnTo>
                  <a:lnTo>
                    <a:pt x="103187" y="919940"/>
                  </a:lnTo>
                  <a:lnTo>
                    <a:pt x="103329" y="915833"/>
                  </a:lnTo>
                  <a:lnTo>
                    <a:pt x="103480" y="911726"/>
                  </a:lnTo>
                  <a:lnTo>
                    <a:pt x="103644" y="907619"/>
                  </a:lnTo>
                  <a:lnTo>
                    <a:pt x="103812" y="903512"/>
                  </a:lnTo>
                  <a:lnTo>
                    <a:pt x="103997" y="899405"/>
                  </a:lnTo>
                  <a:lnTo>
                    <a:pt x="104187" y="895298"/>
                  </a:lnTo>
                  <a:lnTo>
                    <a:pt x="104390" y="891191"/>
                  </a:lnTo>
                  <a:lnTo>
                    <a:pt x="104602" y="887085"/>
                  </a:lnTo>
                  <a:lnTo>
                    <a:pt x="104822" y="882978"/>
                  </a:lnTo>
                  <a:lnTo>
                    <a:pt x="105056" y="878871"/>
                  </a:lnTo>
                  <a:lnTo>
                    <a:pt x="105294" y="874764"/>
                  </a:lnTo>
                  <a:lnTo>
                    <a:pt x="105548" y="870657"/>
                  </a:lnTo>
                  <a:lnTo>
                    <a:pt x="105808" y="866550"/>
                  </a:lnTo>
                  <a:lnTo>
                    <a:pt x="106079" y="862443"/>
                  </a:lnTo>
                  <a:lnTo>
                    <a:pt x="106359" y="858336"/>
                  </a:lnTo>
                  <a:lnTo>
                    <a:pt x="106647" y="854230"/>
                  </a:lnTo>
                  <a:lnTo>
                    <a:pt x="106948" y="850123"/>
                  </a:lnTo>
                  <a:lnTo>
                    <a:pt x="107253" y="846016"/>
                  </a:lnTo>
                  <a:lnTo>
                    <a:pt x="107571" y="841909"/>
                  </a:lnTo>
                  <a:lnTo>
                    <a:pt x="107895" y="837802"/>
                  </a:lnTo>
                  <a:lnTo>
                    <a:pt x="108229" y="833695"/>
                  </a:lnTo>
                  <a:lnTo>
                    <a:pt x="108571" y="829588"/>
                  </a:lnTo>
                  <a:lnTo>
                    <a:pt x="108919" y="825481"/>
                  </a:lnTo>
                  <a:lnTo>
                    <a:pt x="109279" y="821375"/>
                  </a:lnTo>
                  <a:lnTo>
                    <a:pt x="109642" y="817268"/>
                  </a:lnTo>
                  <a:lnTo>
                    <a:pt x="110016" y="813161"/>
                  </a:lnTo>
                  <a:lnTo>
                    <a:pt x="110395" y="809054"/>
                  </a:lnTo>
                  <a:lnTo>
                    <a:pt x="110781" y="804947"/>
                  </a:lnTo>
                  <a:lnTo>
                    <a:pt x="111174" y="800840"/>
                  </a:lnTo>
                  <a:lnTo>
                    <a:pt x="111571" y="796733"/>
                  </a:lnTo>
                  <a:lnTo>
                    <a:pt x="111977" y="792626"/>
                  </a:lnTo>
                  <a:lnTo>
                    <a:pt x="112386" y="788520"/>
                  </a:lnTo>
                  <a:lnTo>
                    <a:pt x="112802" y="784413"/>
                  </a:lnTo>
                  <a:lnTo>
                    <a:pt x="113222" y="780306"/>
                  </a:lnTo>
                  <a:lnTo>
                    <a:pt x="113647" y="776199"/>
                  </a:lnTo>
                  <a:lnTo>
                    <a:pt x="114077" y="772092"/>
                  </a:lnTo>
                  <a:lnTo>
                    <a:pt x="114509" y="767985"/>
                  </a:lnTo>
                  <a:lnTo>
                    <a:pt x="114946" y="763878"/>
                  </a:lnTo>
                  <a:lnTo>
                    <a:pt x="115386" y="759771"/>
                  </a:lnTo>
                  <a:lnTo>
                    <a:pt x="115829" y="755665"/>
                  </a:lnTo>
                  <a:lnTo>
                    <a:pt x="116275" y="751558"/>
                  </a:lnTo>
                  <a:lnTo>
                    <a:pt x="116722" y="747451"/>
                  </a:lnTo>
                  <a:lnTo>
                    <a:pt x="117172" y="743344"/>
                  </a:lnTo>
                  <a:lnTo>
                    <a:pt x="117623" y="739237"/>
                  </a:lnTo>
                  <a:lnTo>
                    <a:pt x="118076" y="735130"/>
                  </a:lnTo>
                  <a:lnTo>
                    <a:pt x="118530" y="731023"/>
                  </a:lnTo>
                  <a:lnTo>
                    <a:pt x="118984" y="726916"/>
                  </a:lnTo>
                  <a:lnTo>
                    <a:pt x="119439" y="722810"/>
                  </a:lnTo>
                  <a:lnTo>
                    <a:pt x="119893" y="718703"/>
                  </a:lnTo>
                  <a:lnTo>
                    <a:pt x="120347" y="714596"/>
                  </a:lnTo>
                  <a:lnTo>
                    <a:pt x="120801" y="710489"/>
                  </a:lnTo>
                  <a:lnTo>
                    <a:pt x="121253" y="706382"/>
                  </a:lnTo>
                  <a:lnTo>
                    <a:pt x="121704" y="702275"/>
                  </a:lnTo>
                  <a:lnTo>
                    <a:pt x="122154" y="698168"/>
                  </a:lnTo>
                  <a:lnTo>
                    <a:pt x="122601" y="694061"/>
                  </a:lnTo>
                  <a:lnTo>
                    <a:pt x="123047" y="689955"/>
                  </a:lnTo>
                  <a:lnTo>
                    <a:pt x="123490" y="685848"/>
                  </a:lnTo>
                  <a:lnTo>
                    <a:pt x="123930" y="681741"/>
                  </a:lnTo>
                  <a:lnTo>
                    <a:pt x="124367" y="677634"/>
                  </a:lnTo>
                  <a:lnTo>
                    <a:pt x="124801" y="673527"/>
                  </a:lnTo>
                  <a:lnTo>
                    <a:pt x="125232" y="669420"/>
                  </a:lnTo>
                  <a:lnTo>
                    <a:pt x="125657" y="665313"/>
                  </a:lnTo>
                  <a:lnTo>
                    <a:pt x="126081" y="661206"/>
                  </a:lnTo>
                  <a:lnTo>
                    <a:pt x="126498" y="657100"/>
                  </a:lnTo>
                  <a:lnTo>
                    <a:pt x="126912" y="652993"/>
                  </a:lnTo>
                  <a:lnTo>
                    <a:pt x="127321" y="648886"/>
                  </a:lnTo>
                  <a:lnTo>
                    <a:pt x="127724" y="644779"/>
                  </a:lnTo>
                  <a:lnTo>
                    <a:pt x="128124" y="640672"/>
                  </a:lnTo>
                  <a:lnTo>
                    <a:pt x="128516" y="636565"/>
                  </a:lnTo>
                  <a:lnTo>
                    <a:pt x="128906" y="632458"/>
                  </a:lnTo>
                  <a:lnTo>
                    <a:pt x="129286" y="628351"/>
                  </a:lnTo>
                  <a:lnTo>
                    <a:pt x="129663" y="624245"/>
                  </a:lnTo>
                  <a:lnTo>
                    <a:pt x="130033" y="620138"/>
                  </a:lnTo>
                  <a:lnTo>
                    <a:pt x="130397" y="616031"/>
                  </a:lnTo>
                  <a:lnTo>
                    <a:pt x="130756" y="611924"/>
                  </a:lnTo>
                  <a:lnTo>
                    <a:pt x="131105" y="607817"/>
                  </a:lnTo>
                  <a:lnTo>
                    <a:pt x="131451" y="603710"/>
                  </a:lnTo>
                  <a:lnTo>
                    <a:pt x="131788" y="599603"/>
                  </a:lnTo>
                  <a:lnTo>
                    <a:pt x="132119" y="595496"/>
                  </a:lnTo>
                  <a:lnTo>
                    <a:pt x="132444" y="591390"/>
                  </a:lnTo>
                  <a:lnTo>
                    <a:pt x="132759" y="587283"/>
                  </a:lnTo>
                  <a:lnTo>
                    <a:pt x="133072" y="583176"/>
                  </a:lnTo>
                  <a:lnTo>
                    <a:pt x="133372" y="579069"/>
                  </a:lnTo>
                  <a:lnTo>
                    <a:pt x="133668" y="574962"/>
                  </a:lnTo>
                  <a:lnTo>
                    <a:pt x="133955" y="570855"/>
                  </a:lnTo>
                  <a:lnTo>
                    <a:pt x="134235" y="566748"/>
                  </a:lnTo>
                  <a:lnTo>
                    <a:pt x="134509" y="562641"/>
                  </a:lnTo>
                  <a:lnTo>
                    <a:pt x="134773" y="558535"/>
                  </a:lnTo>
                  <a:lnTo>
                    <a:pt x="135033" y="554428"/>
                  </a:lnTo>
                  <a:lnTo>
                    <a:pt x="135281" y="550321"/>
                  </a:lnTo>
                  <a:lnTo>
                    <a:pt x="135524" y="546214"/>
                  </a:lnTo>
                  <a:lnTo>
                    <a:pt x="135758" y="542107"/>
                  </a:lnTo>
                  <a:lnTo>
                    <a:pt x="135985" y="538000"/>
                  </a:lnTo>
                  <a:lnTo>
                    <a:pt x="136206" y="533893"/>
                  </a:lnTo>
                  <a:lnTo>
                    <a:pt x="136415" y="529786"/>
                  </a:lnTo>
                  <a:lnTo>
                    <a:pt x="136621" y="525680"/>
                  </a:lnTo>
                  <a:lnTo>
                    <a:pt x="136815" y="521573"/>
                  </a:lnTo>
                  <a:lnTo>
                    <a:pt x="137004" y="517466"/>
                  </a:lnTo>
                  <a:lnTo>
                    <a:pt x="137184" y="513359"/>
                  </a:lnTo>
                  <a:lnTo>
                    <a:pt x="137356" y="509252"/>
                  </a:lnTo>
                  <a:lnTo>
                    <a:pt x="137523" y="505145"/>
                  </a:lnTo>
                  <a:lnTo>
                    <a:pt x="137677" y="501038"/>
                  </a:lnTo>
                  <a:lnTo>
                    <a:pt x="137829" y="496931"/>
                  </a:lnTo>
                  <a:lnTo>
                    <a:pt x="137968" y="492825"/>
                  </a:lnTo>
                  <a:lnTo>
                    <a:pt x="138103" y="488718"/>
                  </a:lnTo>
                  <a:lnTo>
                    <a:pt x="138229" y="484611"/>
                  </a:lnTo>
                  <a:lnTo>
                    <a:pt x="138347" y="480504"/>
                  </a:lnTo>
                  <a:lnTo>
                    <a:pt x="138460" y="476397"/>
                  </a:lnTo>
                  <a:lnTo>
                    <a:pt x="138560" y="472290"/>
                  </a:lnTo>
                  <a:lnTo>
                    <a:pt x="138657" y="468183"/>
                  </a:lnTo>
                  <a:lnTo>
                    <a:pt x="138744" y="464076"/>
                  </a:lnTo>
                  <a:lnTo>
                    <a:pt x="138825" y="459970"/>
                  </a:lnTo>
                  <a:lnTo>
                    <a:pt x="138899" y="455863"/>
                  </a:lnTo>
                  <a:lnTo>
                    <a:pt x="138963" y="451756"/>
                  </a:lnTo>
                  <a:lnTo>
                    <a:pt x="139023" y="447649"/>
                  </a:lnTo>
                  <a:lnTo>
                    <a:pt x="139071" y="443542"/>
                  </a:lnTo>
                  <a:lnTo>
                    <a:pt x="139116" y="439435"/>
                  </a:lnTo>
                  <a:lnTo>
                    <a:pt x="139151" y="435328"/>
                  </a:lnTo>
                  <a:lnTo>
                    <a:pt x="139179" y="431221"/>
                  </a:lnTo>
                  <a:lnTo>
                    <a:pt x="139202" y="427115"/>
                  </a:lnTo>
                  <a:lnTo>
                    <a:pt x="139214" y="423008"/>
                  </a:lnTo>
                  <a:lnTo>
                    <a:pt x="139223" y="418901"/>
                  </a:lnTo>
                  <a:lnTo>
                    <a:pt x="139220" y="414794"/>
                  </a:lnTo>
                  <a:lnTo>
                    <a:pt x="139214" y="410687"/>
                  </a:lnTo>
                  <a:lnTo>
                    <a:pt x="139199" y="406580"/>
                  </a:lnTo>
                  <a:lnTo>
                    <a:pt x="139177" y="402473"/>
                  </a:lnTo>
                  <a:lnTo>
                    <a:pt x="139150" y="398366"/>
                  </a:lnTo>
                  <a:lnTo>
                    <a:pt x="139112" y="394260"/>
                  </a:lnTo>
                  <a:lnTo>
                    <a:pt x="139071" y="390153"/>
                  </a:lnTo>
                  <a:lnTo>
                    <a:pt x="139020" y="386046"/>
                  </a:lnTo>
                  <a:lnTo>
                    <a:pt x="138964" y="381939"/>
                  </a:lnTo>
                  <a:lnTo>
                    <a:pt x="138901" y="377832"/>
                  </a:lnTo>
                  <a:lnTo>
                    <a:pt x="138830" y="373725"/>
                  </a:lnTo>
                  <a:lnTo>
                    <a:pt x="138756" y="369618"/>
                  </a:lnTo>
                  <a:lnTo>
                    <a:pt x="138670" y="365511"/>
                  </a:lnTo>
                  <a:lnTo>
                    <a:pt x="138581" y="361405"/>
                  </a:lnTo>
                  <a:lnTo>
                    <a:pt x="138484" y="357298"/>
                  </a:lnTo>
                  <a:lnTo>
                    <a:pt x="138381" y="353191"/>
                  </a:lnTo>
                  <a:lnTo>
                    <a:pt x="138272" y="349084"/>
                  </a:lnTo>
                  <a:lnTo>
                    <a:pt x="138155" y="344977"/>
                  </a:lnTo>
                  <a:lnTo>
                    <a:pt x="138035" y="340870"/>
                  </a:lnTo>
                  <a:lnTo>
                    <a:pt x="137904" y="336763"/>
                  </a:lnTo>
                  <a:lnTo>
                    <a:pt x="137771" y="332656"/>
                  </a:lnTo>
                  <a:lnTo>
                    <a:pt x="137630" y="328550"/>
                  </a:lnTo>
                  <a:lnTo>
                    <a:pt x="137483" y="324443"/>
                  </a:lnTo>
                  <a:lnTo>
                    <a:pt x="137331" y="320336"/>
                  </a:lnTo>
                  <a:lnTo>
                    <a:pt x="137171" y="316229"/>
                  </a:lnTo>
                  <a:lnTo>
                    <a:pt x="137009" y="312122"/>
                  </a:lnTo>
                  <a:lnTo>
                    <a:pt x="136837" y="308015"/>
                  </a:lnTo>
                  <a:lnTo>
                    <a:pt x="136662" y="303908"/>
                  </a:lnTo>
                  <a:lnTo>
                    <a:pt x="136481" y="299801"/>
                  </a:lnTo>
                  <a:lnTo>
                    <a:pt x="136294" y="295695"/>
                  </a:lnTo>
                  <a:lnTo>
                    <a:pt x="136104" y="291588"/>
                  </a:lnTo>
                  <a:lnTo>
                    <a:pt x="135906" y="287481"/>
                  </a:lnTo>
                  <a:lnTo>
                    <a:pt x="135706" y="283374"/>
                  </a:lnTo>
                  <a:lnTo>
                    <a:pt x="135498" y="279267"/>
                  </a:lnTo>
                  <a:lnTo>
                    <a:pt x="135288" y="275160"/>
                  </a:lnTo>
                  <a:lnTo>
                    <a:pt x="135072" y="271053"/>
                  </a:lnTo>
                  <a:lnTo>
                    <a:pt x="134851" y="266946"/>
                  </a:lnTo>
                  <a:lnTo>
                    <a:pt x="134628" y="262840"/>
                  </a:lnTo>
                  <a:lnTo>
                    <a:pt x="134399" y="258733"/>
                  </a:lnTo>
                  <a:lnTo>
                    <a:pt x="134167" y="254626"/>
                  </a:lnTo>
                  <a:lnTo>
                    <a:pt x="133930" y="250519"/>
                  </a:lnTo>
                  <a:lnTo>
                    <a:pt x="133691" y="246412"/>
                  </a:lnTo>
                  <a:lnTo>
                    <a:pt x="133448" y="242305"/>
                  </a:lnTo>
                  <a:lnTo>
                    <a:pt x="133202" y="238198"/>
                  </a:lnTo>
                  <a:lnTo>
                    <a:pt x="132953" y="234091"/>
                  </a:lnTo>
                  <a:lnTo>
                    <a:pt x="132701" y="229985"/>
                  </a:lnTo>
                  <a:lnTo>
                    <a:pt x="132447" y="225878"/>
                  </a:lnTo>
                  <a:lnTo>
                    <a:pt x="132190" y="221771"/>
                  </a:lnTo>
                  <a:lnTo>
                    <a:pt x="131931" y="217664"/>
                  </a:lnTo>
                  <a:lnTo>
                    <a:pt x="131670" y="213557"/>
                  </a:lnTo>
                  <a:lnTo>
                    <a:pt x="131408" y="209450"/>
                  </a:lnTo>
                  <a:lnTo>
                    <a:pt x="131144" y="205343"/>
                  </a:lnTo>
                  <a:lnTo>
                    <a:pt x="130879" y="201236"/>
                  </a:lnTo>
                  <a:lnTo>
                    <a:pt x="130614" y="197130"/>
                  </a:lnTo>
                  <a:lnTo>
                    <a:pt x="130347" y="193023"/>
                  </a:lnTo>
                  <a:lnTo>
                    <a:pt x="130081" y="188916"/>
                  </a:lnTo>
                  <a:lnTo>
                    <a:pt x="129814" y="184809"/>
                  </a:lnTo>
                  <a:lnTo>
                    <a:pt x="129547" y="180702"/>
                  </a:lnTo>
                  <a:lnTo>
                    <a:pt x="129281" y="176595"/>
                  </a:lnTo>
                  <a:lnTo>
                    <a:pt x="129016" y="172488"/>
                  </a:lnTo>
                  <a:lnTo>
                    <a:pt x="128751" y="168381"/>
                  </a:lnTo>
                  <a:lnTo>
                    <a:pt x="128488" y="164275"/>
                  </a:lnTo>
                  <a:lnTo>
                    <a:pt x="128227" y="160168"/>
                  </a:lnTo>
                  <a:lnTo>
                    <a:pt x="127967" y="156061"/>
                  </a:lnTo>
                  <a:lnTo>
                    <a:pt x="127710" y="151954"/>
                  </a:lnTo>
                  <a:lnTo>
                    <a:pt x="127455" y="147847"/>
                  </a:lnTo>
                  <a:lnTo>
                    <a:pt x="127203" y="143740"/>
                  </a:lnTo>
                  <a:lnTo>
                    <a:pt x="126954" y="139633"/>
                  </a:lnTo>
                  <a:lnTo>
                    <a:pt x="126708" y="135526"/>
                  </a:lnTo>
                  <a:lnTo>
                    <a:pt x="126466" y="131420"/>
                  </a:lnTo>
                  <a:lnTo>
                    <a:pt x="126227" y="127313"/>
                  </a:lnTo>
                  <a:lnTo>
                    <a:pt x="125994" y="123206"/>
                  </a:lnTo>
                  <a:lnTo>
                    <a:pt x="125764" y="119099"/>
                  </a:lnTo>
                  <a:lnTo>
                    <a:pt x="125539" y="114992"/>
                  </a:lnTo>
                  <a:lnTo>
                    <a:pt x="125320" y="110885"/>
                  </a:lnTo>
                  <a:lnTo>
                    <a:pt x="125104" y="106778"/>
                  </a:lnTo>
                  <a:lnTo>
                    <a:pt x="124897" y="102671"/>
                  </a:lnTo>
                  <a:lnTo>
                    <a:pt x="124692" y="98565"/>
                  </a:lnTo>
                  <a:lnTo>
                    <a:pt x="124497" y="94458"/>
                  </a:lnTo>
                  <a:lnTo>
                    <a:pt x="124306" y="90351"/>
                  </a:lnTo>
                  <a:lnTo>
                    <a:pt x="124122" y="86244"/>
                  </a:lnTo>
                  <a:lnTo>
                    <a:pt x="123946" y="82137"/>
                  </a:lnTo>
                  <a:lnTo>
                    <a:pt x="123774" y="78030"/>
                  </a:lnTo>
                  <a:lnTo>
                    <a:pt x="123613" y="73923"/>
                  </a:lnTo>
                  <a:lnTo>
                    <a:pt x="123456" y="69816"/>
                  </a:lnTo>
                  <a:lnTo>
                    <a:pt x="123310" y="65710"/>
                  </a:lnTo>
                  <a:lnTo>
                    <a:pt x="123170" y="61603"/>
                  </a:lnTo>
                  <a:lnTo>
                    <a:pt x="123038" y="57496"/>
                  </a:lnTo>
                  <a:lnTo>
                    <a:pt x="122916" y="53389"/>
                  </a:lnTo>
                  <a:lnTo>
                    <a:pt x="122799" y="49282"/>
                  </a:lnTo>
                  <a:lnTo>
                    <a:pt x="122695" y="45175"/>
                  </a:lnTo>
                  <a:lnTo>
                    <a:pt x="122596" y="41068"/>
                  </a:lnTo>
                  <a:lnTo>
                    <a:pt x="122509" y="36961"/>
                  </a:lnTo>
                  <a:lnTo>
                    <a:pt x="122429" y="32855"/>
                  </a:lnTo>
                  <a:lnTo>
                    <a:pt x="122358" y="28748"/>
                  </a:lnTo>
                  <a:lnTo>
                    <a:pt x="122298" y="24641"/>
                  </a:lnTo>
                  <a:lnTo>
                    <a:pt x="122243" y="20534"/>
                  </a:lnTo>
                  <a:lnTo>
                    <a:pt x="122204" y="16427"/>
                  </a:lnTo>
                  <a:lnTo>
                    <a:pt x="122169" y="12320"/>
                  </a:lnTo>
                  <a:lnTo>
                    <a:pt x="122146" y="8213"/>
                  </a:lnTo>
                  <a:lnTo>
                    <a:pt x="122133" y="4106"/>
                  </a:lnTo>
                  <a:lnTo>
                    <a:pt x="122126" y="0"/>
                  </a:lnTo>
                  <a:lnTo>
                    <a:pt x="164109" y="0"/>
                  </a:lnTo>
                  <a:lnTo>
                    <a:pt x="164103" y="4106"/>
                  </a:lnTo>
                  <a:lnTo>
                    <a:pt x="164089" y="8213"/>
                  </a:lnTo>
                  <a:lnTo>
                    <a:pt x="164066" y="12320"/>
                  </a:lnTo>
                  <a:lnTo>
                    <a:pt x="164031" y="16427"/>
                  </a:lnTo>
                  <a:lnTo>
                    <a:pt x="163992" y="20534"/>
                  </a:lnTo>
                  <a:lnTo>
                    <a:pt x="163937" y="24641"/>
                  </a:lnTo>
                  <a:lnTo>
                    <a:pt x="163877" y="28748"/>
                  </a:lnTo>
                  <a:lnTo>
                    <a:pt x="163806" y="32855"/>
                  </a:lnTo>
                  <a:lnTo>
                    <a:pt x="163726" y="36961"/>
                  </a:lnTo>
                  <a:lnTo>
                    <a:pt x="163639" y="41068"/>
                  </a:lnTo>
                  <a:lnTo>
                    <a:pt x="163540" y="45175"/>
                  </a:lnTo>
                  <a:lnTo>
                    <a:pt x="163436" y="49282"/>
                  </a:lnTo>
                  <a:lnTo>
                    <a:pt x="163319" y="53389"/>
                  </a:lnTo>
                  <a:lnTo>
                    <a:pt x="163197" y="57496"/>
                  </a:lnTo>
                  <a:lnTo>
                    <a:pt x="163065" y="61603"/>
                  </a:lnTo>
                  <a:lnTo>
                    <a:pt x="162925" y="65710"/>
                  </a:lnTo>
                  <a:lnTo>
                    <a:pt x="162779" y="69816"/>
                  </a:lnTo>
                  <a:lnTo>
                    <a:pt x="162622" y="73923"/>
                  </a:lnTo>
                  <a:lnTo>
                    <a:pt x="162461" y="78030"/>
                  </a:lnTo>
                  <a:lnTo>
                    <a:pt x="162290" y="82137"/>
                  </a:lnTo>
                  <a:lnTo>
                    <a:pt x="162113" y="86244"/>
                  </a:lnTo>
                  <a:lnTo>
                    <a:pt x="161929" y="90351"/>
                  </a:lnTo>
                  <a:lnTo>
                    <a:pt x="161738" y="94458"/>
                  </a:lnTo>
                  <a:lnTo>
                    <a:pt x="161543" y="98565"/>
                  </a:lnTo>
                  <a:lnTo>
                    <a:pt x="161338" y="102671"/>
                  </a:lnTo>
                  <a:lnTo>
                    <a:pt x="161131" y="106778"/>
                  </a:lnTo>
                  <a:lnTo>
                    <a:pt x="160915" y="110885"/>
                  </a:lnTo>
                  <a:lnTo>
                    <a:pt x="160696" y="114992"/>
                  </a:lnTo>
                  <a:lnTo>
                    <a:pt x="160471" y="119099"/>
                  </a:lnTo>
                  <a:lnTo>
                    <a:pt x="160241" y="123206"/>
                  </a:lnTo>
                  <a:lnTo>
                    <a:pt x="160008" y="127313"/>
                  </a:lnTo>
                  <a:lnTo>
                    <a:pt x="159769" y="131420"/>
                  </a:lnTo>
                  <a:lnTo>
                    <a:pt x="159527" y="135526"/>
                  </a:lnTo>
                  <a:lnTo>
                    <a:pt x="159281" y="139633"/>
                  </a:lnTo>
                  <a:lnTo>
                    <a:pt x="159032" y="143740"/>
                  </a:lnTo>
                  <a:lnTo>
                    <a:pt x="158780" y="147847"/>
                  </a:lnTo>
                  <a:lnTo>
                    <a:pt x="158525" y="151954"/>
                  </a:lnTo>
                  <a:lnTo>
                    <a:pt x="158268" y="156061"/>
                  </a:lnTo>
                  <a:lnTo>
                    <a:pt x="158008" y="160168"/>
                  </a:lnTo>
                  <a:lnTo>
                    <a:pt x="157747" y="164275"/>
                  </a:lnTo>
                  <a:lnTo>
                    <a:pt x="157484" y="168381"/>
                  </a:lnTo>
                  <a:lnTo>
                    <a:pt x="157219" y="172488"/>
                  </a:lnTo>
                  <a:lnTo>
                    <a:pt x="156954" y="176595"/>
                  </a:lnTo>
                  <a:lnTo>
                    <a:pt x="156688" y="180702"/>
                  </a:lnTo>
                  <a:lnTo>
                    <a:pt x="156421" y="184809"/>
                  </a:lnTo>
                  <a:lnTo>
                    <a:pt x="156155" y="188916"/>
                  </a:lnTo>
                  <a:lnTo>
                    <a:pt x="155888" y="193023"/>
                  </a:lnTo>
                  <a:lnTo>
                    <a:pt x="155622" y="197130"/>
                  </a:lnTo>
                  <a:lnTo>
                    <a:pt x="155356" y="201236"/>
                  </a:lnTo>
                  <a:lnTo>
                    <a:pt x="155091" y="205343"/>
                  </a:lnTo>
                  <a:lnTo>
                    <a:pt x="154828" y="209450"/>
                  </a:lnTo>
                  <a:lnTo>
                    <a:pt x="154565" y="213557"/>
                  </a:lnTo>
                  <a:lnTo>
                    <a:pt x="154304" y="217664"/>
                  </a:lnTo>
                  <a:lnTo>
                    <a:pt x="154046" y="221771"/>
                  </a:lnTo>
                  <a:lnTo>
                    <a:pt x="153789" y="225878"/>
                  </a:lnTo>
                  <a:lnTo>
                    <a:pt x="153535" y="229985"/>
                  </a:lnTo>
                  <a:lnTo>
                    <a:pt x="153282" y="234091"/>
                  </a:lnTo>
                  <a:lnTo>
                    <a:pt x="153034" y="238198"/>
                  </a:lnTo>
                  <a:lnTo>
                    <a:pt x="152787" y="242305"/>
                  </a:lnTo>
                  <a:lnTo>
                    <a:pt x="152544" y="246412"/>
                  </a:lnTo>
                  <a:lnTo>
                    <a:pt x="152305" y="250519"/>
                  </a:lnTo>
                  <a:lnTo>
                    <a:pt x="152068" y="254626"/>
                  </a:lnTo>
                  <a:lnTo>
                    <a:pt x="151837" y="258733"/>
                  </a:lnTo>
                  <a:lnTo>
                    <a:pt x="151607" y="262840"/>
                  </a:lnTo>
                  <a:lnTo>
                    <a:pt x="151384" y="266946"/>
                  </a:lnTo>
                  <a:lnTo>
                    <a:pt x="151163" y="271053"/>
                  </a:lnTo>
                  <a:lnTo>
                    <a:pt x="150948" y="275160"/>
                  </a:lnTo>
                  <a:lnTo>
                    <a:pt x="150737" y="279267"/>
                  </a:lnTo>
                  <a:lnTo>
                    <a:pt x="150529" y="283374"/>
                  </a:lnTo>
                  <a:lnTo>
                    <a:pt x="150329" y="287481"/>
                  </a:lnTo>
                  <a:lnTo>
                    <a:pt x="150131" y="291588"/>
                  </a:lnTo>
                  <a:lnTo>
                    <a:pt x="149941" y="295695"/>
                  </a:lnTo>
                  <a:lnTo>
                    <a:pt x="149754" y="299801"/>
                  </a:lnTo>
                  <a:lnTo>
                    <a:pt x="149573" y="303908"/>
                  </a:lnTo>
                  <a:lnTo>
                    <a:pt x="149398" y="308015"/>
                  </a:lnTo>
                  <a:lnTo>
                    <a:pt x="149227" y="312122"/>
                  </a:lnTo>
                  <a:lnTo>
                    <a:pt x="149064" y="316229"/>
                  </a:lnTo>
                  <a:lnTo>
                    <a:pt x="148904" y="320336"/>
                  </a:lnTo>
                  <a:lnTo>
                    <a:pt x="148753" y="324443"/>
                  </a:lnTo>
                  <a:lnTo>
                    <a:pt x="148606" y="328550"/>
                  </a:lnTo>
                  <a:lnTo>
                    <a:pt x="148464" y="332656"/>
                  </a:lnTo>
                  <a:lnTo>
                    <a:pt x="148331" y="336763"/>
                  </a:lnTo>
                  <a:lnTo>
                    <a:pt x="148200" y="340870"/>
                  </a:lnTo>
                  <a:lnTo>
                    <a:pt x="148080" y="344977"/>
                  </a:lnTo>
                  <a:lnTo>
                    <a:pt x="147963" y="349084"/>
                  </a:lnTo>
                  <a:lnTo>
                    <a:pt x="147854" y="353191"/>
                  </a:lnTo>
                  <a:lnTo>
                    <a:pt x="147751" y="357298"/>
                  </a:lnTo>
                  <a:lnTo>
                    <a:pt x="147654" y="361405"/>
                  </a:lnTo>
                  <a:lnTo>
                    <a:pt x="147565" y="365511"/>
                  </a:lnTo>
                  <a:lnTo>
                    <a:pt x="147480" y="369618"/>
                  </a:lnTo>
                  <a:lnTo>
                    <a:pt x="147405" y="373725"/>
                  </a:lnTo>
                  <a:lnTo>
                    <a:pt x="147334" y="377832"/>
                  </a:lnTo>
                  <a:lnTo>
                    <a:pt x="147271" y="381939"/>
                  </a:lnTo>
                  <a:lnTo>
                    <a:pt x="147215" y="386046"/>
                  </a:lnTo>
                  <a:lnTo>
                    <a:pt x="147164" y="390153"/>
                  </a:lnTo>
                  <a:lnTo>
                    <a:pt x="147123" y="394260"/>
                  </a:lnTo>
                  <a:lnTo>
                    <a:pt x="147086" y="398366"/>
                  </a:lnTo>
                  <a:lnTo>
                    <a:pt x="147059" y="402473"/>
                  </a:lnTo>
                  <a:lnTo>
                    <a:pt x="147036" y="406580"/>
                  </a:lnTo>
                  <a:lnTo>
                    <a:pt x="147022" y="410687"/>
                  </a:lnTo>
                  <a:lnTo>
                    <a:pt x="147015" y="414794"/>
                  </a:lnTo>
                  <a:lnTo>
                    <a:pt x="147012" y="418901"/>
                  </a:lnTo>
                  <a:lnTo>
                    <a:pt x="147021" y="423008"/>
                  </a:lnTo>
                  <a:lnTo>
                    <a:pt x="147033" y="427115"/>
                  </a:lnTo>
                  <a:lnTo>
                    <a:pt x="147056" y="431221"/>
                  </a:lnTo>
                  <a:lnTo>
                    <a:pt x="147084" y="435328"/>
                  </a:lnTo>
                  <a:lnTo>
                    <a:pt x="147120" y="439435"/>
                  </a:lnTo>
                  <a:lnTo>
                    <a:pt x="147164" y="443542"/>
                  </a:lnTo>
                  <a:lnTo>
                    <a:pt x="147212" y="447649"/>
                  </a:lnTo>
                  <a:lnTo>
                    <a:pt x="147272" y="451756"/>
                  </a:lnTo>
                  <a:lnTo>
                    <a:pt x="147336" y="455863"/>
                  </a:lnTo>
                  <a:lnTo>
                    <a:pt x="147410" y="459970"/>
                  </a:lnTo>
                  <a:lnTo>
                    <a:pt x="147491" y="464076"/>
                  </a:lnTo>
                  <a:lnTo>
                    <a:pt x="147578" y="468183"/>
                  </a:lnTo>
                  <a:lnTo>
                    <a:pt x="147675" y="472290"/>
                  </a:lnTo>
                  <a:lnTo>
                    <a:pt x="147775" y="476397"/>
                  </a:lnTo>
                  <a:lnTo>
                    <a:pt x="147889" y="480504"/>
                  </a:lnTo>
                  <a:lnTo>
                    <a:pt x="148006" y="484611"/>
                  </a:lnTo>
                  <a:lnTo>
                    <a:pt x="148132" y="488718"/>
                  </a:lnTo>
                  <a:lnTo>
                    <a:pt x="148267" y="492825"/>
                  </a:lnTo>
                  <a:lnTo>
                    <a:pt x="148407" y="496931"/>
                  </a:lnTo>
                  <a:lnTo>
                    <a:pt x="148558" y="501038"/>
                  </a:lnTo>
                  <a:lnTo>
                    <a:pt x="148713" y="505145"/>
                  </a:lnTo>
                  <a:lnTo>
                    <a:pt x="148879" y="509252"/>
                  </a:lnTo>
                  <a:lnTo>
                    <a:pt x="149051" y="513359"/>
                  </a:lnTo>
                  <a:lnTo>
                    <a:pt x="149231" y="517466"/>
                  </a:lnTo>
                  <a:lnTo>
                    <a:pt x="149420" y="521573"/>
                  </a:lnTo>
                  <a:lnTo>
                    <a:pt x="149614" y="525680"/>
                  </a:lnTo>
                  <a:lnTo>
                    <a:pt x="149820" y="529786"/>
                  </a:lnTo>
                  <a:lnTo>
                    <a:pt x="150029" y="533893"/>
                  </a:lnTo>
                  <a:lnTo>
                    <a:pt x="150250" y="538000"/>
                  </a:lnTo>
                  <a:lnTo>
                    <a:pt x="150477" y="542107"/>
                  </a:lnTo>
                  <a:lnTo>
                    <a:pt x="150711" y="546214"/>
                  </a:lnTo>
                  <a:lnTo>
                    <a:pt x="150954" y="550321"/>
                  </a:lnTo>
                  <a:lnTo>
                    <a:pt x="151202" y="554428"/>
                  </a:lnTo>
                  <a:lnTo>
                    <a:pt x="151462" y="558535"/>
                  </a:lnTo>
                  <a:lnTo>
                    <a:pt x="151726" y="562641"/>
                  </a:lnTo>
                  <a:lnTo>
                    <a:pt x="152000" y="566748"/>
                  </a:lnTo>
                  <a:lnTo>
                    <a:pt x="152280" y="570855"/>
                  </a:lnTo>
                  <a:lnTo>
                    <a:pt x="152567" y="574962"/>
                  </a:lnTo>
                  <a:lnTo>
                    <a:pt x="152864" y="579069"/>
                  </a:lnTo>
                  <a:lnTo>
                    <a:pt x="153164" y="583176"/>
                  </a:lnTo>
                  <a:lnTo>
                    <a:pt x="153476" y="587283"/>
                  </a:lnTo>
                  <a:lnTo>
                    <a:pt x="153792" y="591390"/>
                  </a:lnTo>
                  <a:lnTo>
                    <a:pt x="154116" y="595496"/>
                  </a:lnTo>
                  <a:lnTo>
                    <a:pt x="154447" y="599603"/>
                  </a:lnTo>
                  <a:lnTo>
                    <a:pt x="154784" y="603710"/>
                  </a:lnTo>
                  <a:lnTo>
                    <a:pt x="155130" y="607817"/>
                  </a:lnTo>
                  <a:lnTo>
                    <a:pt x="155479" y="611924"/>
                  </a:lnTo>
                  <a:lnTo>
                    <a:pt x="155838" y="616031"/>
                  </a:lnTo>
                  <a:lnTo>
                    <a:pt x="156202" y="620138"/>
                  </a:lnTo>
                  <a:lnTo>
                    <a:pt x="156572" y="624245"/>
                  </a:lnTo>
                  <a:lnTo>
                    <a:pt x="156949" y="628351"/>
                  </a:lnTo>
                  <a:lnTo>
                    <a:pt x="157329" y="632458"/>
                  </a:lnTo>
                  <a:lnTo>
                    <a:pt x="157719" y="636565"/>
                  </a:lnTo>
                  <a:lnTo>
                    <a:pt x="158111" y="640672"/>
                  </a:lnTo>
                  <a:lnTo>
                    <a:pt x="158511" y="644779"/>
                  </a:lnTo>
                  <a:lnTo>
                    <a:pt x="158914" y="648886"/>
                  </a:lnTo>
                  <a:lnTo>
                    <a:pt x="159323" y="652993"/>
                  </a:lnTo>
                  <a:lnTo>
                    <a:pt x="159737" y="657100"/>
                  </a:lnTo>
                  <a:lnTo>
                    <a:pt x="160154" y="661206"/>
                  </a:lnTo>
                  <a:lnTo>
                    <a:pt x="160578" y="665313"/>
                  </a:lnTo>
                  <a:lnTo>
                    <a:pt x="161004" y="669420"/>
                  </a:lnTo>
                  <a:lnTo>
                    <a:pt x="161434" y="673527"/>
                  </a:lnTo>
                  <a:lnTo>
                    <a:pt x="161868" y="677634"/>
                  </a:lnTo>
                  <a:lnTo>
                    <a:pt x="162305" y="681741"/>
                  </a:lnTo>
                  <a:lnTo>
                    <a:pt x="162746" y="685848"/>
                  </a:lnTo>
                  <a:lnTo>
                    <a:pt x="163188" y="689955"/>
                  </a:lnTo>
                  <a:lnTo>
                    <a:pt x="163634" y="694061"/>
                  </a:lnTo>
                  <a:lnTo>
                    <a:pt x="164081" y="698168"/>
                  </a:lnTo>
                  <a:lnTo>
                    <a:pt x="164531" y="702275"/>
                  </a:lnTo>
                  <a:lnTo>
                    <a:pt x="164982" y="706382"/>
                  </a:lnTo>
                  <a:lnTo>
                    <a:pt x="165434" y="710489"/>
                  </a:lnTo>
                  <a:lnTo>
                    <a:pt x="165888" y="714596"/>
                  </a:lnTo>
                  <a:lnTo>
                    <a:pt x="166342" y="718703"/>
                  </a:lnTo>
                  <a:lnTo>
                    <a:pt x="166796" y="722810"/>
                  </a:lnTo>
                  <a:lnTo>
                    <a:pt x="167251" y="726916"/>
                  </a:lnTo>
                  <a:lnTo>
                    <a:pt x="167705" y="731023"/>
                  </a:lnTo>
                  <a:lnTo>
                    <a:pt x="168159" y="735130"/>
                  </a:lnTo>
                  <a:lnTo>
                    <a:pt x="168612" y="739237"/>
                  </a:lnTo>
                  <a:lnTo>
                    <a:pt x="169063" y="743344"/>
                  </a:lnTo>
                  <a:lnTo>
                    <a:pt x="169513" y="747451"/>
                  </a:lnTo>
                  <a:lnTo>
                    <a:pt x="169960" y="751558"/>
                  </a:lnTo>
                  <a:lnTo>
                    <a:pt x="170406" y="755665"/>
                  </a:lnTo>
                  <a:lnTo>
                    <a:pt x="170849" y="759771"/>
                  </a:lnTo>
                  <a:lnTo>
                    <a:pt x="171289" y="763878"/>
                  </a:lnTo>
                  <a:lnTo>
                    <a:pt x="171727" y="767985"/>
                  </a:lnTo>
                  <a:lnTo>
                    <a:pt x="172158" y="772092"/>
                  </a:lnTo>
                  <a:lnTo>
                    <a:pt x="172588" y="776199"/>
                  </a:lnTo>
                  <a:lnTo>
                    <a:pt x="173013" y="780306"/>
                  </a:lnTo>
                  <a:lnTo>
                    <a:pt x="173433" y="784413"/>
                  </a:lnTo>
                  <a:lnTo>
                    <a:pt x="173849" y="788520"/>
                  </a:lnTo>
                  <a:lnTo>
                    <a:pt x="174258" y="792626"/>
                  </a:lnTo>
                  <a:lnTo>
                    <a:pt x="174664" y="796733"/>
                  </a:lnTo>
                  <a:lnTo>
                    <a:pt x="175061" y="800840"/>
                  </a:lnTo>
                  <a:lnTo>
                    <a:pt x="175455" y="804947"/>
                  </a:lnTo>
                  <a:lnTo>
                    <a:pt x="175840" y="809054"/>
                  </a:lnTo>
                  <a:lnTo>
                    <a:pt x="176219" y="813161"/>
                  </a:lnTo>
                  <a:lnTo>
                    <a:pt x="176593" y="817268"/>
                  </a:lnTo>
                  <a:lnTo>
                    <a:pt x="176956" y="821375"/>
                  </a:lnTo>
                  <a:lnTo>
                    <a:pt x="177316" y="825481"/>
                  </a:lnTo>
                  <a:lnTo>
                    <a:pt x="177664" y="829588"/>
                  </a:lnTo>
                  <a:lnTo>
                    <a:pt x="178006" y="833695"/>
                  </a:lnTo>
                  <a:lnTo>
                    <a:pt x="178340" y="837802"/>
                  </a:lnTo>
                  <a:lnTo>
                    <a:pt x="178664" y="841909"/>
                  </a:lnTo>
                  <a:lnTo>
                    <a:pt x="178983" y="846016"/>
                  </a:lnTo>
                  <a:lnTo>
                    <a:pt x="179288" y="850123"/>
                  </a:lnTo>
                  <a:lnTo>
                    <a:pt x="179588" y="854230"/>
                  </a:lnTo>
                  <a:lnTo>
                    <a:pt x="179876" y="858336"/>
                  </a:lnTo>
                  <a:lnTo>
                    <a:pt x="180156" y="862443"/>
                  </a:lnTo>
                  <a:lnTo>
                    <a:pt x="180427" y="866550"/>
                  </a:lnTo>
                  <a:lnTo>
                    <a:pt x="180687" y="870657"/>
                  </a:lnTo>
                  <a:lnTo>
                    <a:pt x="180941" y="874764"/>
                  </a:lnTo>
                  <a:lnTo>
                    <a:pt x="181179" y="878871"/>
                  </a:lnTo>
                  <a:lnTo>
                    <a:pt x="181413" y="882978"/>
                  </a:lnTo>
                  <a:lnTo>
                    <a:pt x="181633" y="887085"/>
                  </a:lnTo>
                  <a:lnTo>
                    <a:pt x="181845" y="891191"/>
                  </a:lnTo>
                  <a:lnTo>
                    <a:pt x="182048" y="895298"/>
                  </a:lnTo>
                  <a:lnTo>
                    <a:pt x="182238" y="899405"/>
                  </a:lnTo>
                  <a:lnTo>
                    <a:pt x="182423" y="903512"/>
                  </a:lnTo>
                  <a:lnTo>
                    <a:pt x="182591" y="907619"/>
                  </a:lnTo>
                  <a:lnTo>
                    <a:pt x="182755" y="911726"/>
                  </a:lnTo>
                  <a:lnTo>
                    <a:pt x="182906" y="915833"/>
                  </a:lnTo>
                  <a:lnTo>
                    <a:pt x="183048" y="919940"/>
                  </a:lnTo>
                  <a:lnTo>
                    <a:pt x="183183" y="924046"/>
                  </a:lnTo>
                  <a:lnTo>
                    <a:pt x="183304" y="928153"/>
                  </a:lnTo>
                  <a:lnTo>
                    <a:pt x="183420" y="932260"/>
                  </a:lnTo>
                  <a:lnTo>
                    <a:pt x="183523" y="936367"/>
                  </a:lnTo>
                  <a:lnTo>
                    <a:pt x="183619" y="940474"/>
                  </a:lnTo>
                  <a:lnTo>
                    <a:pt x="183706" y="944581"/>
                  </a:lnTo>
                  <a:lnTo>
                    <a:pt x="183783" y="948688"/>
                  </a:lnTo>
                  <a:lnTo>
                    <a:pt x="183855" y="952795"/>
                  </a:lnTo>
                  <a:lnTo>
                    <a:pt x="183914" y="956901"/>
                  </a:lnTo>
                  <a:lnTo>
                    <a:pt x="183969" y="961008"/>
                  </a:lnTo>
                  <a:lnTo>
                    <a:pt x="184014" y="965115"/>
                  </a:lnTo>
                  <a:lnTo>
                    <a:pt x="184053" y="969222"/>
                  </a:lnTo>
                  <a:lnTo>
                    <a:pt x="184085" y="973329"/>
                  </a:lnTo>
                  <a:lnTo>
                    <a:pt x="184109" y="977436"/>
                  </a:lnTo>
                  <a:lnTo>
                    <a:pt x="184129" y="981543"/>
                  </a:lnTo>
                  <a:lnTo>
                    <a:pt x="184140" y="985650"/>
                  </a:lnTo>
                  <a:lnTo>
                    <a:pt x="184148" y="989756"/>
                  </a:lnTo>
                  <a:lnTo>
                    <a:pt x="184149" y="993863"/>
                  </a:lnTo>
                  <a:lnTo>
                    <a:pt x="184146" y="997970"/>
                  </a:lnTo>
                  <a:lnTo>
                    <a:pt x="184139" y="1002077"/>
                  </a:lnTo>
                  <a:lnTo>
                    <a:pt x="184127" y="1006184"/>
                  </a:lnTo>
                  <a:lnTo>
                    <a:pt x="184113" y="1010291"/>
                  </a:lnTo>
                  <a:lnTo>
                    <a:pt x="184094" y="1014398"/>
                  </a:lnTo>
                  <a:lnTo>
                    <a:pt x="184074" y="1018505"/>
                  </a:lnTo>
                  <a:lnTo>
                    <a:pt x="184051" y="1022611"/>
                  </a:lnTo>
                  <a:lnTo>
                    <a:pt x="184027" y="1026718"/>
                  </a:lnTo>
                  <a:lnTo>
                    <a:pt x="184002" y="1030825"/>
                  </a:lnTo>
                  <a:lnTo>
                    <a:pt x="183976" y="1034932"/>
                  </a:lnTo>
                  <a:lnTo>
                    <a:pt x="183950" y="1039039"/>
                  </a:lnTo>
                  <a:lnTo>
                    <a:pt x="183924" y="1043146"/>
                  </a:lnTo>
                  <a:lnTo>
                    <a:pt x="183900" y="1047253"/>
                  </a:lnTo>
                  <a:lnTo>
                    <a:pt x="183877" y="1051360"/>
                  </a:lnTo>
                  <a:lnTo>
                    <a:pt x="183856" y="1055466"/>
                  </a:lnTo>
                  <a:lnTo>
                    <a:pt x="183837" y="1059573"/>
                  </a:lnTo>
                  <a:lnTo>
                    <a:pt x="183822" y="1063680"/>
                  </a:lnTo>
                  <a:lnTo>
                    <a:pt x="183810" y="1067787"/>
                  </a:lnTo>
                  <a:lnTo>
                    <a:pt x="183803" y="1071894"/>
                  </a:lnTo>
                  <a:lnTo>
                    <a:pt x="183800" y="1076001"/>
                  </a:lnTo>
                  <a:lnTo>
                    <a:pt x="183803" y="1080108"/>
                  </a:lnTo>
                  <a:lnTo>
                    <a:pt x="183812" y="1084215"/>
                  </a:lnTo>
                  <a:lnTo>
                    <a:pt x="183825" y="1088321"/>
                  </a:lnTo>
                  <a:lnTo>
                    <a:pt x="183849" y="1092428"/>
                  </a:lnTo>
                  <a:lnTo>
                    <a:pt x="183878" y="1096535"/>
                  </a:lnTo>
                  <a:lnTo>
                    <a:pt x="183916" y="1100642"/>
                  </a:lnTo>
                  <a:lnTo>
                    <a:pt x="183963" y="1104749"/>
                  </a:lnTo>
                  <a:lnTo>
                    <a:pt x="184017" y="1108856"/>
                  </a:lnTo>
                  <a:lnTo>
                    <a:pt x="184084" y="1112963"/>
                  </a:lnTo>
                  <a:lnTo>
                    <a:pt x="184156" y="1117070"/>
                  </a:lnTo>
                  <a:lnTo>
                    <a:pt x="184245" y="1121176"/>
                  </a:lnTo>
                  <a:lnTo>
                    <a:pt x="184341" y="1125283"/>
                  </a:lnTo>
                  <a:lnTo>
                    <a:pt x="184451" y="1129390"/>
                  </a:lnTo>
                  <a:lnTo>
                    <a:pt x="184573" y="1133497"/>
                  </a:lnTo>
                  <a:lnTo>
                    <a:pt x="184704" y="1137604"/>
                  </a:lnTo>
                  <a:lnTo>
                    <a:pt x="184854" y="1141711"/>
                  </a:lnTo>
                  <a:lnTo>
                    <a:pt x="185011" y="1145818"/>
                  </a:lnTo>
                  <a:lnTo>
                    <a:pt x="185189" y="1149925"/>
                  </a:lnTo>
                  <a:lnTo>
                    <a:pt x="185377" y="1154031"/>
                  </a:lnTo>
                  <a:lnTo>
                    <a:pt x="185581" y="1158138"/>
                  </a:lnTo>
                  <a:lnTo>
                    <a:pt x="185801" y="1162245"/>
                  </a:lnTo>
                  <a:lnTo>
                    <a:pt x="186032" y="1166352"/>
                  </a:lnTo>
                  <a:lnTo>
                    <a:pt x="186287" y="1170459"/>
                  </a:lnTo>
                  <a:lnTo>
                    <a:pt x="186550" y="1174566"/>
                  </a:lnTo>
                  <a:lnTo>
                    <a:pt x="186837" y="1178673"/>
                  </a:lnTo>
                  <a:lnTo>
                    <a:pt x="187137" y="1182780"/>
                  </a:lnTo>
                  <a:lnTo>
                    <a:pt x="187454" y="1186886"/>
                  </a:lnTo>
                  <a:lnTo>
                    <a:pt x="187792" y="1190993"/>
                  </a:lnTo>
                  <a:lnTo>
                    <a:pt x="188139" y="1195100"/>
                  </a:lnTo>
                  <a:lnTo>
                    <a:pt x="188516" y="1199207"/>
                  </a:lnTo>
                  <a:lnTo>
                    <a:pt x="188902" y="1203314"/>
                  </a:lnTo>
                  <a:lnTo>
                    <a:pt x="189312" y="1207421"/>
                  </a:lnTo>
                  <a:lnTo>
                    <a:pt x="189739" y="1211528"/>
                  </a:lnTo>
                  <a:lnTo>
                    <a:pt x="190182" y="1215635"/>
                  </a:lnTo>
                  <a:lnTo>
                    <a:pt x="190650" y="1219741"/>
                  </a:lnTo>
                  <a:lnTo>
                    <a:pt x="191126" y="1223848"/>
                  </a:lnTo>
                  <a:lnTo>
                    <a:pt x="191635" y="1227955"/>
                  </a:lnTo>
                  <a:lnTo>
                    <a:pt x="192154" y="1232062"/>
                  </a:lnTo>
                  <a:lnTo>
                    <a:pt x="192696" y="1236169"/>
                  </a:lnTo>
                  <a:lnTo>
                    <a:pt x="193257" y="1240276"/>
                  </a:lnTo>
                  <a:lnTo>
                    <a:pt x="193832" y="1244383"/>
                  </a:lnTo>
                  <a:lnTo>
                    <a:pt x="194435" y="1248490"/>
                  </a:lnTo>
                  <a:lnTo>
                    <a:pt x="195048" y="1252596"/>
                  </a:lnTo>
                  <a:lnTo>
                    <a:pt x="195690" y="1256703"/>
                  </a:lnTo>
                  <a:lnTo>
                    <a:pt x="196344" y="1260810"/>
                  </a:lnTo>
                  <a:lnTo>
                    <a:pt x="197019" y="1264917"/>
                  </a:lnTo>
                  <a:lnTo>
                    <a:pt x="197715" y="1269024"/>
                  </a:lnTo>
                  <a:lnTo>
                    <a:pt x="198423" y="1273131"/>
                  </a:lnTo>
                  <a:lnTo>
                    <a:pt x="199159" y="1277238"/>
                  </a:lnTo>
                  <a:lnTo>
                    <a:pt x="199904" y="1281345"/>
                  </a:lnTo>
                  <a:lnTo>
                    <a:pt x="200676" y="1285451"/>
                  </a:lnTo>
                  <a:lnTo>
                    <a:pt x="201461" y="1289558"/>
                  </a:lnTo>
                  <a:lnTo>
                    <a:pt x="202263" y="1293665"/>
                  </a:lnTo>
                  <a:lnTo>
                    <a:pt x="203087" y="1297772"/>
                  </a:lnTo>
                  <a:lnTo>
                    <a:pt x="203919" y="1301879"/>
                  </a:lnTo>
                  <a:lnTo>
                    <a:pt x="204780" y="1305986"/>
                  </a:lnTo>
                  <a:lnTo>
                    <a:pt x="205648" y="1310093"/>
                  </a:lnTo>
                  <a:lnTo>
                    <a:pt x="206538" y="1314200"/>
                  </a:lnTo>
                  <a:lnTo>
                    <a:pt x="207442" y="1318306"/>
                  </a:lnTo>
                  <a:lnTo>
                    <a:pt x="208359" y="1322413"/>
                  </a:lnTo>
                  <a:lnTo>
                    <a:pt x="209295" y="1326520"/>
                  </a:lnTo>
                  <a:lnTo>
                    <a:pt x="210239" y="1330627"/>
                  </a:lnTo>
                  <a:lnTo>
                    <a:pt x="211207" y="1334734"/>
                  </a:lnTo>
                  <a:lnTo>
                    <a:pt x="212181" y="1338841"/>
                  </a:lnTo>
                  <a:lnTo>
                    <a:pt x="213172" y="1342948"/>
                  </a:lnTo>
                  <a:lnTo>
                    <a:pt x="214175" y="1347055"/>
                  </a:lnTo>
                  <a:lnTo>
                    <a:pt x="215188" y="1351161"/>
                  </a:lnTo>
                  <a:lnTo>
                    <a:pt x="216217" y="1355268"/>
                  </a:lnTo>
                  <a:lnTo>
                    <a:pt x="217252" y="1359375"/>
                  </a:lnTo>
                  <a:lnTo>
                    <a:pt x="218304" y="1363482"/>
                  </a:lnTo>
                  <a:lnTo>
                    <a:pt x="219362" y="1367589"/>
                  </a:lnTo>
                  <a:lnTo>
                    <a:pt x="220430" y="1371696"/>
                  </a:lnTo>
                  <a:lnTo>
                    <a:pt x="221509" y="1375803"/>
                  </a:lnTo>
                  <a:lnTo>
                    <a:pt x="222593" y="1379910"/>
                  </a:lnTo>
                  <a:lnTo>
                    <a:pt x="223689" y="1384016"/>
                  </a:lnTo>
                  <a:lnTo>
                    <a:pt x="224788" y="1388123"/>
                  </a:lnTo>
                  <a:lnTo>
                    <a:pt x="225897" y="1392230"/>
                  </a:lnTo>
                  <a:lnTo>
                    <a:pt x="227011" y="1396337"/>
                  </a:lnTo>
                  <a:lnTo>
                    <a:pt x="228130" y="1400444"/>
                  </a:lnTo>
                  <a:lnTo>
                    <a:pt x="229254" y="1404551"/>
                  </a:lnTo>
                  <a:lnTo>
                    <a:pt x="230381" y="1408658"/>
                  </a:lnTo>
                  <a:lnTo>
                    <a:pt x="231514" y="1412765"/>
                  </a:lnTo>
                  <a:lnTo>
                    <a:pt x="232648" y="1416871"/>
                  </a:lnTo>
                  <a:lnTo>
                    <a:pt x="233784" y="1420978"/>
                  </a:lnTo>
                  <a:lnTo>
                    <a:pt x="234922" y="1425085"/>
                  </a:lnTo>
                  <a:lnTo>
                    <a:pt x="236061" y="1429192"/>
                  </a:lnTo>
                  <a:lnTo>
                    <a:pt x="237200" y="1433299"/>
                  </a:lnTo>
                  <a:lnTo>
                    <a:pt x="238338" y="1437406"/>
                  </a:lnTo>
                  <a:lnTo>
                    <a:pt x="239475" y="1441513"/>
                  </a:lnTo>
                  <a:lnTo>
                    <a:pt x="240610" y="1445620"/>
                  </a:lnTo>
                  <a:lnTo>
                    <a:pt x="241743" y="1449727"/>
                  </a:lnTo>
                  <a:lnTo>
                    <a:pt x="242872" y="1453833"/>
                  </a:lnTo>
                  <a:lnTo>
                    <a:pt x="243999" y="1457940"/>
                  </a:lnTo>
                  <a:lnTo>
                    <a:pt x="245119" y="1462047"/>
                  </a:lnTo>
                  <a:lnTo>
                    <a:pt x="246237" y="1466154"/>
                  </a:lnTo>
                  <a:lnTo>
                    <a:pt x="247345" y="1470261"/>
                  </a:lnTo>
                  <a:lnTo>
                    <a:pt x="248449" y="1474368"/>
                  </a:lnTo>
                  <a:lnTo>
                    <a:pt x="249546" y="1478475"/>
                  </a:lnTo>
                  <a:lnTo>
                    <a:pt x="250634" y="1482582"/>
                  </a:lnTo>
                  <a:lnTo>
                    <a:pt x="251717" y="1486688"/>
                  </a:lnTo>
                  <a:lnTo>
                    <a:pt x="252786" y="1490795"/>
                  </a:lnTo>
                  <a:lnTo>
                    <a:pt x="253850" y="1494902"/>
                  </a:lnTo>
                  <a:lnTo>
                    <a:pt x="254900" y="1499009"/>
                  </a:lnTo>
                  <a:lnTo>
                    <a:pt x="255941" y="1503116"/>
                  </a:lnTo>
                  <a:lnTo>
                    <a:pt x="256972" y="1507223"/>
                  </a:lnTo>
                  <a:lnTo>
                    <a:pt x="257988" y="1511330"/>
                  </a:lnTo>
                  <a:lnTo>
                    <a:pt x="258997" y="1515437"/>
                  </a:lnTo>
                  <a:lnTo>
                    <a:pt x="259985" y="1519543"/>
                  </a:lnTo>
                  <a:lnTo>
                    <a:pt x="260967" y="1523650"/>
                  </a:lnTo>
                  <a:lnTo>
                    <a:pt x="261930" y="1527757"/>
                  </a:lnTo>
                  <a:lnTo>
                    <a:pt x="262880" y="1531864"/>
                  </a:lnTo>
                  <a:lnTo>
                    <a:pt x="263818" y="1535971"/>
                  </a:lnTo>
                  <a:lnTo>
                    <a:pt x="264735" y="1540078"/>
                  </a:lnTo>
                  <a:lnTo>
                    <a:pt x="265645" y="1544185"/>
                  </a:lnTo>
                  <a:lnTo>
                    <a:pt x="266527" y="1548292"/>
                  </a:lnTo>
                  <a:lnTo>
                    <a:pt x="267401" y="1552398"/>
                  </a:lnTo>
                  <a:lnTo>
                    <a:pt x="268254" y="1556505"/>
                  </a:lnTo>
                  <a:lnTo>
                    <a:pt x="269090" y="1560612"/>
                  </a:lnTo>
                  <a:lnTo>
                    <a:pt x="269912" y="1564719"/>
                  </a:lnTo>
                  <a:lnTo>
                    <a:pt x="270709" y="1568826"/>
                  </a:lnTo>
                  <a:lnTo>
                    <a:pt x="271496" y="1572933"/>
                  </a:lnTo>
                  <a:lnTo>
                    <a:pt x="272255" y="1577040"/>
                  </a:lnTo>
                  <a:lnTo>
                    <a:pt x="273001" y="1581147"/>
                  </a:lnTo>
                  <a:lnTo>
                    <a:pt x="273726" y="1585253"/>
                  </a:lnTo>
                  <a:lnTo>
                    <a:pt x="274430" y="1589360"/>
                  </a:lnTo>
                  <a:lnTo>
                    <a:pt x="275121" y="1593467"/>
                  </a:lnTo>
                  <a:lnTo>
                    <a:pt x="275782" y="1597574"/>
                  </a:lnTo>
                  <a:lnTo>
                    <a:pt x="276432" y="1601681"/>
                  </a:lnTo>
                  <a:lnTo>
                    <a:pt x="277054" y="1605788"/>
                  </a:lnTo>
                  <a:lnTo>
                    <a:pt x="277660" y="1609895"/>
                  </a:lnTo>
                  <a:lnTo>
                    <a:pt x="278245" y="1614002"/>
                  </a:lnTo>
                  <a:lnTo>
                    <a:pt x="278806" y="1618108"/>
                  </a:lnTo>
                  <a:lnTo>
                    <a:pt x="279356" y="1622215"/>
                  </a:lnTo>
                  <a:lnTo>
                    <a:pt x="279871" y="1626322"/>
                  </a:lnTo>
                  <a:lnTo>
                    <a:pt x="280377" y="1630429"/>
                  </a:lnTo>
                  <a:lnTo>
                    <a:pt x="280854" y="1634536"/>
                  </a:lnTo>
                  <a:lnTo>
                    <a:pt x="281313" y="1638643"/>
                  </a:lnTo>
                  <a:lnTo>
                    <a:pt x="281754" y="1642750"/>
                  </a:lnTo>
                  <a:lnTo>
                    <a:pt x="282168" y="1646857"/>
                  </a:lnTo>
                  <a:lnTo>
                    <a:pt x="282571" y="1650963"/>
                  </a:lnTo>
                  <a:lnTo>
                    <a:pt x="282940" y="1655070"/>
                  </a:lnTo>
                  <a:lnTo>
                    <a:pt x="283297" y="1659177"/>
                  </a:lnTo>
                  <a:lnTo>
                    <a:pt x="283630" y="1663284"/>
                  </a:lnTo>
                  <a:lnTo>
                    <a:pt x="283942" y="1667391"/>
                  </a:lnTo>
                  <a:lnTo>
                    <a:pt x="284238" y="1671498"/>
                  </a:lnTo>
                  <a:lnTo>
                    <a:pt x="284505" y="1675605"/>
                  </a:lnTo>
                  <a:lnTo>
                    <a:pt x="284763" y="1679712"/>
                  </a:lnTo>
                  <a:lnTo>
                    <a:pt x="284988" y="1683818"/>
                  </a:lnTo>
                  <a:lnTo>
                    <a:pt x="285201" y="1687925"/>
                  </a:lnTo>
                  <a:lnTo>
                    <a:pt x="285392" y="1692032"/>
                  </a:lnTo>
                  <a:lnTo>
                    <a:pt x="285561" y="1696139"/>
                  </a:lnTo>
                  <a:lnTo>
                    <a:pt x="285717" y="1700246"/>
                  </a:lnTo>
                  <a:lnTo>
                    <a:pt x="285843" y="1704353"/>
                  </a:lnTo>
                  <a:lnTo>
                    <a:pt x="285960" y="1708460"/>
                  </a:lnTo>
                  <a:lnTo>
                    <a:pt x="286049" y="1712567"/>
                  </a:lnTo>
                  <a:lnTo>
                    <a:pt x="286123" y="1716673"/>
                  </a:lnTo>
                  <a:lnTo>
                    <a:pt x="286179" y="1720780"/>
                  </a:lnTo>
                  <a:lnTo>
                    <a:pt x="286212" y="1724887"/>
                  </a:lnTo>
                  <a:lnTo>
                    <a:pt x="286236" y="1728994"/>
                  </a:lnTo>
                  <a:lnTo>
                    <a:pt x="286228" y="1733101"/>
                  </a:lnTo>
                  <a:lnTo>
                    <a:pt x="286212" y="1737208"/>
                  </a:lnTo>
                  <a:lnTo>
                    <a:pt x="286172" y="1741315"/>
                  </a:lnTo>
                  <a:lnTo>
                    <a:pt x="286117" y="1745422"/>
                  </a:lnTo>
                  <a:lnTo>
                    <a:pt x="286045" y="1749528"/>
                  </a:lnTo>
                  <a:lnTo>
                    <a:pt x="285951" y="1753635"/>
                  </a:lnTo>
                  <a:lnTo>
                    <a:pt x="285848" y="1757742"/>
                  </a:lnTo>
                  <a:lnTo>
                    <a:pt x="285716" y="1761849"/>
                  </a:lnTo>
                  <a:lnTo>
                    <a:pt x="285576" y="1765956"/>
                  </a:lnTo>
                  <a:lnTo>
                    <a:pt x="285414" y="1770063"/>
                  </a:lnTo>
                  <a:lnTo>
                    <a:pt x="285236" y="1774170"/>
                  </a:lnTo>
                  <a:lnTo>
                    <a:pt x="285045" y="1778277"/>
                  </a:lnTo>
                  <a:lnTo>
                    <a:pt x="284831" y="1782383"/>
                  </a:lnTo>
                  <a:lnTo>
                    <a:pt x="284608" y="1786490"/>
                  </a:lnTo>
                  <a:lnTo>
                    <a:pt x="284360" y="1790597"/>
                  </a:lnTo>
                  <a:lnTo>
                    <a:pt x="284102" y="1794704"/>
                  </a:lnTo>
                  <a:lnTo>
                    <a:pt x="283825" y="1798811"/>
                  </a:lnTo>
                  <a:lnTo>
                    <a:pt x="283531" y="1802918"/>
                  </a:lnTo>
                  <a:lnTo>
                    <a:pt x="283227" y="1807025"/>
                  </a:lnTo>
                  <a:lnTo>
                    <a:pt x="282897" y="1811132"/>
                  </a:lnTo>
                  <a:lnTo>
                    <a:pt x="282561" y="1815238"/>
                  </a:lnTo>
                  <a:lnTo>
                    <a:pt x="282201" y="1819345"/>
                  </a:lnTo>
                  <a:lnTo>
                    <a:pt x="281829" y="1823452"/>
                  </a:lnTo>
                  <a:lnTo>
                    <a:pt x="281442" y="1827559"/>
                  </a:lnTo>
                  <a:lnTo>
                    <a:pt x="281035" y="1831666"/>
                  </a:lnTo>
                  <a:lnTo>
                    <a:pt x="280621" y="1835773"/>
                  </a:lnTo>
                  <a:lnTo>
                    <a:pt x="280180" y="1839880"/>
                  </a:lnTo>
                  <a:lnTo>
                    <a:pt x="279731" y="1843987"/>
                  </a:lnTo>
                  <a:lnTo>
                    <a:pt x="279262" y="1848093"/>
                  </a:lnTo>
                  <a:lnTo>
                    <a:pt x="278779" y="1852200"/>
                  </a:lnTo>
                  <a:lnTo>
                    <a:pt x="278283" y="1856307"/>
                  </a:lnTo>
                  <a:lnTo>
                    <a:pt x="277765" y="1860414"/>
                  </a:lnTo>
                  <a:lnTo>
                    <a:pt x="277241" y="1864521"/>
                  </a:lnTo>
                  <a:lnTo>
                    <a:pt x="276689" y="1868628"/>
                  </a:lnTo>
                  <a:lnTo>
                    <a:pt x="276130" y="1872735"/>
                  </a:lnTo>
                  <a:lnTo>
                    <a:pt x="275552" y="1876842"/>
                  </a:lnTo>
                  <a:lnTo>
                    <a:pt x="274958" y="1880948"/>
                  </a:lnTo>
                  <a:lnTo>
                    <a:pt x="274352" y="1885055"/>
                  </a:lnTo>
                  <a:lnTo>
                    <a:pt x="273723" y="1889162"/>
                  </a:lnTo>
                  <a:lnTo>
                    <a:pt x="273087" y="1893269"/>
                  </a:lnTo>
                  <a:lnTo>
                    <a:pt x="272426" y="1897376"/>
                  </a:lnTo>
                  <a:lnTo>
                    <a:pt x="271755" y="1901483"/>
                  </a:lnTo>
                  <a:lnTo>
                    <a:pt x="271067" y="1905590"/>
                  </a:lnTo>
                  <a:lnTo>
                    <a:pt x="270361" y="1909697"/>
                  </a:lnTo>
                  <a:lnTo>
                    <a:pt x="269645" y="1913803"/>
                  </a:lnTo>
                  <a:lnTo>
                    <a:pt x="268905" y="1917910"/>
                  </a:lnTo>
                  <a:lnTo>
                    <a:pt x="268157" y="1922017"/>
                  </a:lnTo>
                  <a:lnTo>
                    <a:pt x="267386" y="1926124"/>
                  </a:lnTo>
                  <a:lnTo>
                    <a:pt x="266604" y="1930231"/>
                  </a:lnTo>
                  <a:lnTo>
                    <a:pt x="265805" y="1934338"/>
                  </a:lnTo>
                  <a:lnTo>
                    <a:pt x="264988" y="1938445"/>
                  </a:lnTo>
                  <a:lnTo>
                    <a:pt x="264163" y="1942552"/>
                  </a:lnTo>
                  <a:lnTo>
                    <a:pt x="263311" y="1946658"/>
                  </a:lnTo>
                  <a:lnTo>
                    <a:pt x="262453" y="1950765"/>
                  </a:lnTo>
                  <a:lnTo>
                    <a:pt x="261573" y="1954872"/>
                  </a:lnTo>
                  <a:lnTo>
                    <a:pt x="260681" y="1958979"/>
                  </a:lnTo>
                  <a:lnTo>
                    <a:pt x="259775" y="1963086"/>
                  </a:lnTo>
                  <a:lnTo>
                    <a:pt x="258849" y="1967193"/>
                  </a:lnTo>
                  <a:lnTo>
                    <a:pt x="257917" y="1971300"/>
                  </a:lnTo>
                  <a:lnTo>
                    <a:pt x="256959" y="1975407"/>
                  </a:lnTo>
                  <a:lnTo>
                    <a:pt x="255994" y="1979513"/>
                  </a:lnTo>
                  <a:lnTo>
                    <a:pt x="255012" y="1983620"/>
                  </a:lnTo>
                  <a:lnTo>
                    <a:pt x="254015" y="1987727"/>
                  </a:lnTo>
                  <a:lnTo>
                    <a:pt x="253008" y="1991834"/>
                  </a:lnTo>
                  <a:lnTo>
                    <a:pt x="251981" y="1995941"/>
                  </a:lnTo>
                  <a:lnTo>
                    <a:pt x="250948" y="2000048"/>
                  </a:lnTo>
                  <a:lnTo>
                    <a:pt x="249894" y="2004155"/>
                  </a:lnTo>
                  <a:lnTo>
                    <a:pt x="248832" y="2008262"/>
                  </a:lnTo>
                  <a:lnTo>
                    <a:pt x="247756" y="2012368"/>
                  </a:lnTo>
                  <a:lnTo>
                    <a:pt x="246666" y="2016475"/>
                  </a:lnTo>
                  <a:lnTo>
                    <a:pt x="245569" y="2020582"/>
                  </a:lnTo>
                  <a:lnTo>
                    <a:pt x="244453" y="2024689"/>
                  </a:lnTo>
                  <a:lnTo>
                    <a:pt x="243332" y="2028796"/>
                  </a:lnTo>
                  <a:lnTo>
                    <a:pt x="242195" y="2032903"/>
                  </a:lnTo>
                  <a:lnTo>
                    <a:pt x="241051" y="2037010"/>
                  </a:lnTo>
                  <a:lnTo>
                    <a:pt x="239896" y="2041117"/>
                  </a:lnTo>
                  <a:lnTo>
                    <a:pt x="238730" y="2045223"/>
                  </a:lnTo>
                  <a:lnTo>
                    <a:pt x="237558" y="2049330"/>
                  </a:lnTo>
                  <a:lnTo>
                    <a:pt x="236372" y="2053437"/>
                  </a:lnTo>
                  <a:lnTo>
                    <a:pt x="235181" y="2057544"/>
                  </a:lnTo>
                  <a:lnTo>
                    <a:pt x="233980" y="2061651"/>
                  </a:lnTo>
                  <a:lnTo>
                    <a:pt x="232773" y="2065758"/>
                  </a:lnTo>
                  <a:lnTo>
                    <a:pt x="231560" y="2069865"/>
                  </a:lnTo>
                  <a:lnTo>
                    <a:pt x="230338" y="2073972"/>
                  </a:lnTo>
                  <a:lnTo>
                    <a:pt x="229113" y="2078078"/>
                  </a:lnTo>
                  <a:lnTo>
                    <a:pt x="227879" y="2082185"/>
                  </a:lnTo>
                  <a:lnTo>
                    <a:pt x="226642" y="2086292"/>
                  </a:lnTo>
                  <a:lnTo>
                    <a:pt x="225400" y="2090399"/>
                  </a:lnTo>
                  <a:lnTo>
                    <a:pt x="224155" y="2094506"/>
                  </a:lnTo>
                  <a:lnTo>
                    <a:pt x="222907" y="2098613"/>
                  </a:lnTo>
                  <a:close/>
                </a:path>
              </a:pathLst>
            </a:custGeom>
            <a:solidFill>
              <a:srgbClr val="154599">
                <a:alpha val="50196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2"/>
            <p:cNvSpPr/>
            <p:nvPr/>
          </p:nvSpPr>
          <p:spPr>
            <a:xfrm>
              <a:off x="3304150" y="2536768"/>
              <a:ext cx="423392" cy="3256045"/>
            </a:xfrm>
            <a:custGeom>
              <a:avLst/>
              <a:pathLst>
                <a:path w="423392" h="3256045">
                  <a:moveTo>
                    <a:pt x="207155" y="3256045"/>
                  </a:moveTo>
                  <a:lnTo>
                    <a:pt x="207023" y="3249673"/>
                  </a:lnTo>
                  <a:lnTo>
                    <a:pt x="206896" y="3243302"/>
                  </a:lnTo>
                  <a:lnTo>
                    <a:pt x="206775" y="3236930"/>
                  </a:lnTo>
                  <a:lnTo>
                    <a:pt x="206658" y="3230558"/>
                  </a:lnTo>
                  <a:lnTo>
                    <a:pt x="206545" y="3224186"/>
                  </a:lnTo>
                  <a:lnTo>
                    <a:pt x="206436" y="3217814"/>
                  </a:lnTo>
                  <a:lnTo>
                    <a:pt x="206332" y="3211442"/>
                  </a:lnTo>
                  <a:lnTo>
                    <a:pt x="206232" y="3205070"/>
                  </a:lnTo>
                  <a:lnTo>
                    <a:pt x="206135" y="3198698"/>
                  </a:lnTo>
                  <a:lnTo>
                    <a:pt x="206041" y="3192326"/>
                  </a:lnTo>
                  <a:lnTo>
                    <a:pt x="205949" y="3185954"/>
                  </a:lnTo>
                  <a:lnTo>
                    <a:pt x="205860" y="3179582"/>
                  </a:lnTo>
                  <a:lnTo>
                    <a:pt x="205773" y="3173211"/>
                  </a:lnTo>
                  <a:lnTo>
                    <a:pt x="205687" y="3166839"/>
                  </a:lnTo>
                  <a:lnTo>
                    <a:pt x="205601" y="3160467"/>
                  </a:lnTo>
                  <a:lnTo>
                    <a:pt x="205516" y="3154095"/>
                  </a:lnTo>
                  <a:lnTo>
                    <a:pt x="205432" y="3147723"/>
                  </a:lnTo>
                  <a:lnTo>
                    <a:pt x="205347" y="3141351"/>
                  </a:lnTo>
                  <a:lnTo>
                    <a:pt x="205262" y="3134979"/>
                  </a:lnTo>
                  <a:lnTo>
                    <a:pt x="205177" y="3128607"/>
                  </a:lnTo>
                  <a:lnTo>
                    <a:pt x="205091" y="3122235"/>
                  </a:lnTo>
                  <a:lnTo>
                    <a:pt x="205005" y="3115863"/>
                  </a:lnTo>
                  <a:lnTo>
                    <a:pt x="204919" y="3109491"/>
                  </a:lnTo>
                  <a:lnTo>
                    <a:pt x="204833" y="3103120"/>
                  </a:lnTo>
                  <a:lnTo>
                    <a:pt x="204747" y="3096748"/>
                  </a:lnTo>
                  <a:lnTo>
                    <a:pt x="204662" y="3090376"/>
                  </a:lnTo>
                  <a:lnTo>
                    <a:pt x="204579" y="3084004"/>
                  </a:lnTo>
                  <a:lnTo>
                    <a:pt x="204499" y="3077632"/>
                  </a:lnTo>
                  <a:lnTo>
                    <a:pt x="204421" y="3071260"/>
                  </a:lnTo>
                  <a:lnTo>
                    <a:pt x="204348" y="3064888"/>
                  </a:lnTo>
                  <a:lnTo>
                    <a:pt x="204278" y="3058516"/>
                  </a:lnTo>
                  <a:lnTo>
                    <a:pt x="204214" y="3052144"/>
                  </a:lnTo>
                  <a:lnTo>
                    <a:pt x="204158" y="3045772"/>
                  </a:lnTo>
                  <a:lnTo>
                    <a:pt x="204108" y="3039400"/>
                  </a:lnTo>
                  <a:lnTo>
                    <a:pt x="204067" y="3033029"/>
                  </a:lnTo>
                  <a:lnTo>
                    <a:pt x="204033" y="3026657"/>
                  </a:lnTo>
                  <a:lnTo>
                    <a:pt x="204011" y="3020285"/>
                  </a:lnTo>
                  <a:lnTo>
                    <a:pt x="204000" y="3013913"/>
                  </a:lnTo>
                  <a:lnTo>
                    <a:pt x="203999" y="3007541"/>
                  </a:lnTo>
                  <a:lnTo>
                    <a:pt x="204008" y="3001169"/>
                  </a:lnTo>
                  <a:lnTo>
                    <a:pt x="204029" y="2994797"/>
                  </a:lnTo>
                  <a:lnTo>
                    <a:pt x="204062" y="2988425"/>
                  </a:lnTo>
                  <a:lnTo>
                    <a:pt x="204107" y="2982053"/>
                  </a:lnTo>
                  <a:lnTo>
                    <a:pt x="204163" y="2975681"/>
                  </a:lnTo>
                  <a:lnTo>
                    <a:pt x="204229" y="2969309"/>
                  </a:lnTo>
                  <a:lnTo>
                    <a:pt x="204305" y="2962938"/>
                  </a:lnTo>
                  <a:lnTo>
                    <a:pt x="204391" y="2956566"/>
                  </a:lnTo>
                  <a:lnTo>
                    <a:pt x="204485" y="2950194"/>
                  </a:lnTo>
                  <a:lnTo>
                    <a:pt x="204586" y="2943822"/>
                  </a:lnTo>
                  <a:lnTo>
                    <a:pt x="204692" y="2937450"/>
                  </a:lnTo>
                  <a:lnTo>
                    <a:pt x="204802" y="2931078"/>
                  </a:lnTo>
                  <a:lnTo>
                    <a:pt x="204915" y="2924706"/>
                  </a:lnTo>
                  <a:lnTo>
                    <a:pt x="205029" y="2918334"/>
                  </a:lnTo>
                  <a:lnTo>
                    <a:pt x="205143" y="2911962"/>
                  </a:lnTo>
                  <a:lnTo>
                    <a:pt x="205254" y="2905590"/>
                  </a:lnTo>
                  <a:lnTo>
                    <a:pt x="205362" y="2899218"/>
                  </a:lnTo>
                  <a:lnTo>
                    <a:pt x="205464" y="2892847"/>
                  </a:lnTo>
                  <a:lnTo>
                    <a:pt x="205559" y="2886475"/>
                  </a:lnTo>
                  <a:lnTo>
                    <a:pt x="205644" y="2880103"/>
                  </a:lnTo>
                  <a:lnTo>
                    <a:pt x="205721" y="2873731"/>
                  </a:lnTo>
                  <a:lnTo>
                    <a:pt x="205787" y="2867359"/>
                  </a:lnTo>
                  <a:lnTo>
                    <a:pt x="205839" y="2860987"/>
                  </a:lnTo>
                  <a:lnTo>
                    <a:pt x="205876" y="2854615"/>
                  </a:lnTo>
                  <a:lnTo>
                    <a:pt x="205900" y="2848243"/>
                  </a:lnTo>
                  <a:lnTo>
                    <a:pt x="205909" y="2841871"/>
                  </a:lnTo>
                  <a:lnTo>
                    <a:pt x="205902" y="2835499"/>
                  </a:lnTo>
                  <a:lnTo>
                    <a:pt x="205876" y="2829127"/>
                  </a:lnTo>
                  <a:lnTo>
                    <a:pt x="205832" y="2822756"/>
                  </a:lnTo>
                  <a:lnTo>
                    <a:pt x="205771" y="2816384"/>
                  </a:lnTo>
                  <a:lnTo>
                    <a:pt x="205692" y="2810012"/>
                  </a:lnTo>
                  <a:lnTo>
                    <a:pt x="205596" y="2803640"/>
                  </a:lnTo>
                  <a:lnTo>
                    <a:pt x="205478" y="2797268"/>
                  </a:lnTo>
                  <a:lnTo>
                    <a:pt x="205339" y="2790896"/>
                  </a:lnTo>
                  <a:lnTo>
                    <a:pt x="205182" y="2784524"/>
                  </a:lnTo>
                  <a:lnTo>
                    <a:pt x="205006" y="2778152"/>
                  </a:lnTo>
                  <a:lnTo>
                    <a:pt x="204810" y="2771780"/>
                  </a:lnTo>
                  <a:lnTo>
                    <a:pt x="204591" y="2765408"/>
                  </a:lnTo>
                  <a:lnTo>
                    <a:pt x="204350" y="2759036"/>
                  </a:lnTo>
                  <a:lnTo>
                    <a:pt x="204090" y="2752665"/>
                  </a:lnTo>
                  <a:lnTo>
                    <a:pt x="203809" y="2746293"/>
                  </a:lnTo>
                  <a:lnTo>
                    <a:pt x="203508" y="2739921"/>
                  </a:lnTo>
                  <a:lnTo>
                    <a:pt x="203182" y="2733549"/>
                  </a:lnTo>
                  <a:lnTo>
                    <a:pt x="202832" y="2727177"/>
                  </a:lnTo>
                  <a:lnTo>
                    <a:pt x="202463" y="2720805"/>
                  </a:lnTo>
                  <a:lnTo>
                    <a:pt x="202072" y="2714433"/>
                  </a:lnTo>
                  <a:lnTo>
                    <a:pt x="201661" y="2708061"/>
                  </a:lnTo>
                  <a:lnTo>
                    <a:pt x="201225" y="2701689"/>
                  </a:lnTo>
                  <a:lnTo>
                    <a:pt x="200766" y="2695317"/>
                  </a:lnTo>
                  <a:lnTo>
                    <a:pt x="200288" y="2688945"/>
                  </a:lnTo>
                  <a:lnTo>
                    <a:pt x="199792" y="2682574"/>
                  </a:lnTo>
                  <a:lnTo>
                    <a:pt x="199277" y="2676202"/>
                  </a:lnTo>
                  <a:lnTo>
                    <a:pt x="198740" y="2669830"/>
                  </a:lnTo>
                  <a:lnTo>
                    <a:pt x="198186" y="2663458"/>
                  </a:lnTo>
                  <a:lnTo>
                    <a:pt x="197618" y="2657086"/>
                  </a:lnTo>
                  <a:lnTo>
                    <a:pt x="197037" y="2650714"/>
                  </a:lnTo>
                  <a:lnTo>
                    <a:pt x="196444" y="2644342"/>
                  </a:lnTo>
                  <a:lnTo>
                    <a:pt x="195838" y="2637970"/>
                  </a:lnTo>
                  <a:lnTo>
                    <a:pt x="195225" y="2631598"/>
                  </a:lnTo>
                  <a:lnTo>
                    <a:pt x="194606" y="2625226"/>
                  </a:lnTo>
                  <a:lnTo>
                    <a:pt x="193985" y="2618854"/>
                  </a:lnTo>
                  <a:lnTo>
                    <a:pt x="193361" y="2612483"/>
                  </a:lnTo>
                  <a:lnTo>
                    <a:pt x="192738" y="2606111"/>
                  </a:lnTo>
                  <a:lnTo>
                    <a:pt x="192120" y="2599739"/>
                  </a:lnTo>
                  <a:lnTo>
                    <a:pt x="191507" y="2593367"/>
                  </a:lnTo>
                  <a:lnTo>
                    <a:pt x="190901" y="2586995"/>
                  </a:lnTo>
                  <a:lnTo>
                    <a:pt x="190305" y="2580623"/>
                  </a:lnTo>
                  <a:lnTo>
                    <a:pt x="189723" y="2574251"/>
                  </a:lnTo>
                  <a:lnTo>
                    <a:pt x="189155" y="2567879"/>
                  </a:lnTo>
                  <a:lnTo>
                    <a:pt x="188601" y="2561507"/>
                  </a:lnTo>
                  <a:lnTo>
                    <a:pt x="188063" y="2555135"/>
                  </a:lnTo>
                  <a:lnTo>
                    <a:pt x="187542" y="2548763"/>
                  </a:lnTo>
                  <a:lnTo>
                    <a:pt x="187043" y="2542392"/>
                  </a:lnTo>
                  <a:lnTo>
                    <a:pt x="186564" y="2536020"/>
                  </a:lnTo>
                  <a:lnTo>
                    <a:pt x="186103" y="2529648"/>
                  </a:lnTo>
                  <a:lnTo>
                    <a:pt x="185661" y="2523276"/>
                  </a:lnTo>
                  <a:lnTo>
                    <a:pt x="185237" y="2516904"/>
                  </a:lnTo>
                  <a:lnTo>
                    <a:pt x="184837" y="2510532"/>
                  </a:lnTo>
                  <a:lnTo>
                    <a:pt x="184456" y="2504160"/>
                  </a:lnTo>
                  <a:lnTo>
                    <a:pt x="184093" y="2497788"/>
                  </a:lnTo>
                  <a:lnTo>
                    <a:pt x="183746" y="2491416"/>
                  </a:lnTo>
                  <a:lnTo>
                    <a:pt x="183416" y="2485044"/>
                  </a:lnTo>
                  <a:lnTo>
                    <a:pt x="183105" y="2478672"/>
                  </a:lnTo>
                  <a:lnTo>
                    <a:pt x="182810" y="2472301"/>
                  </a:lnTo>
                  <a:lnTo>
                    <a:pt x="182529" y="2465929"/>
                  </a:lnTo>
                  <a:lnTo>
                    <a:pt x="182261" y="2459557"/>
                  </a:lnTo>
                  <a:lnTo>
                    <a:pt x="182005" y="2453185"/>
                  </a:lnTo>
                  <a:lnTo>
                    <a:pt x="181765" y="2446813"/>
                  </a:lnTo>
                  <a:lnTo>
                    <a:pt x="181537" y="2440441"/>
                  </a:lnTo>
                  <a:lnTo>
                    <a:pt x="181319" y="2434069"/>
                  </a:lnTo>
                  <a:lnTo>
                    <a:pt x="181113" y="2427697"/>
                  </a:lnTo>
                  <a:lnTo>
                    <a:pt x="180916" y="2421325"/>
                  </a:lnTo>
                  <a:lnTo>
                    <a:pt x="180733" y="2414953"/>
                  </a:lnTo>
                  <a:lnTo>
                    <a:pt x="180559" y="2408581"/>
                  </a:lnTo>
                  <a:lnTo>
                    <a:pt x="180395" y="2402209"/>
                  </a:lnTo>
                  <a:lnTo>
                    <a:pt x="180240" y="2395838"/>
                  </a:lnTo>
                  <a:lnTo>
                    <a:pt x="180094" y="2389466"/>
                  </a:lnTo>
                  <a:lnTo>
                    <a:pt x="179960" y="2383094"/>
                  </a:lnTo>
                  <a:lnTo>
                    <a:pt x="179835" y="2376722"/>
                  </a:lnTo>
                  <a:lnTo>
                    <a:pt x="179717" y="2370350"/>
                  </a:lnTo>
                  <a:lnTo>
                    <a:pt x="179608" y="2363978"/>
                  </a:lnTo>
                  <a:lnTo>
                    <a:pt x="179507" y="2357606"/>
                  </a:lnTo>
                  <a:lnTo>
                    <a:pt x="179414" y="2351234"/>
                  </a:lnTo>
                  <a:lnTo>
                    <a:pt x="179328" y="2344862"/>
                  </a:lnTo>
                  <a:lnTo>
                    <a:pt x="179247" y="2338490"/>
                  </a:lnTo>
                  <a:lnTo>
                    <a:pt x="179172" y="2332118"/>
                  </a:lnTo>
                  <a:lnTo>
                    <a:pt x="179101" y="2325747"/>
                  </a:lnTo>
                  <a:lnTo>
                    <a:pt x="179034" y="2319375"/>
                  </a:lnTo>
                  <a:lnTo>
                    <a:pt x="178971" y="2313003"/>
                  </a:lnTo>
                  <a:lnTo>
                    <a:pt x="178909" y="2306631"/>
                  </a:lnTo>
                  <a:lnTo>
                    <a:pt x="178850" y="2300259"/>
                  </a:lnTo>
                  <a:lnTo>
                    <a:pt x="178792" y="2293887"/>
                  </a:lnTo>
                  <a:lnTo>
                    <a:pt x="178735" y="2287515"/>
                  </a:lnTo>
                  <a:lnTo>
                    <a:pt x="178679" y="2281143"/>
                  </a:lnTo>
                  <a:lnTo>
                    <a:pt x="178623" y="2274771"/>
                  </a:lnTo>
                  <a:lnTo>
                    <a:pt x="178570" y="2268399"/>
                  </a:lnTo>
                  <a:lnTo>
                    <a:pt x="178517" y="2262027"/>
                  </a:lnTo>
                  <a:lnTo>
                    <a:pt x="178468" y="2255656"/>
                  </a:lnTo>
                  <a:lnTo>
                    <a:pt x="178422" y="2249284"/>
                  </a:lnTo>
                  <a:lnTo>
                    <a:pt x="178380" y="2242912"/>
                  </a:lnTo>
                  <a:lnTo>
                    <a:pt x="178344" y="2236540"/>
                  </a:lnTo>
                  <a:lnTo>
                    <a:pt x="178315" y="2230168"/>
                  </a:lnTo>
                  <a:lnTo>
                    <a:pt x="178297" y="2223796"/>
                  </a:lnTo>
                  <a:lnTo>
                    <a:pt x="178290" y="2217424"/>
                  </a:lnTo>
                  <a:lnTo>
                    <a:pt x="178295" y="2211052"/>
                  </a:lnTo>
                  <a:lnTo>
                    <a:pt x="178315" y="2204680"/>
                  </a:lnTo>
                  <a:lnTo>
                    <a:pt x="178350" y="2198308"/>
                  </a:lnTo>
                  <a:lnTo>
                    <a:pt x="178410" y="2191936"/>
                  </a:lnTo>
                  <a:lnTo>
                    <a:pt x="178489" y="2185565"/>
                  </a:lnTo>
                  <a:lnTo>
                    <a:pt x="178589" y="2179193"/>
                  </a:lnTo>
                  <a:lnTo>
                    <a:pt x="178713" y="2172821"/>
                  </a:lnTo>
                  <a:lnTo>
                    <a:pt x="178861" y="2166449"/>
                  </a:lnTo>
                  <a:lnTo>
                    <a:pt x="179043" y="2160077"/>
                  </a:lnTo>
                  <a:lnTo>
                    <a:pt x="179251" y="2153705"/>
                  </a:lnTo>
                  <a:lnTo>
                    <a:pt x="179485" y="2147333"/>
                  </a:lnTo>
                  <a:lnTo>
                    <a:pt x="179747" y="2140961"/>
                  </a:lnTo>
                  <a:lnTo>
                    <a:pt x="180037" y="2134589"/>
                  </a:lnTo>
                  <a:lnTo>
                    <a:pt x="180361" y="2128217"/>
                  </a:lnTo>
                  <a:lnTo>
                    <a:pt x="180711" y="2121845"/>
                  </a:lnTo>
                  <a:lnTo>
                    <a:pt x="181086" y="2115474"/>
                  </a:lnTo>
                  <a:lnTo>
                    <a:pt x="181484" y="2109102"/>
                  </a:lnTo>
                  <a:lnTo>
                    <a:pt x="181906" y="2102730"/>
                  </a:lnTo>
                  <a:lnTo>
                    <a:pt x="182354" y="2096358"/>
                  </a:lnTo>
                  <a:lnTo>
                    <a:pt x="182818" y="2089986"/>
                  </a:lnTo>
                  <a:lnTo>
                    <a:pt x="183298" y="2083614"/>
                  </a:lnTo>
                  <a:lnTo>
                    <a:pt x="183791" y="2077242"/>
                  </a:lnTo>
                  <a:lnTo>
                    <a:pt x="184294" y="2070870"/>
                  </a:lnTo>
                  <a:lnTo>
                    <a:pt x="184806" y="2064498"/>
                  </a:lnTo>
                  <a:lnTo>
                    <a:pt x="185320" y="2058126"/>
                  </a:lnTo>
                  <a:lnTo>
                    <a:pt x="185834" y="2051754"/>
                  </a:lnTo>
                  <a:lnTo>
                    <a:pt x="186346" y="2045383"/>
                  </a:lnTo>
                  <a:lnTo>
                    <a:pt x="186851" y="2039011"/>
                  </a:lnTo>
                  <a:lnTo>
                    <a:pt x="187343" y="2032639"/>
                  </a:lnTo>
                  <a:lnTo>
                    <a:pt x="187820" y="2026267"/>
                  </a:lnTo>
                  <a:lnTo>
                    <a:pt x="188281" y="2019895"/>
                  </a:lnTo>
                  <a:lnTo>
                    <a:pt x="188721" y="2013523"/>
                  </a:lnTo>
                  <a:lnTo>
                    <a:pt x="189137" y="2007151"/>
                  </a:lnTo>
                  <a:lnTo>
                    <a:pt x="189520" y="2000779"/>
                  </a:lnTo>
                  <a:lnTo>
                    <a:pt x="189873" y="1994407"/>
                  </a:lnTo>
                  <a:lnTo>
                    <a:pt x="190193" y="1988035"/>
                  </a:lnTo>
                  <a:lnTo>
                    <a:pt x="190480" y="1981663"/>
                  </a:lnTo>
                  <a:lnTo>
                    <a:pt x="190727" y="1975292"/>
                  </a:lnTo>
                  <a:lnTo>
                    <a:pt x="190925" y="1968920"/>
                  </a:lnTo>
                  <a:lnTo>
                    <a:pt x="191081" y="1962548"/>
                  </a:lnTo>
                  <a:lnTo>
                    <a:pt x="191195" y="1956176"/>
                  </a:lnTo>
                  <a:lnTo>
                    <a:pt x="191266" y="1949804"/>
                  </a:lnTo>
                  <a:lnTo>
                    <a:pt x="191287" y="1943432"/>
                  </a:lnTo>
                  <a:lnTo>
                    <a:pt x="191251" y="1937060"/>
                  </a:lnTo>
                  <a:lnTo>
                    <a:pt x="191169" y="1930688"/>
                  </a:lnTo>
                  <a:lnTo>
                    <a:pt x="191039" y="1924316"/>
                  </a:lnTo>
                  <a:lnTo>
                    <a:pt x="190862" y="1917944"/>
                  </a:lnTo>
                  <a:lnTo>
                    <a:pt x="190633" y="1911572"/>
                  </a:lnTo>
                  <a:lnTo>
                    <a:pt x="190346" y="1905201"/>
                  </a:lnTo>
                  <a:lnTo>
                    <a:pt x="190013" y="1898829"/>
                  </a:lnTo>
                  <a:lnTo>
                    <a:pt x="189633" y="1892457"/>
                  </a:lnTo>
                  <a:lnTo>
                    <a:pt x="189209" y="1886085"/>
                  </a:lnTo>
                  <a:lnTo>
                    <a:pt x="188735" y="1879713"/>
                  </a:lnTo>
                  <a:lnTo>
                    <a:pt x="188208" y="1873341"/>
                  </a:lnTo>
                  <a:lnTo>
                    <a:pt x="187640" y="1866969"/>
                  </a:lnTo>
                  <a:lnTo>
                    <a:pt x="187030" y="1860597"/>
                  </a:lnTo>
                  <a:lnTo>
                    <a:pt x="186381" y="1854225"/>
                  </a:lnTo>
                  <a:lnTo>
                    <a:pt x="185689" y="1847853"/>
                  </a:lnTo>
                  <a:lnTo>
                    <a:pt x="184953" y="1841481"/>
                  </a:lnTo>
                  <a:lnTo>
                    <a:pt x="184181" y="1835110"/>
                  </a:lnTo>
                  <a:lnTo>
                    <a:pt x="183374" y="1828738"/>
                  </a:lnTo>
                  <a:lnTo>
                    <a:pt x="182534" y="1822366"/>
                  </a:lnTo>
                  <a:lnTo>
                    <a:pt x="181658" y="1815994"/>
                  </a:lnTo>
                  <a:lnTo>
                    <a:pt x="180745" y="1809622"/>
                  </a:lnTo>
                  <a:lnTo>
                    <a:pt x="179801" y="1803250"/>
                  </a:lnTo>
                  <a:lnTo>
                    <a:pt x="178828" y="1796878"/>
                  </a:lnTo>
                  <a:lnTo>
                    <a:pt x="177826" y="1790506"/>
                  </a:lnTo>
                  <a:lnTo>
                    <a:pt x="176792" y="1784134"/>
                  </a:lnTo>
                  <a:lnTo>
                    <a:pt x="175724" y="1777762"/>
                  </a:lnTo>
                  <a:lnTo>
                    <a:pt x="174629" y="1771390"/>
                  </a:lnTo>
                  <a:lnTo>
                    <a:pt x="173506" y="1765019"/>
                  </a:lnTo>
                  <a:lnTo>
                    <a:pt x="172354" y="1758647"/>
                  </a:lnTo>
                  <a:lnTo>
                    <a:pt x="171171" y="1752275"/>
                  </a:lnTo>
                  <a:lnTo>
                    <a:pt x="169953" y="1745903"/>
                  </a:lnTo>
                  <a:lnTo>
                    <a:pt x="168706" y="1739531"/>
                  </a:lnTo>
                  <a:lnTo>
                    <a:pt x="167429" y="1733159"/>
                  </a:lnTo>
                  <a:lnTo>
                    <a:pt x="166122" y="1726787"/>
                  </a:lnTo>
                  <a:lnTo>
                    <a:pt x="164779" y="1720415"/>
                  </a:lnTo>
                  <a:lnTo>
                    <a:pt x="163398" y="1714043"/>
                  </a:lnTo>
                  <a:lnTo>
                    <a:pt x="161984" y="1707671"/>
                  </a:lnTo>
                  <a:lnTo>
                    <a:pt x="160536" y="1701299"/>
                  </a:lnTo>
                  <a:lnTo>
                    <a:pt x="159054" y="1694928"/>
                  </a:lnTo>
                  <a:lnTo>
                    <a:pt x="157530" y="1688556"/>
                  </a:lnTo>
                  <a:lnTo>
                    <a:pt x="155964" y="1682184"/>
                  </a:lnTo>
                  <a:lnTo>
                    <a:pt x="154360" y="1675812"/>
                  </a:lnTo>
                  <a:lnTo>
                    <a:pt x="152719" y="1669440"/>
                  </a:lnTo>
                  <a:lnTo>
                    <a:pt x="151040" y="1663068"/>
                  </a:lnTo>
                  <a:lnTo>
                    <a:pt x="149316" y="1656696"/>
                  </a:lnTo>
                  <a:lnTo>
                    <a:pt x="147546" y="1650324"/>
                  </a:lnTo>
                  <a:lnTo>
                    <a:pt x="145737" y="1643952"/>
                  </a:lnTo>
                  <a:lnTo>
                    <a:pt x="143888" y="1637580"/>
                  </a:lnTo>
                  <a:lnTo>
                    <a:pt x="142000" y="1631208"/>
                  </a:lnTo>
                  <a:lnTo>
                    <a:pt x="140066" y="1624836"/>
                  </a:lnTo>
                  <a:lnTo>
                    <a:pt x="138087" y="1618465"/>
                  </a:lnTo>
                  <a:lnTo>
                    <a:pt x="136069" y="1612093"/>
                  </a:lnTo>
                  <a:lnTo>
                    <a:pt x="134013" y="1605721"/>
                  </a:lnTo>
                  <a:lnTo>
                    <a:pt x="131920" y="1599349"/>
                  </a:lnTo>
                  <a:lnTo>
                    <a:pt x="129782" y="1592977"/>
                  </a:lnTo>
                  <a:lnTo>
                    <a:pt x="127602" y="1586605"/>
                  </a:lnTo>
                  <a:lnTo>
                    <a:pt x="125386" y="1580233"/>
                  </a:lnTo>
                  <a:lnTo>
                    <a:pt x="123135" y="1573861"/>
                  </a:lnTo>
                  <a:lnTo>
                    <a:pt x="120848" y="1567489"/>
                  </a:lnTo>
                  <a:lnTo>
                    <a:pt x="118521" y="1561117"/>
                  </a:lnTo>
                  <a:lnTo>
                    <a:pt x="116154" y="1554745"/>
                  </a:lnTo>
                  <a:lnTo>
                    <a:pt x="113753" y="1548374"/>
                  </a:lnTo>
                  <a:lnTo>
                    <a:pt x="111318" y="1542002"/>
                  </a:lnTo>
                  <a:lnTo>
                    <a:pt x="108848" y="1535630"/>
                  </a:lnTo>
                  <a:lnTo>
                    <a:pt x="106338" y="1529258"/>
                  </a:lnTo>
                  <a:lnTo>
                    <a:pt x="103788" y="1522886"/>
                  </a:lnTo>
                  <a:lnTo>
                    <a:pt x="101202" y="1516514"/>
                  </a:lnTo>
                  <a:lnTo>
                    <a:pt x="98581" y="1510142"/>
                  </a:lnTo>
                  <a:lnTo>
                    <a:pt x="95922" y="1503770"/>
                  </a:lnTo>
                  <a:lnTo>
                    <a:pt x="93219" y="1497398"/>
                  </a:lnTo>
                  <a:lnTo>
                    <a:pt x="90471" y="1491026"/>
                  </a:lnTo>
                  <a:lnTo>
                    <a:pt x="87683" y="1484654"/>
                  </a:lnTo>
                  <a:lnTo>
                    <a:pt x="84855" y="1478283"/>
                  </a:lnTo>
                  <a:lnTo>
                    <a:pt x="81987" y="1471911"/>
                  </a:lnTo>
                  <a:lnTo>
                    <a:pt x="79068" y="1465539"/>
                  </a:lnTo>
                  <a:lnTo>
                    <a:pt x="76103" y="1459167"/>
                  </a:lnTo>
                  <a:lnTo>
                    <a:pt x="73097" y="1452795"/>
                  </a:lnTo>
                  <a:lnTo>
                    <a:pt x="70051" y="1446423"/>
                  </a:lnTo>
                  <a:lnTo>
                    <a:pt x="66967" y="1440051"/>
                  </a:lnTo>
                  <a:lnTo>
                    <a:pt x="63839" y="1433679"/>
                  </a:lnTo>
                  <a:lnTo>
                    <a:pt x="60674" y="1427307"/>
                  </a:lnTo>
                  <a:lnTo>
                    <a:pt x="57482" y="1420935"/>
                  </a:lnTo>
                  <a:lnTo>
                    <a:pt x="54265" y="1414563"/>
                  </a:lnTo>
                  <a:lnTo>
                    <a:pt x="51030" y="1408192"/>
                  </a:lnTo>
                  <a:lnTo>
                    <a:pt x="47780" y="1401820"/>
                  </a:lnTo>
                  <a:lnTo>
                    <a:pt x="44529" y="1395448"/>
                  </a:lnTo>
                  <a:lnTo>
                    <a:pt x="41287" y="1389076"/>
                  </a:lnTo>
                  <a:lnTo>
                    <a:pt x="38061" y="1382704"/>
                  </a:lnTo>
                  <a:lnTo>
                    <a:pt x="34861" y="1376332"/>
                  </a:lnTo>
                  <a:lnTo>
                    <a:pt x="31709" y="1369960"/>
                  </a:lnTo>
                  <a:lnTo>
                    <a:pt x="28620" y="1363588"/>
                  </a:lnTo>
                  <a:lnTo>
                    <a:pt x="25601" y="1357216"/>
                  </a:lnTo>
                  <a:lnTo>
                    <a:pt x="22665" y="1350844"/>
                  </a:lnTo>
                  <a:lnTo>
                    <a:pt x="19823" y="1344472"/>
                  </a:lnTo>
                  <a:lnTo>
                    <a:pt x="17120" y="1338101"/>
                  </a:lnTo>
                  <a:lnTo>
                    <a:pt x="14564" y="1331729"/>
                  </a:lnTo>
                  <a:lnTo>
                    <a:pt x="12155" y="1325357"/>
                  </a:lnTo>
                  <a:lnTo>
                    <a:pt x="9908" y="1318985"/>
                  </a:lnTo>
                  <a:lnTo>
                    <a:pt x="7834" y="1312613"/>
                  </a:lnTo>
                  <a:lnTo>
                    <a:pt x="5999" y="1306241"/>
                  </a:lnTo>
                  <a:lnTo>
                    <a:pt x="4392" y="1299869"/>
                  </a:lnTo>
                  <a:lnTo>
                    <a:pt x="3007" y="1293497"/>
                  </a:lnTo>
                  <a:lnTo>
                    <a:pt x="1854" y="1287125"/>
                  </a:lnTo>
                  <a:lnTo>
                    <a:pt x="943" y="1280753"/>
                  </a:lnTo>
                  <a:lnTo>
                    <a:pt x="348" y="1274381"/>
                  </a:lnTo>
                  <a:lnTo>
                    <a:pt x="39" y="1268010"/>
                  </a:lnTo>
                  <a:lnTo>
                    <a:pt x="0" y="1261638"/>
                  </a:lnTo>
                  <a:lnTo>
                    <a:pt x="233" y="1255266"/>
                  </a:lnTo>
                  <a:lnTo>
                    <a:pt x="742" y="1248894"/>
                  </a:lnTo>
                  <a:lnTo>
                    <a:pt x="1601" y="1242522"/>
                  </a:lnTo>
                  <a:lnTo>
                    <a:pt x="2759" y="1236150"/>
                  </a:lnTo>
                  <a:lnTo>
                    <a:pt x="4191" y="1229778"/>
                  </a:lnTo>
                  <a:lnTo>
                    <a:pt x="5894" y="1223406"/>
                  </a:lnTo>
                  <a:lnTo>
                    <a:pt x="7863" y="1217034"/>
                  </a:lnTo>
                  <a:lnTo>
                    <a:pt x="10156" y="1210662"/>
                  </a:lnTo>
                  <a:lnTo>
                    <a:pt x="12712" y="1204290"/>
                  </a:lnTo>
                  <a:lnTo>
                    <a:pt x="15503" y="1197919"/>
                  </a:lnTo>
                  <a:lnTo>
                    <a:pt x="18517" y="1191547"/>
                  </a:lnTo>
                  <a:lnTo>
                    <a:pt x="21745" y="1185175"/>
                  </a:lnTo>
                  <a:lnTo>
                    <a:pt x="25221" y="1178803"/>
                  </a:lnTo>
                  <a:lnTo>
                    <a:pt x="28884" y="1172431"/>
                  </a:lnTo>
                  <a:lnTo>
                    <a:pt x="32707" y="1166059"/>
                  </a:lnTo>
                  <a:lnTo>
                    <a:pt x="36676" y="1159687"/>
                  </a:lnTo>
                  <a:lnTo>
                    <a:pt x="40776" y="1153315"/>
                  </a:lnTo>
                  <a:lnTo>
                    <a:pt x="45017" y="1146943"/>
                  </a:lnTo>
                  <a:lnTo>
                    <a:pt x="49349" y="1140571"/>
                  </a:lnTo>
                  <a:lnTo>
                    <a:pt x="53753" y="1134199"/>
                  </a:lnTo>
                  <a:lnTo>
                    <a:pt x="58213" y="1127828"/>
                  </a:lnTo>
                  <a:lnTo>
                    <a:pt x="62714" y="1121456"/>
                  </a:lnTo>
                  <a:lnTo>
                    <a:pt x="67242" y="1115084"/>
                  </a:lnTo>
                  <a:lnTo>
                    <a:pt x="71772" y="1108712"/>
                  </a:lnTo>
                  <a:lnTo>
                    <a:pt x="76289" y="1102340"/>
                  </a:lnTo>
                  <a:lnTo>
                    <a:pt x="80781" y="1095968"/>
                  </a:lnTo>
                  <a:lnTo>
                    <a:pt x="85238" y="1089596"/>
                  </a:lnTo>
                  <a:lnTo>
                    <a:pt x="89628" y="1083224"/>
                  </a:lnTo>
                  <a:lnTo>
                    <a:pt x="93951" y="1076852"/>
                  </a:lnTo>
                  <a:lnTo>
                    <a:pt x="98200" y="1070480"/>
                  </a:lnTo>
                  <a:lnTo>
                    <a:pt x="102367" y="1064108"/>
                  </a:lnTo>
                  <a:lnTo>
                    <a:pt x="106448" y="1057737"/>
                  </a:lnTo>
                  <a:lnTo>
                    <a:pt x="110403" y="1051365"/>
                  </a:lnTo>
                  <a:lnTo>
                    <a:pt x="114253" y="1044993"/>
                  </a:lnTo>
                  <a:lnTo>
                    <a:pt x="117998" y="1038621"/>
                  </a:lnTo>
                  <a:lnTo>
                    <a:pt x="121634" y="1032249"/>
                  </a:lnTo>
                  <a:lnTo>
                    <a:pt x="125161" y="1025877"/>
                  </a:lnTo>
                  <a:lnTo>
                    <a:pt x="128543" y="1019505"/>
                  </a:lnTo>
                  <a:lnTo>
                    <a:pt x="131810" y="1013133"/>
                  </a:lnTo>
                  <a:lnTo>
                    <a:pt x="134968" y="1006761"/>
                  </a:lnTo>
                  <a:lnTo>
                    <a:pt x="138016" y="1000389"/>
                  </a:lnTo>
                  <a:lnTo>
                    <a:pt x="140957" y="994017"/>
                  </a:lnTo>
                  <a:lnTo>
                    <a:pt x="143761" y="987646"/>
                  </a:lnTo>
                  <a:lnTo>
                    <a:pt x="146463" y="981274"/>
                  </a:lnTo>
                  <a:lnTo>
                    <a:pt x="149067" y="974902"/>
                  </a:lnTo>
                  <a:lnTo>
                    <a:pt x="151576" y="968530"/>
                  </a:lnTo>
                  <a:lnTo>
                    <a:pt x="153995" y="962158"/>
                  </a:lnTo>
                  <a:lnTo>
                    <a:pt x="156299" y="955786"/>
                  </a:lnTo>
                  <a:lnTo>
                    <a:pt x="158521" y="949414"/>
                  </a:lnTo>
                  <a:lnTo>
                    <a:pt x="160665" y="943042"/>
                  </a:lnTo>
                  <a:lnTo>
                    <a:pt x="162734" y="936670"/>
                  </a:lnTo>
                  <a:lnTo>
                    <a:pt x="164732" y="930298"/>
                  </a:lnTo>
                  <a:lnTo>
                    <a:pt x="166639" y="923926"/>
                  </a:lnTo>
                  <a:lnTo>
                    <a:pt x="168484" y="917555"/>
                  </a:lnTo>
                  <a:lnTo>
                    <a:pt x="170268" y="911183"/>
                  </a:lnTo>
                  <a:lnTo>
                    <a:pt x="171994" y="904811"/>
                  </a:lnTo>
                  <a:lnTo>
                    <a:pt x="173664" y="898439"/>
                  </a:lnTo>
                  <a:lnTo>
                    <a:pt x="175264" y="892067"/>
                  </a:lnTo>
                  <a:lnTo>
                    <a:pt x="176814" y="885695"/>
                  </a:lnTo>
                  <a:lnTo>
                    <a:pt x="178317" y="879323"/>
                  </a:lnTo>
                  <a:lnTo>
                    <a:pt x="179773" y="872951"/>
                  </a:lnTo>
                  <a:lnTo>
                    <a:pt x="181184" y="866579"/>
                  </a:lnTo>
                  <a:lnTo>
                    <a:pt x="182537" y="860207"/>
                  </a:lnTo>
                  <a:lnTo>
                    <a:pt x="183849" y="853835"/>
                  </a:lnTo>
                  <a:lnTo>
                    <a:pt x="185121" y="847464"/>
                  </a:lnTo>
                  <a:lnTo>
                    <a:pt x="186353" y="841092"/>
                  </a:lnTo>
                  <a:lnTo>
                    <a:pt x="187545" y="834720"/>
                  </a:lnTo>
                  <a:lnTo>
                    <a:pt x="188688" y="828348"/>
                  </a:lnTo>
                  <a:lnTo>
                    <a:pt x="189793" y="821976"/>
                  </a:lnTo>
                  <a:lnTo>
                    <a:pt x="190863" y="815604"/>
                  </a:lnTo>
                  <a:lnTo>
                    <a:pt x="191896" y="809232"/>
                  </a:lnTo>
                  <a:lnTo>
                    <a:pt x="192892" y="802860"/>
                  </a:lnTo>
                  <a:lnTo>
                    <a:pt x="193842" y="796488"/>
                  </a:lnTo>
                  <a:lnTo>
                    <a:pt x="194757" y="790116"/>
                  </a:lnTo>
                  <a:lnTo>
                    <a:pt x="195637" y="783744"/>
                  </a:lnTo>
                  <a:lnTo>
                    <a:pt x="196482" y="777372"/>
                  </a:lnTo>
                  <a:lnTo>
                    <a:pt x="197290" y="771001"/>
                  </a:lnTo>
                  <a:lnTo>
                    <a:pt x="198054" y="764629"/>
                  </a:lnTo>
                  <a:lnTo>
                    <a:pt x="198782" y="758257"/>
                  </a:lnTo>
                  <a:lnTo>
                    <a:pt x="199475" y="751885"/>
                  </a:lnTo>
                  <a:lnTo>
                    <a:pt x="200132" y="745513"/>
                  </a:lnTo>
                  <a:lnTo>
                    <a:pt x="200753" y="739141"/>
                  </a:lnTo>
                  <a:lnTo>
                    <a:pt x="201328" y="732769"/>
                  </a:lnTo>
                  <a:lnTo>
                    <a:pt x="201866" y="726397"/>
                  </a:lnTo>
                  <a:lnTo>
                    <a:pt x="202369" y="720025"/>
                  </a:lnTo>
                  <a:lnTo>
                    <a:pt x="202836" y="713653"/>
                  </a:lnTo>
                  <a:lnTo>
                    <a:pt x="203265" y="707281"/>
                  </a:lnTo>
                  <a:lnTo>
                    <a:pt x="203649" y="700910"/>
                  </a:lnTo>
                  <a:lnTo>
                    <a:pt x="203996" y="694538"/>
                  </a:lnTo>
                  <a:lnTo>
                    <a:pt x="204309" y="688166"/>
                  </a:lnTo>
                  <a:lnTo>
                    <a:pt x="204587" y="681794"/>
                  </a:lnTo>
                  <a:lnTo>
                    <a:pt x="204828" y="675422"/>
                  </a:lnTo>
                  <a:lnTo>
                    <a:pt x="205027" y="669050"/>
                  </a:lnTo>
                  <a:lnTo>
                    <a:pt x="205193" y="662678"/>
                  </a:lnTo>
                  <a:lnTo>
                    <a:pt x="205328" y="656306"/>
                  </a:lnTo>
                  <a:lnTo>
                    <a:pt x="205433" y="649934"/>
                  </a:lnTo>
                  <a:lnTo>
                    <a:pt x="205507" y="643562"/>
                  </a:lnTo>
                  <a:lnTo>
                    <a:pt x="205545" y="637190"/>
                  </a:lnTo>
                  <a:lnTo>
                    <a:pt x="205559" y="630819"/>
                  </a:lnTo>
                  <a:lnTo>
                    <a:pt x="205549" y="624447"/>
                  </a:lnTo>
                  <a:lnTo>
                    <a:pt x="205516" y="618075"/>
                  </a:lnTo>
                  <a:lnTo>
                    <a:pt x="205462" y="611703"/>
                  </a:lnTo>
                  <a:lnTo>
                    <a:pt x="205386" y="605331"/>
                  </a:lnTo>
                  <a:lnTo>
                    <a:pt x="205295" y="598959"/>
                  </a:lnTo>
                  <a:lnTo>
                    <a:pt x="205190" y="592587"/>
                  </a:lnTo>
                  <a:lnTo>
                    <a:pt x="205075" y="586215"/>
                  </a:lnTo>
                  <a:lnTo>
                    <a:pt x="204951" y="579843"/>
                  </a:lnTo>
                  <a:lnTo>
                    <a:pt x="204819" y="573471"/>
                  </a:lnTo>
                  <a:lnTo>
                    <a:pt x="204685" y="567099"/>
                  </a:lnTo>
                  <a:lnTo>
                    <a:pt x="204549" y="560728"/>
                  </a:lnTo>
                  <a:lnTo>
                    <a:pt x="204415" y="554356"/>
                  </a:lnTo>
                  <a:lnTo>
                    <a:pt x="204285" y="547984"/>
                  </a:lnTo>
                  <a:lnTo>
                    <a:pt x="204162" y="541612"/>
                  </a:lnTo>
                  <a:lnTo>
                    <a:pt x="204047" y="535240"/>
                  </a:lnTo>
                  <a:lnTo>
                    <a:pt x="203943" y="528868"/>
                  </a:lnTo>
                  <a:lnTo>
                    <a:pt x="203850" y="522496"/>
                  </a:lnTo>
                  <a:lnTo>
                    <a:pt x="203772" y="516124"/>
                  </a:lnTo>
                  <a:lnTo>
                    <a:pt x="203712" y="509752"/>
                  </a:lnTo>
                  <a:lnTo>
                    <a:pt x="203670" y="503380"/>
                  </a:lnTo>
                  <a:lnTo>
                    <a:pt x="203644" y="497008"/>
                  </a:lnTo>
                  <a:lnTo>
                    <a:pt x="203638" y="490637"/>
                  </a:lnTo>
                  <a:lnTo>
                    <a:pt x="203652" y="484265"/>
                  </a:lnTo>
                  <a:lnTo>
                    <a:pt x="203690" y="477893"/>
                  </a:lnTo>
                  <a:lnTo>
                    <a:pt x="203749" y="471521"/>
                  </a:lnTo>
                  <a:lnTo>
                    <a:pt x="203827" y="465149"/>
                  </a:lnTo>
                  <a:lnTo>
                    <a:pt x="203926" y="458777"/>
                  </a:lnTo>
                  <a:lnTo>
                    <a:pt x="204046" y="452405"/>
                  </a:lnTo>
                  <a:lnTo>
                    <a:pt x="204189" y="446033"/>
                  </a:lnTo>
                  <a:lnTo>
                    <a:pt x="204349" y="439661"/>
                  </a:lnTo>
                  <a:lnTo>
                    <a:pt x="204527" y="433289"/>
                  </a:lnTo>
                  <a:lnTo>
                    <a:pt x="204721" y="426917"/>
                  </a:lnTo>
                  <a:lnTo>
                    <a:pt x="204931" y="420546"/>
                  </a:lnTo>
                  <a:lnTo>
                    <a:pt x="205157" y="414174"/>
                  </a:lnTo>
                  <a:lnTo>
                    <a:pt x="205395" y="407802"/>
                  </a:lnTo>
                  <a:lnTo>
                    <a:pt x="205642" y="401430"/>
                  </a:lnTo>
                  <a:lnTo>
                    <a:pt x="205898" y="395058"/>
                  </a:lnTo>
                  <a:lnTo>
                    <a:pt x="206161" y="388686"/>
                  </a:lnTo>
                  <a:lnTo>
                    <a:pt x="206430" y="382314"/>
                  </a:lnTo>
                  <a:lnTo>
                    <a:pt x="206702" y="375942"/>
                  </a:lnTo>
                  <a:lnTo>
                    <a:pt x="206975" y="369570"/>
                  </a:lnTo>
                  <a:lnTo>
                    <a:pt x="207248" y="363198"/>
                  </a:lnTo>
                  <a:lnTo>
                    <a:pt x="207519" y="356826"/>
                  </a:lnTo>
                  <a:lnTo>
                    <a:pt x="207785" y="350455"/>
                  </a:lnTo>
                  <a:lnTo>
                    <a:pt x="208046" y="344083"/>
                  </a:lnTo>
                  <a:lnTo>
                    <a:pt x="208301" y="337711"/>
                  </a:lnTo>
                  <a:lnTo>
                    <a:pt x="208549" y="331339"/>
                  </a:lnTo>
                  <a:lnTo>
                    <a:pt x="208788" y="324967"/>
                  </a:lnTo>
                  <a:lnTo>
                    <a:pt x="209014" y="318595"/>
                  </a:lnTo>
                  <a:lnTo>
                    <a:pt x="209231" y="312223"/>
                  </a:lnTo>
                  <a:lnTo>
                    <a:pt x="209436" y="305851"/>
                  </a:lnTo>
                  <a:lnTo>
                    <a:pt x="209631" y="299479"/>
                  </a:lnTo>
                  <a:lnTo>
                    <a:pt x="209811" y="293107"/>
                  </a:lnTo>
                  <a:lnTo>
                    <a:pt x="209977" y="286735"/>
                  </a:lnTo>
                  <a:lnTo>
                    <a:pt x="210130" y="280364"/>
                  </a:lnTo>
                  <a:lnTo>
                    <a:pt x="210271" y="273992"/>
                  </a:lnTo>
                  <a:lnTo>
                    <a:pt x="210399" y="267620"/>
                  </a:lnTo>
                  <a:lnTo>
                    <a:pt x="210513" y="261248"/>
                  </a:lnTo>
                  <a:lnTo>
                    <a:pt x="210612" y="254876"/>
                  </a:lnTo>
                  <a:lnTo>
                    <a:pt x="210698" y="248504"/>
                  </a:lnTo>
                  <a:lnTo>
                    <a:pt x="210772" y="242132"/>
                  </a:lnTo>
                  <a:lnTo>
                    <a:pt x="210835" y="235760"/>
                  </a:lnTo>
                  <a:lnTo>
                    <a:pt x="210883" y="229388"/>
                  </a:lnTo>
                  <a:lnTo>
                    <a:pt x="210919" y="223016"/>
                  </a:lnTo>
                  <a:lnTo>
                    <a:pt x="210943" y="216644"/>
                  </a:lnTo>
                  <a:lnTo>
                    <a:pt x="210956" y="210273"/>
                  </a:lnTo>
                  <a:lnTo>
                    <a:pt x="210959" y="203901"/>
                  </a:lnTo>
                  <a:lnTo>
                    <a:pt x="210950" y="197529"/>
                  </a:lnTo>
                  <a:lnTo>
                    <a:pt x="210930" y="191157"/>
                  </a:lnTo>
                  <a:lnTo>
                    <a:pt x="210900" y="184785"/>
                  </a:lnTo>
                  <a:lnTo>
                    <a:pt x="210862" y="178413"/>
                  </a:lnTo>
                  <a:lnTo>
                    <a:pt x="210814" y="172041"/>
                  </a:lnTo>
                  <a:lnTo>
                    <a:pt x="210757" y="165669"/>
                  </a:lnTo>
                  <a:lnTo>
                    <a:pt x="210691" y="159297"/>
                  </a:lnTo>
                  <a:lnTo>
                    <a:pt x="210618" y="152925"/>
                  </a:lnTo>
                  <a:lnTo>
                    <a:pt x="210538" y="146553"/>
                  </a:lnTo>
                  <a:lnTo>
                    <a:pt x="210452" y="140182"/>
                  </a:lnTo>
                  <a:lnTo>
                    <a:pt x="210360" y="133810"/>
                  </a:lnTo>
                  <a:lnTo>
                    <a:pt x="210262" y="127438"/>
                  </a:lnTo>
                  <a:lnTo>
                    <a:pt x="210160" y="121066"/>
                  </a:lnTo>
                  <a:lnTo>
                    <a:pt x="210055" y="114694"/>
                  </a:lnTo>
                  <a:lnTo>
                    <a:pt x="209947" y="108322"/>
                  </a:lnTo>
                  <a:lnTo>
                    <a:pt x="209838" y="101950"/>
                  </a:lnTo>
                  <a:lnTo>
                    <a:pt x="209728" y="95578"/>
                  </a:lnTo>
                  <a:lnTo>
                    <a:pt x="209618" y="89206"/>
                  </a:lnTo>
                  <a:lnTo>
                    <a:pt x="209510" y="82834"/>
                  </a:lnTo>
                  <a:lnTo>
                    <a:pt x="209404" y="76462"/>
                  </a:lnTo>
                  <a:lnTo>
                    <a:pt x="209302" y="70091"/>
                  </a:lnTo>
                  <a:lnTo>
                    <a:pt x="209205" y="63719"/>
                  </a:lnTo>
                  <a:lnTo>
                    <a:pt x="209113" y="57347"/>
                  </a:lnTo>
                  <a:lnTo>
                    <a:pt x="209027" y="50975"/>
                  </a:lnTo>
                  <a:lnTo>
                    <a:pt x="208949" y="44603"/>
                  </a:lnTo>
                  <a:lnTo>
                    <a:pt x="208880" y="38231"/>
                  </a:lnTo>
                  <a:lnTo>
                    <a:pt x="208821" y="31859"/>
                  </a:lnTo>
                  <a:lnTo>
                    <a:pt x="208771" y="25487"/>
                  </a:lnTo>
                  <a:lnTo>
                    <a:pt x="208731" y="19115"/>
                  </a:lnTo>
                  <a:lnTo>
                    <a:pt x="208701" y="12743"/>
                  </a:lnTo>
                  <a:lnTo>
                    <a:pt x="208684" y="6371"/>
                  </a:lnTo>
                  <a:lnTo>
                    <a:pt x="208679" y="0"/>
                  </a:lnTo>
                  <a:lnTo>
                    <a:pt x="214712" y="0"/>
                  </a:lnTo>
                  <a:lnTo>
                    <a:pt x="214707" y="6371"/>
                  </a:lnTo>
                  <a:lnTo>
                    <a:pt x="214690" y="12743"/>
                  </a:lnTo>
                  <a:lnTo>
                    <a:pt x="214661" y="19115"/>
                  </a:lnTo>
                  <a:lnTo>
                    <a:pt x="214621" y="25487"/>
                  </a:lnTo>
                  <a:lnTo>
                    <a:pt x="214571" y="31859"/>
                  </a:lnTo>
                  <a:lnTo>
                    <a:pt x="214512" y="38231"/>
                  </a:lnTo>
                  <a:lnTo>
                    <a:pt x="214443" y="44603"/>
                  </a:lnTo>
                  <a:lnTo>
                    <a:pt x="214364" y="50975"/>
                  </a:lnTo>
                  <a:lnTo>
                    <a:pt x="214279" y="57347"/>
                  </a:lnTo>
                  <a:lnTo>
                    <a:pt x="214187" y="63719"/>
                  </a:lnTo>
                  <a:lnTo>
                    <a:pt x="214090" y="70091"/>
                  </a:lnTo>
                  <a:lnTo>
                    <a:pt x="213988" y="76462"/>
                  </a:lnTo>
                  <a:lnTo>
                    <a:pt x="213882" y="82834"/>
                  </a:lnTo>
                  <a:lnTo>
                    <a:pt x="213773" y="89206"/>
                  </a:lnTo>
                  <a:lnTo>
                    <a:pt x="213664" y="95578"/>
                  </a:lnTo>
                  <a:lnTo>
                    <a:pt x="213554" y="101950"/>
                  </a:lnTo>
                  <a:lnTo>
                    <a:pt x="213444" y="108322"/>
                  </a:lnTo>
                  <a:lnTo>
                    <a:pt x="213336" y="114694"/>
                  </a:lnTo>
                  <a:lnTo>
                    <a:pt x="213231" y="121066"/>
                  </a:lnTo>
                  <a:lnTo>
                    <a:pt x="213129" y="127438"/>
                  </a:lnTo>
                  <a:lnTo>
                    <a:pt x="213032" y="133810"/>
                  </a:lnTo>
                  <a:lnTo>
                    <a:pt x="212939" y="140182"/>
                  </a:lnTo>
                  <a:lnTo>
                    <a:pt x="212853" y="146553"/>
                  </a:lnTo>
                  <a:lnTo>
                    <a:pt x="212773" y="152925"/>
                  </a:lnTo>
                  <a:lnTo>
                    <a:pt x="212700" y="159297"/>
                  </a:lnTo>
                  <a:lnTo>
                    <a:pt x="212634" y="165669"/>
                  </a:lnTo>
                  <a:lnTo>
                    <a:pt x="212577" y="172041"/>
                  </a:lnTo>
                  <a:lnTo>
                    <a:pt x="212530" y="178413"/>
                  </a:lnTo>
                  <a:lnTo>
                    <a:pt x="212491" y="184785"/>
                  </a:lnTo>
                  <a:lnTo>
                    <a:pt x="212461" y="191157"/>
                  </a:lnTo>
                  <a:lnTo>
                    <a:pt x="212441" y="197529"/>
                  </a:lnTo>
                  <a:lnTo>
                    <a:pt x="212432" y="203901"/>
                  </a:lnTo>
                  <a:lnTo>
                    <a:pt x="212435" y="210273"/>
                  </a:lnTo>
                  <a:lnTo>
                    <a:pt x="212449" y="216644"/>
                  </a:lnTo>
                  <a:lnTo>
                    <a:pt x="212473" y="223016"/>
                  </a:lnTo>
                  <a:lnTo>
                    <a:pt x="212508" y="229388"/>
                  </a:lnTo>
                  <a:lnTo>
                    <a:pt x="212557" y="235760"/>
                  </a:lnTo>
                  <a:lnTo>
                    <a:pt x="212619" y="242132"/>
                  </a:lnTo>
                  <a:lnTo>
                    <a:pt x="212693" y="248504"/>
                  </a:lnTo>
                  <a:lnTo>
                    <a:pt x="212780" y="254876"/>
                  </a:lnTo>
                  <a:lnTo>
                    <a:pt x="212879" y="261248"/>
                  </a:lnTo>
                  <a:lnTo>
                    <a:pt x="212992" y="267620"/>
                  </a:lnTo>
                  <a:lnTo>
                    <a:pt x="213120" y="273992"/>
                  </a:lnTo>
                  <a:lnTo>
                    <a:pt x="213261" y="280364"/>
                  </a:lnTo>
                  <a:lnTo>
                    <a:pt x="213414" y="286735"/>
                  </a:lnTo>
                  <a:lnTo>
                    <a:pt x="213580" y="293107"/>
                  </a:lnTo>
                  <a:lnTo>
                    <a:pt x="213761" y="299479"/>
                  </a:lnTo>
                  <a:lnTo>
                    <a:pt x="213955" y="305851"/>
                  </a:lnTo>
                  <a:lnTo>
                    <a:pt x="214161" y="312223"/>
                  </a:lnTo>
                  <a:lnTo>
                    <a:pt x="214377" y="318595"/>
                  </a:lnTo>
                  <a:lnTo>
                    <a:pt x="214604" y="324967"/>
                  </a:lnTo>
                  <a:lnTo>
                    <a:pt x="214842" y="331339"/>
                  </a:lnTo>
                  <a:lnTo>
                    <a:pt x="215090" y="337711"/>
                  </a:lnTo>
                  <a:lnTo>
                    <a:pt x="215345" y="344083"/>
                  </a:lnTo>
                  <a:lnTo>
                    <a:pt x="215606" y="350455"/>
                  </a:lnTo>
                  <a:lnTo>
                    <a:pt x="215873" y="356826"/>
                  </a:lnTo>
                  <a:lnTo>
                    <a:pt x="216144" y="363198"/>
                  </a:lnTo>
                  <a:lnTo>
                    <a:pt x="216417" y="369570"/>
                  </a:lnTo>
                  <a:lnTo>
                    <a:pt x="216690" y="375942"/>
                  </a:lnTo>
                  <a:lnTo>
                    <a:pt x="216961" y="382314"/>
                  </a:lnTo>
                  <a:lnTo>
                    <a:pt x="217230" y="388686"/>
                  </a:lnTo>
                  <a:lnTo>
                    <a:pt x="217494" y="395058"/>
                  </a:lnTo>
                  <a:lnTo>
                    <a:pt x="217750" y="401430"/>
                  </a:lnTo>
                  <a:lnTo>
                    <a:pt x="217997" y="407802"/>
                  </a:lnTo>
                  <a:lnTo>
                    <a:pt x="218234" y="414174"/>
                  </a:lnTo>
                  <a:lnTo>
                    <a:pt x="218460" y="420546"/>
                  </a:lnTo>
                  <a:lnTo>
                    <a:pt x="218671" y="426917"/>
                  </a:lnTo>
                  <a:lnTo>
                    <a:pt x="218864" y="433289"/>
                  </a:lnTo>
                  <a:lnTo>
                    <a:pt x="219042" y="439661"/>
                  </a:lnTo>
                  <a:lnTo>
                    <a:pt x="219203" y="446033"/>
                  </a:lnTo>
                  <a:lnTo>
                    <a:pt x="219346" y="452405"/>
                  </a:lnTo>
                  <a:lnTo>
                    <a:pt x="219466" y="458777"/>
                  </a:lnTo>
                  <a:lnTo>
                    <a:pt x="219564" y="465149"/>
                  </a:lnTo>
                  <a:lnTo>
                    <a:pt x="219643" y="471521"/>
                  </a:lnTo>
                  <a:lnTo>
                    <a:pt x="219701" y="477893"/>
                  </a:lnTo>
                  <a:lnTo>
                    <a:pt x="219740" y="484265"/>
                  </a:lnTo>
                  <a:lnTo>
                    <a:pt x="219754" y="490637"/>
                  </a:lnTo>
                  <a:lnTo>
                    <a:pt x="219747" y="497008"/>
                  </a:lnTo>
                  <a:lnTo>
                    <a:pt x="219722" y="503380"/>
                  </a:lnTo>
                  <a:lnTo>
                    <a:pt x="219679" y="509752"/>
                  </a:lnTo>
                  <a:lnTo>
                    <a:pt x="219620" y="516124"/>
                  </a:lnTo>
                  <a:lnTo>
                    <a:pt x="219542" y="522496"/>
                  </a:lnTo>
                  <a:lnTo>
                    <a:pt x="219449" y="528868"/>
                  </a:lnTo>
                  <a:lnTo>
                    <a:pt x="219344" y="535240"/>
                  </a:lnTo>
                  <a:lnTo>
                    <a:pt x="219230" y="541612"/>
                  </a:lnTo>
                  <a:lnTo>
                    <a:pt x="219107" y="547984"/>
                  </a:lnTo>
                  <a:lnTo>
                    <a:pt x="218976" y="554356"/>
                  </a:lnTo>
                  <a:lnTo>
                    <a:pt x="218842" y="560728"/>
                  </a:lnTo>
                  <a:lnTo>
                    <a:pt x="218707" y="567099"/>
                  </a:lnTo>
                  <a:lnTo>
                    <a:pt x="218572" y="573471"/>
                  </a:lnTo>
                  <a:lnTo>
                    <a:pt x="218441" y="579843"/>
                  </a:lnTo>
                  <a:lnTo>
                    <a:pt x="218316" y="586215"/>
                  </a:lnTo>
                  <a:lnTo>
                    <a:pt x="218201" y="592587"/>
                  </a:lnTo>
                  <a:lnTo>
                    <a:pt x="218097" y="598959"/>
                  </a:lnTo>
                  <a:lnTo>
                    <a:pt x="218006" y="605331"/>
                  </a:lnTo>
                  <a:lnTo>
                    <a:pt x="217929" y="611703"/>
                  </a:lnTo>
                  <a:lnTo>
                    <a:pt x="217875" y="618075"/>
                  </a:lnTo>
                  <a:lnTo>
                    <a:pt x="217843" y="624447"/>
                  </a:lnTo>
                  <a:lnTo>
                    <a:pt x="217833" y="630819"/>
                  </a:lnTo>
                  <a:lnTo>
                    <a:pt x="217846" y="637190"/>
                  </a:lnTo>
                  <a:lnTo>
                    <a:pt x="217885" y="643562"/>
                  </a:lnTo>
                  <a:lnTo>
                    <a:pt x="217959" y="649934"/>
                  </a:lnTo>
                  <a:lnTo>
                    <a:pt x="218063" y="656306"/>
                  </a:lnTo>
                  <a:lnTo>
                    <a:pt x="218198" y="662678"/>
                  </a:lnTo>
                  <a:lnTo>
                    <a:pt x="218364" y="669050"/>
                  </a:lnTo>
                  <a:lnTo>
                    <a:pt x="218563" y="675422"/>
                  </a:lnTo>
                  <a:lnTo>
                    <a:pt x="218805" y="681794"/>
                  </a:lnTo>
                  <a:lnTo>
                    <a:pt x="219082" y="688166"/>
                  </a:lnTo>
                  <a:lnTo>
                    <a:pt x="219395" y="694538"/>
                  </a:lnTo>
                  <a:lnTo>
                    <a:pt x="219743" y="700910"/>
                  </a:lnTo>
                  <a:lnTo>
                    <a:pt x="220126" y="707281"/>
                  </a:lnTo>
                  <a:lnTo>
                    <a:pt x="220555" y="713653"/>
                  </a:lnTo>
                  <a:lnTo>
                    <a:pt x="221022" y="720025"/>
                  </a:lnTo>
                  <a:lnTo>
                    <a:pt x="221525" y="726397"/>
                  </a:lnTo>
                  <a:lnTo>
                    <a:pt x="222064" y="732769"/>
                  </a:lnTo>
                  <a:lnTo>
                    <a:pt x="222638" y="739141"/>
                  </a:lnTo>
                  <a:lnTo>
                    <a:pt x="223259" y="745513"/>
                  </a:lnTo>
                  <a:lnTo>
                    <a:pt x="223917" y="751885"/>
                  </a:lnTo>
                  <a:lnTo>
                    <a:pt x="224610" y="758257"/>
                  </a:lnTo>
                  <a:lnTo>
                    <a:pt x="225338" y="764629"/>
                  </a:lnTo>
                  <a:lnTo>
                    <a:pt x="226101" y="771001"/>
                  </a:lnTo>
                  <a:lnTo>
                    <a:pt x="226910" y="777372"/>
                  </a:lnTo>
                  <a:lnTo>
                    <a:pt x="227755" y="783744"/>
                  </a:lnTo>
                  <a:lnTo>
                    <a:pt x="228635" y="790116"/>
                  </a:lnTo>
                  <a:lnTo>
                    <a:pt x="229549" y="796488"/>
                  </a:lnTo>
                  <a:lnTo>
                    <a:pt x="230499" y="802860"/>
                  </a:lnTo>
                  <a:lnTo>
                    <a:pt x="231496" y="809232"/>
                  </a:lnTo>
                  <a:lnTo>
                    <a:pt x="232529" y="815604"/>
                  </a:lnTo>
                  <a:lnTo>
                    <a:pt x="233598" y="821976"/>
                  </a:lnTo>
                  <a:lnTo>
                    <a:pt x="234704" y="828348"/>
                  </a:lnTo>
                  <a:lnTo>
                    <a:pt x="235846" y="834720"/>
                  </a:lnTo>
                  <a:lnTo>
                    <a:pt x="237039" y="841092"/>
                  </a:lnTo>
                  <a:lnTo>
                    <a:pt x="238271" y="847464"/>
                  </a:lnTo>
                  <a:lnTo>
                    <a:pt x="239542" y="853835"/>
                  </a:lnTo>
                  <a:lnTo>
                    <a:pt x="240854" y="860207"/>
                  </a:lnTo>
                  <a:lnTo>
                    <a:pt x="242208" y="866579"/>
                  </a:lnTo>
                  <a:lnTo>
                    <a:pt x="243618" y="872951"/>
                  </a:lnTo>
                  <a:lnTo>
                    <a:pt x="245075" y="879323"/>
                  </a:lnTo>
                  <a:lnTo>
                    <a:pt x="246577" y="885695"/>
                  </a:lnTo>
                  <a:lnTo>
                    <a:pt x="248127" y="892067"/>
                  </a:lnTo>
                  <a:lnTo>
                    <a:pt x="249728" y="898439"/>
                  </a:lnTo>
                  <a:lnTo>
                    <a:pt x="251398" y="904811"/>
                  </a:lnTo>
                  <a:lnTo>
                    <a:pt x="253124" y="911183"/>
                  </a:lnTo>
                  <a:lnTo>
                    <a:pt x="254908" y="917555"/>
                  </a:lnTo>
                  <a:lnTo>
                    <a:pt x="256752" y="923926"/>
                  </a:lnTo>
                  <a:lnTo>
                    <a:pt x="258660" y="930298"/>
                  </a:lnTo>
                  <a:lnTo>
                    <a:pt x="260657" y="936670"/>
                  </a:lnTo>
                  <a:lnTo>
                    <a:pt x="262726" y="943042"/>
                  </a:lnTo>
                  <a:lnTo>
                    <a:pt x="264870" y="949414"/>
                  </a:lnTo>
                  <a:lnTo>
                    <a:pt x="267092" y="955786"/>
                  </a:lnTo>
                  <a:lnTo>
                    <a:pt x="269396" y="962158"/>
                  </a:lnTo>
                  <a:lnTo>
                    <a:pt x="271815" y="968530"/>
                  </a:lnTo>
                  <a:lnTo>
                    <a:pt x="274325" y="974902"/>
                  </a:lnTo>
                  <a:lnTo>
                    <a:pt x="276929" y="981274"/>
                  </a:lnTo>
                  <a:lnTo>
                    <a:pt x="279630" y="987646"/>
                  </a:lnTo>
                  <a:lnTo>
                    <a:pt x="282434" y="994017"/>
                  </a:lnTo>
                  <a:lnTo>
                    <a:pt x="285375" y="1000389"/>
                  </a:lnTo>
                  <a:lnTo>
                    <a:pt x="288424" y="1006761"/>
                  </a:lnTo>
                  <a:lnTo>
                    <a:pt x="291581" y="1013133"/>
                  </a:lnTo>
                  <a:lnTo>
                    <a:pt x="294849" y="1019505"/>
                  </a:lnTo>
                  <a:lnTo>
                    <a:pt x="298230" y="1025877"/>
                  </a:lnTo>
                  <a:lnTo>
                    <a:pt x="301757" y="1032249"/>
                  </a:lnTo>
                  <a:lnTo>
                    <a:pt x="305394" y="1038621"/>
                  </a:lnTo>
                  <a:lnTo>
                    <a:pt x="309138" y="1044993"/>
                  </a:lnTo>
                  <a:lnTo>
                    <a:pt x="312988" y="1051365"/>
                  </a:lnTo>
                  <a:lnTo>
                    <a:pt x="316944" y="1057737"/>
                  </a:lnTo>
                  <a:lnTo>
                    <a:pt x="321024" y="1064108"/>
                  </a:lnTo>
                  <a:lnTo>
                    <a:pt x="325192" y="1070480"/>
                  </a:lnTo>
                  <a:lnTo>
                    <a:pt x="329441" y="1076852"/>
                  </a:lnTo>
                  <a:lnTo>
                    <a:pt x="333763" y="1083224"/>
                  </a:lnTo>
                  <a:lnTo>
                    <a:pt x="338154" y="1089596"/>
                  </a:lnTo>
                  <a:lnTo>
                    <a:pt x="342610" y="1095968"/>
                  </a:lnTo>
                  <a:lnTo>
                    <a:pt x="347103" y="1102340"/>
                  </a:lnTo>
                  <a:lnTo>
                    <a:pt x="351620" y="1108712"/>
                  </a:lnTo>
                  <a:lnTo>
                    <a:pt x="356149" y="1115084"/>
                  </a:lnTo>
                  <a:lnTo>
                    <a:pt x="360678" y="1121456"/>
                  </a:lnTo>
                  <a:lnTo>
                    <a:pt x="365179" y="1127828"/>
                  </a:lnTo>
                  <a:lnTo>
                    <a:pt x="369638" y="1134199"/>
                  </a:lnTo>
                  <a:lnTo>
                    <a:pt x="374042" y="1140571"/>
                  </a:lnTo>
                  <a:lnTo>
                    <a:pt x="378375" y="1146943"/>
                  </a:lnTo>
                  <a:lnTo>
                    <a:pt x="382615" y="1153315"/>
                  </a:lnTo>
                  <a:lnTo>
                    <a:pt x="386715" y="1159687"/>
                  </a:lnTo>
                  <a:lnTo>
                    <a:pt x="390684" y="1166059"/>
                  </a:lnTo>
                  <a:lnTo>
                    <a:pt x="394508" y="1172431"/>
                  </a:lnTo>
                  <a:lnTo>
                    <a:pt x="398171" y="1178803"/>
                  </a:lnTo>
                  <a:lnTo>
                    <a:pt x="401647" y="1185175"/>
                  </a:lnTo>
                  <a:lnTo>
                    <a:pt x="404874" y="1191547"/>
                  </a:lnTo>
                  <a:lnTo>
                    <a:pt x="407889" y="1197919"/>
                  </a:lnTo>
                  <a:lnTo>
                    <a:pt x="410679" y="1204290"/>
                  </a:lnTo>
                  <a:lnTo>
                    <a:pt x="413235" y="1210662"/>
                  </a:lnTo>
                  <a:lnTo>
                    <a:pt x="415529" y="1217034"/>
                  </a:lnTo>
                  <a:lnTo>
                    <a:pt x="417497" y="1223406"/>
                  </a:lnTo>
                  <a:lnTo>
                    <a:pt x="419200" y="1229778"/>
                  </a:lnTo>
                  <a:lnTo>
                    <a:pt x="420632" y="1236150"/>
                  </a:lnTo>
                  <a:lnTo>
                    <a:pt x="421790" y="1242522"/>
                  </a:lnTo>
                  <a:lnTo>
                    <a:pt x="422649" y="1248894"/>
                  </a:lnTo>
                  <a:lnTo>
                    <a:pt x="423159" y="1255266"/>
                  </a:lnTo>
                  <a:lnTo>
                    <a:pt x="423392" y="1261638"/>
                  </a:lnTo>
                  <a:lnTo>
                    <a:pt x="423352" y="1268010"/>
                  </a:lnTo>
                  <a:lnTo>
                    <a:pt x="423043" y="1274381"/>
                  </a:lnTo>
                  <a:lnTo>
                    <a:pt x="422448" y="1280753"/>
                  </a:lnTo>
                  <a:lnTo>
                    <a:pt x="421537" y="1287125"/>
                  </a:lnTo>
                  <a:lnTo>
                    <a:pt x="420384" y="1293497"/>
                  </a:lnTo>
                  <a:lnTo>
                    <a:pt x="418999" y="1299869"/>
                  </a:lnTo>
                  <a:lnTo>
                    <a:pt x="417393" y="1306241"/>
                  </a:lnTo>
                  <a:lnTo>
                    <a:pt x="415557" y="1312613"/>
                  </a:lnTo>
                  <a:lnTo>
                    <a:pt x="413484" y="1318985"/>
                  </a:lnTo>
                  <a:lnTo>
                    <a:pt x="411236" y="1325357"/>
                  </a:lnTo>
                  <a:lnTo>
                    <a:pt x="408828" y="1331729"/>
                  </a:lnTo>
                  <a:lnTo>
                    <a:pt x="406271" y="1338101"/>
                  </a:lnTo>
                  <a:lnTo>
                    <a:pt x="403568" y="1344472"/>
                  </a:lnTo>
                  <a:lnTo>
                    <a:pt x="400727" y="1350844"/>
                  </a:lnTo>
                  <a:lnTo>
                    <a:pt x="397790" y="1357216"/>
                  </a:lnTo>
                  <a:lnTo>
                    <a:pt x="394771" y="1363588"/>
                  </a:lnTo>
                  <a:lnTo>
                    <a:pt x="391682" y="1369960"/>
                  </a:lnTo>
                  <a:lnTo>
                    <a:pt x="388531" y="1376332"/>
                  </a:lnTo>
                  <a:lnTo>
                    <a:pt x="385331" y="1382704"/>
                  </a:lnTo>
                  <a:lnTo>
                    <a:pt x="382105" y="1389076"/>
                  </a:lnTo>
                  <a:lnTo>
                    <a:pt x="378862" y="1395448"/>
                  </a:lnTo>
                  <a:lnTo>
                    <a:pt x="375611" y="1401820"/>
                  </a:lnTo>
                  <a:lnTo>
                    <a:pt x="372362" y="1408192"/>
                  </a:lnTo>
                  <a:lnTo>
                    <a:pt x="369126" y="1414563"/>
                  </a:lnTo>
                  <a:lnTo>
                    <a:pt x="365910" y="1420935"/>
                  </a:lnTo>
                  <a:lnTo>
                    <a:pt x="362717" y="1427307"/>
                  </a:lnTo>
                  <a:lnTo>
                    <a:pt x="359553" y="1433679"/>
                  </a:lnTo>
                  <a:lnTo>
                    <a:pt x="356424" y="1440051"/>
                  </a:lnTo>
                  <a:lnTo>
                    <a:pt x="353340" y="1446423"/>
                  </a:lnTo>
                  <a:lnTo>
                    <a:pt x="350294" y="1452795"/>
                  </a:lnTo>
                  <a:lnTo>
                    <a:pt x="347289" y="1459167"/>
                  </a:lnTo>
                  <a:lnTo>
                    <a:pt x="344323" y="1465539"/>
                  </a:lnTo>
                  <a:lnTo>
                    <a:pt x="341405" y="1471911"/>
                  </a:lnTo>
                  <a:lnTo>
                    <a:pt x="338536" y="1478283"/>
                  </a:lnTo>
                  <a:lnTo>
                    <a:pt x="335708" y="1484654"/>
                  </a:lnTo>
                  <a:lnTo>
                    <a:pt x="332921" y="1491026"/>
                  </a:lnTo>
                  <a:lnTo>
                    <a:pt x="330173" y="1497398"/>
                  </a:lnTo>
                  <a:lnTo>
                    <a:pt x="327469" y="1503770"/>
                  </a:lnTo>
                  <a:lnTo>
                    <a:pt x="324811" y="1510142"/>
                  </a:lnTo>
                  <a:lnTo>
                    <a:pt x="322189" y="1516514"/>
                  </a:lnTo>
                  <a:lnTo>
                    <a:pt x="319603" y="1522886"/>
                  </a:lnTo>
                  <a:lnTo>
                    <a:pt x="317053" y="1529258"/>
                  </a:lnTo>
                  <a:lnTo>
                    <a:pt x="314543" y="1535630"/>
                  </a:lnTo>
                  <a:lnTo>
                    <a:pt x="312074" y="1542002"/>
                  </a:lnTo>
                  <a:lnTo>
                    <a:pt x="309639" y="1548374"/>
                  </a:lnTo>
                  <a:lnTo>
                    <a:pt x="307238" y="1554745"/>
                  </a:lnTo>
                  <a:lnTo>
                    <a:pt x="304871" y="1561117"/>
                  </a:lnTo>
                  <a:lnTo>
                    <a:pt x="302543" y="1567489"/>
                  </a:lnTo>
                  <a:lnTo>
                    <a:pt x="300257" y="1573861"/>
                  </a:lnTo>
                  <a:lnTo>
                    <a:pt x="298005" y="1580233"/>
                  </a:lnTo>
                  <a:lnTo>
                    <a:pt x="295789" y="1586605"/>
                  </a:lnTo>
                  <a:lnTo>
                    <a:pt x="293609" y="1592977"/>
                  </a:lnTo>
                  <a:lnTo>
                    <a:pt x="291472" y="1599349"/>
                  </a:lnTo>
                  <a:lnTo>
                    <a:pt x="289378" y="1605721"/>
                  </a:lnTo>
                  <a:lnTo>
                    <a:pt x="287322" y="1612093"/>
                  </a:lnTo>
                  <a:lnTo>
                    <a:pt x="285304" y="1618465"/>
                  </a:lnTo>
                  <a:lnTo>
                    <a:pt x="283325" y="1624836"/>
                  </a:lnTo>
                  <a:lnTo>
                    <a:pt x="281391" y="1631208"/>
                  </a:lnTo>
                  <a:lnTo>
                    <a:pt x="279504" y="1637580"/>
                  </a:lnTo>
                  <a:lnTo>
                    <a:pt x="277655" y="1643952"/>
                  </a:lnTo>
                  <a:lnTo>
                    <a:pt x="275846" y="1650324"/>
                  </a:lnTo>
                  <a:lnTo>
                    <a:pt x="274076" y="1656696"/>
                  </a:lnTo>
                  <a:lnTo>
                    <a:pt x="272352" y="1663068"/>
                  </a:lnTo>
                  <a:lnTo>
                    <a:pt x="270672" y="1669440"/>
                  </a:lnTo>
                  <a:lnTo>
                    <a:pt x="269031" y="1675812"/>
                  </a:lnTo>
                  <a:lnTo>
                    <a:pt x="267428" y="1682184"/>
                  </a:lnTo>
                  <a:lnTo>
                    <a:pt x="265861" y="1688556"/>
                  </a:lnTo>
                  <a:lnTo>
                    <a:pt x="264338" y="1694928"/>
                  </a:lnTo>
                  <a:lnTo>
                    <a:pt x="262855" y="1701299"/>
                  </a:lnTo>
                  <a:lnTo>
                    <a:pt x="261407" y="1707671"/>
                  </a:lnTo>
                  <a:lnTo>
                    <a:pt x="259993" y="1714043"/>
                  </a:lnTo>
                  <a:lnTo>
                    <a:pt x="258612" y="1720415"/>
                  </a:lnTo>
                  <a:lnTo>
                    <a:pt x="257269" y="1726787"/>
                  </a:lnTo>
                  <a:lnTo>
                    <a:pt x="255962" y="1733159"/>
                  </a:lnTo>
                  <a:lnTo>
                    <a:pt x="254685" y="1739531"/>
                  </a:lnTo>
                  <a:lnTo>
                    <a:pt x="253438" y="1745903"/>
                  </a:lnTo>
                  <a:lnTo>
                    <a:pt x="252221" y="1752275"/>
                  </a:lnTo>
                  <a:lnTo>
                    <a:pt x="251037" y="1758647"/>
                  </a:lnTo>
                  <a:lnTo>
                    <a:pt x="249886" y="1765019"/>
                  </a:lnTo>
                  <a:lnTo>
                    <a:pt x="248763" y="1771390"/>
                  </a:lnTo>
                  <a:lnTo>
                    <a:pt x="247667" y="1777762"/>
                  </a:lnTo>
                  <a:lnTo>
                    <a:pt x="246599" y="1784134"/>
                  </a:lnTo>
                  <a:lnTo>
                    <a:pt x="245565" y="1790506"/>
                  </a:lnTo>
                  <a:lnTo>
                    <a:pt x="244563" y="1796878"/>
                  </a:lnTo>
                  <a:lnTo>
                    <a:pt x="243590" y="1803250"/>
                  </a:lnTo>
                  <a:lnTo>
                    <a:pt x="242647" y="1809622"/>
                  </a:lnTo>
                  <a:lnTo>
                    <a:pt x="241733" y="1815994"/>
                  </a:lnTo>
                  <a:lnTo>
                    <a:pt x="240857" y="1822366"/>
                  </a:lnTo>
                  <a:lnTo>
                    <a:pt x="240017" y="1828738"/>
                  </a:lnTo>
                  <a:lnTo>
                    <a:pt x="239211" y="1835110"/>
                  </a:lnTo>
                  <a:lnTo>
                    <a:pt x="238439" y="1841481"/>
                  </a:lnTo>
                  <a:lnTo>
                    <a:pt x="237702" y="1847853"/>
                  </a:lnTo>
                  <a:lnTo>
                    <a:pt x="237010" y="1854225"/>
                  </a:lnTo>
                  <a:lnTo>
                    <a:pt x="236361" y="1860597"/>
                  </a:lnTo>
                  <a:lnTo>
                    <a:pt x="235752" y="1866969"/>
                  </a:lnTo>
                  <a:lnTo>
                    <a:pt x="235183" y="1873341"/>
                  </a:lnTo>
                  <a:lnTo>
                    <a:pt x="234657" y="1879713"/>
                  </a:lnTo>
                  <a:lnTo>
                    <a:pt x="234183" y="1886085"/>
                  </a:lnTo>
                  <a:lnTo>
                    <a:pt x="233758" y="1892457"/>
                  </a:lnTo>
                  <a:lnTo>
                    <a:pt x="233379" y="1898829"/>
                  </a:lnTo>
                  <a:lnTo>
                    <a:pt x="233045" y="1905201"/>
                  </a:lnTo>
                  <a:lnTo>
                    <a:pt x="232758" y="1911572"/>
                  </a:lnTo>
                  <a:lnTo>
                    <a:pt x="232529" y="1917944"/>
                  </a:lnTo>
                  <a:lnTo>
                    <a:pt x="232352" y="1924316"/>
                  </a:lnTo>
                  <a:lnTo>
                    <a:pt x="232223" y="1930688"/>
                  </a:lnTo>
                  <a:lnTo>
                    <a:pt x="232140" y="1937060"/>
                  </a:lnTo>
                  <a:lnTo>
                    <a:pt x="232104" y="1943432"/>
                  </a:lnTo>
                  <a:lnTo>
                    <a:pt x="232126" y="1949804"/>
                  </a:lnTo>
                  <a:lnTo>
                    <a:pt x="232196" y="1956176"/>
                  </a:lnTo>
                  <a:lnTo>
                    <a:pt x="232310" y="1962548"/>
                  </a:lnTo>
                  <a:lnTo>
                    <a:pt x="232467" y="1968920"/>
                  </a:lnTo>
                  <a:lnTo>
                    <a:pt x="232665" y="1975292"/>
                  </a:lnTo>
                  <a:lnTo>
                    <a:pt x="232912" y="1981663"/>
                  </a:lnTo>
                  <a:lnTo>
                    <a:pt x="233198" y="1988035"/>
                  </a:lnTo>
                  <a:lnTo>
                    <a:pt x="233519" y="1994407"/>
                  </a:lnTo>
                  <a:lnTo>
                    <a:pt x="233871" y="2000779"/>
                  </a:lnTo>
                  <a:lnTo>
                    <a:pt x="234254" y="2007151"/>
                  </a:lnTo>
                  <a:lnTo>
                    <a:pt x="234670" y="2013523"/>
                  </a:lnTo>
                  <a:lnTo>
                    <a:pt x="235111" y="2019895"/>
                  </a:lnTo>
                  <a:lnTo>
                    <a:pt x="235571" y="2026267"/>
                  </a:lnTo>
                  <a:lnTo>
                    <a:pt x="236049" y="2032639"/>
                  </a:lnTo>
                  <a:lnTo>
                    <a:pt x="236541" y="2039011"/>
                  </a:lnTo>
                  <a:lnTo>
                    <a:pt x="237046" y="2045383"/>
                  </a:lnTo>
                  <a:lnTo>
                    <a:pt x="237557" y="2051754"/>
                  </a:lnTo>
                  <a:lnTo>
                    <a:pt x="238071" y="2058126"/>
                  </a:lnTo>
                  <a:lnTo>
                    <a:pt x="238586" y="2064498"/>
                  </a:lnTo>
                  <a:lnTo>
                    <a:pt x="239097" y="2070870"/>
                  </a:lnTo>
                  <a:lnTo>
                    <a:pt x="239601" y="2077242"/>
                  </a:lnTo>
                  <a:lnTo>
                    <a:pt x="240094" y="2083614"/>
                  </a:lnTo>
                  <a:lnTo>
                    <a:pt x="240573" y="2089986"/>
                  </a:lnTo>
                  <a:lnTo>
                    <a:pt x="241038" y="2096358"/>
                  </a:lnTo>
                  <a:lnTo>
                    <a:pt x="241485" y="2102730"/>
                  </a:lnTo>
                  <a:lnTo>
                    <a:pt x="241907" y="2109102"/>
                  </a:lnTo>
                  <a:lnTo>
                    <a:pt x="242306" y="2115474"/>
                  </a:lnTo>
                  <a:lnTo>
                    <a:pt x="242681" y="2121845"/>
                  </a:lnTo>
                  <a:lnTo>
                    <a:pt x="243031" y="2128217"/>
                  </a:lnTo>
                  <a:lnTo>
                    <a:pt x="243355" y="2134589"/>
                  </a:lnTo>
                  <a:lnTo>
                    <a:pt x="243645" y="2140961"/>
                  </a:lnTo>
                  <a:lnTo>
                    <a:pt x="243906" y="2147333"/>
                  </a:lnTo>
                  <a:lnTo>
                    <a:pt x="244141" y="2153705"/>
                  </a:lnTo>
                  <a:lnTo>
                    <a:pt x="244349" y="2160077"/>
                  </a:lnTo>
                  <a:lnTo>
                    <a:pt x="244530" y="2166449"/>
                  </a:lnTo>
                  <a:lnTo>
                    <a:pt x="244679" y="2172821"/>
                  </a:lnTo>
                  <a:lnTo>
                    <a:pt x="244802" y="2179193"/>
                  </a:lnTo>
                  <a:lnTo>
                    <a:pt x="244903" y="2185565"/>
                  </a:lnTo>
                  <a:lnTo>
                    <a:pt x="244982" y="2191936"/>
                  </a:lnTo>
                  <a:lnTo>
                    <a:pt x="245041" y="2198308"/>
                  </a:lnTo>
                  <a:lnTo>
                    <a:pt x="245077" y="2204680"/>
                  </a:lnTo>
                  <a:lnTo>
                    <a:pt x="245096" y="2211052"/>
                  </a:lnTo>
                  <a:lnTo>
                    <a:pt x="245102" y="2217424"/>
                  </a:lnTo>
                  <a:lnTo>
                    <a:pt x="245095" y="2223796"/>
                  </a:lnTo>
                  <a:lnTo>
                    <a:pt x="245077" y="2230168"/>
                  </a:lnTo>
                  <a:lnTo>
                    <a:pt x="245048" y="2236540"/>
                  </a:lnTo>
                  <a:lnTo>
                    <a:pt x="245011" y="2242912"/>
                  </a:lnTo>
                  <a:lnTo>
                    <a:pt x="244970" y="2249284"/>
                  </a:lnTo>
                  <a:lnTo>
                    <a:pt x="244924" y="2255656"/>
                  </a:lnTo>
                  <a:lnTo>
                    <a:pt x="244874" y="2262027"/>
                  </a:lnTo>
                  <a:lnTo>
                    <a:pt x="244822" y="2268399"/>
                  </a:lnTo>
                  <a:lnTo>
                    <a:pt x="244768" y="2274771"/>
                  </a:lnTo>
                  <a:lnTo>
                    <a:pt x="244713" y="2281143"/>
                  </a:lnTo>
                  <a:lnTo>
                    <a:pt x="244657" y="2287515"/>
                  </a:lnTo>
                  <a:lnTo>
                    <a:pt x="244600" y="2293887"/>
                  </a:lnTo>
                  <a:lnTo>
                    <a:pt x="244542" y="2300259"/>
                  </a:lnTo>
                  <a:lnTo>
                    <a:pt x="244482" y="2306631"/>
                  </a:lnTo>
                  <a:lnTo>
                    <a:pt x="244421" y="2313003"/>
                  </a:lnTo>
                  <a:lnTo>
                    <a:pt x="244357" y="2319375"/>
                  </a:lnTo>
                  <a:lnTo>
                    <a:pt x="244291" y="2325747"/>
                  </a:lnTo>
                  <a:lnTo>
                    <a:pt x="244220" y="2332118"/>
                  </a:lnTo>
                  <a:lnTo>
                    <a:pt x="244144" y="2338490"/>
                  </a:lnTo>
                  <a:lnTo>
                    <a:pt x="244063" y="2344862"/>
                  </a:lnTo>
                  <a:lnTo>
                    <a:pt x="243977" y="2351234"/>
                  </a:lnTo>
                  <a:lnTo>
                    <a:pt x="243885" y="2357606"/>
                  </a:lnTo>
                  <a:lnTo>
                    <a:pt x="243783" y="2363978"/>
                  </a:lnTo>
                  <a:lnTo>
                    <a:pt x="243674" y="2370350"/>
                  </a:lnTo>
                  <a:lnTo>
                    <a:pt x="243557" y="2376722"/>
                  </a:lnTo>
                  <a:lnTo>
                    <a:pt x="243432" y="2383094"/>
                  </a:lnTo>
                  <a:lnTo>
                    <a:pt x="243298" y="2389466"/>
                  </a:lnTo>
                  <a:lnTo>
                    <a:pt x="243152" y="2395838"/>
                  </a:lnTo>
                  <a:lnTo>
                    <a:pt x="242997" y="2402209"/>
                  </a:lnTo>
                  <a:lnTo>
                    <a:pt x="242833" y="2408581"/>
                  </a:lnTo>
                  <a:lnTo>
                    <a:pt x="242659" y="2414953"/>
                  </a:lnTo>
                  <a:lnTo>
                    <a:pt x="242475" y="2421325"/>
                  </a:lnTo>
                  <a:lnTo>
                    <a:pt x="242279" y="2427697"/>
                  </a:lnTo>
                  <a:lnTo>
                    <a:pt x="242072" y="2434069"/>
                  </a:lnTo>
                  <a:lnTo>
                    <a:pt x="241855" y="2440441"/>
                  </a:lnTo>
                  <a:lnTo>
                    <a:pt x="241626" y="2446813"/>
                  </a:lnTo>
                  <a:lnTo>
                    <a:pt x="241386" y="2453185"/>
                  </a:lnTo>
                  <a:lnTo>
                    <a:pt x="241131" y="2459557"/>
                  </a:lnTo>
                  <a:lnTo>
                    <a:pt x="240863" y="2465929"/>
                  </a:lnTo>
                  <a:lnTo>
                    <a:pt x="240581" y="2472301"/>
                  </a:lnTo>
                  <a:lnTo>
                    <a:pt x="240286" y="2478672"/>
                  </a:lnTo>
                  <a:lnTo>
                    <a:pt x="239976" y="2485044"/>
                  </a:lnTo>
                  <a:lnTo>
                    <a:pt x="239645" y="2491416"/>
                  </a:lnTo>
                  <a:lnTo>
                    <a:pt x="239299" y="2497788"/>
                  </a:lnTo>
                  <a:lnTo>
                    <a:pt x="238935" y="2504160"/>
                  </a:lnTo>
                  <a:lnTo>
                    <a:pt x="238554" y="2510532"/>
                  </a:lnTo>
                  <a:lnTo>
                    <a:pt x="238154" y="2516904"/>
                  </a:lnTo>
                  <a:lnTo>
                    <a:pt x="237731" y="2523276"/>
                  </a:lnTo>
                  <a:lnTo>
                    <a:pt x="237288" y="2529648"/>
                  </a:lnTo>
                  <a:lnTo>
                    <a:pt x="236828" y="2536020"/>
                  </a:lnTo>
                  <a:lnTo>
                    <a:pt x="236348" y="2542392"/>
                  </a:lnTo>
                  <a:lnTo>
                    <a:pt x="235849" y="2548763"/>
                  </a:lnTo>
                  <a:lnTo>
                    <a:pt x="235328" y="2555135"/>
                  </a:lnTo>
                  <a:lnTo>
                    <a:pt x="234790" y="2561507"/>
                  </a:lnTo>
                  <a:lnTo>
                    <a:pt x="234237" y="2567879"/>
                  </a:lnTo>
                  <a:lnTo>
                    <a:pt x="233669" y="2574251"/>
                  </a:lnTo>
                  <a:lnTo>
                    <a:pt x="233087" y="2580623"/>
                  </a:lnTo>
                  <a:lnTo>
                    <a:pt x="232490" y="2586995"/>
                  </a:lnTo>
                  <a:lnTo>
                    <a:pt x="231885" y="2593367"/>
                  </a:lnTo>
                  <a:lnTo>
                    <a:pt x="231272" y="2599739"/>
                  </a:lnTo>
                  <a:lnTo>
                    <a:pt x="230653" y="2606111"/>
                  </a:lnTo>
                  <a:lnTo>
                    <a:pt x="230031" y="2612483"/>
                  </a:lnTo>
                  <a:lnTo>
                    <a:pt x="229407" y="2618854"/>
                  </a:lnTo>
                  <a:lnTo>
                    <a:pt x="228785" y="2625226"/>
                  </a:lnTo>
                  <a:lnTo>
                    <a:pt x="228167" y="2631598"/>
                  </a:lnTo>
                  <a:lnTo>
                    <a:pt x="227553" y="2637970"/>
                  </a:lnTo>
                  <a:lnTo>
                    <a:pt x="226948" y="2644342"/>
                  </a:lnTo>
                  <a:lnTo>
                    <a:pt x="226355" y="2650714"/>
                  </a:lnTo>
                  <a:lnTo>
                    <a:pt x="225774" y="2657086"/>
                  </a:lnTo>
                  <a:lnTo>
                    <a:pt x="225205" y="2663458"/>
                  </a:lnTo>
                  <a:lnTo>
                    <a:pt x="224652" y="2669830"/>
                  </a:lnTo>
                  <a:lnTo>
                    <a:pt x="224115" y="2676202"/>
                  </a:lnTo>
                  <a:lnTo>
                    <a:pt x="223600" y="2682574"/>
                  </a:lnTo>
                  <a:lnTo>
                    <a:pt x="223103" y="2688945"/>
                  </a:lnTo>
                  <a:lnTo>
                    <a:pt x="222625" y="2695317"/>
                  </a:lnTo>
                  <a:lnTo>
                    <a:pt x="222167" y="2701689"/>
                  </a:lnTo>
                  <a:lnTo>
                    <a:pt x="221730" y="2708061"/>
                  </a:lnTo>
                  <a:lnTo>
                    <a:pt x="221319" y="2714433"/>
                  </a:lnTo>
                  <a:lnTo>
                    <a:pt x="220929" y="2720805"/>
                  </a:lnTo>
                  <a:lnTo>
                    <a:pt x="220559" y="2727177"/>
                  </a:lnTo>
                  <a:lnTo>
                    <a:pt x="220210" y="2733549"/>
                  </a:lnTo>
                  <a:lnTo>
                    <a:pt x="219883" y="2739921"/>
                  </a:lnTo>
                  <a:lnTo>
                    <a:pt x="219582" y="2746293"/>
                  </a:lnTo>
                  <a:lnTo>
                    <a:pt x="219302" y="2752665"/>
                  </a:lnTo>
                  <a:lnTo>
                    <a:pt x="219041" y="2759036"/>
                  </a:lnTo>
                  <a:lnTo>
                    <a:pt x="218800" y="2765408"/>
                  </a:lnTo>
                  <a:lnTo>
                    <a:pt x="218581" y="2771780"/>
                  </a:lnTo>
                  <a:lnTo>
                    <a:pt x="218386" y="2778152"/>
                  </a:lnTo>
                  <a:lnTo>
                    <a:pt x="218210" y="2784524"/>
                  </a:lnTo>
                  <a:lnTo>
                    <a:pt x="218052" y="2790896"/>
                  </a:lnTo>
                  <a:lnTo>
                    <a:pt x="217914" y="2797268"/>
                  </a:lnTo>
                  <a:lnTo>
                    <a:pt x="217795" y="2803640"/>
                  </a:lnTo>
                  <a:lnTo>
                    <a:pt x="217699" y="2810012"/>
                  </a:lnTo>
                  <a:lnTo>
                    <a:pt x="217621" y="2816384"/>
                  </a:lnTo>
                  <a:lnTo>
                    <a:pt x="217559" y="2822756"/>
                  </a:lnTo>
                  <a:lnTo>
                    <a:pt x="217515" y="2829127"/>
                  </a:lnTo>
                  <a:lnTo>
                    <a:pt x="217489" y="2835499"/>
                  </a:lnTo>
                  <a:lnTo>
                    <a:pt x="217483" y="2841871"/>
                  </a:lnTo>
                  <a:lnTo>
                    <a:pt x="217492" y="2848243"/>
                  </a:lnTo>
                  <a:lnTo>
                    <a:pt x="217515" y="2854615"/>
                  </a:lnTo>
                  <a:lnTo>
                    <a:pt x="217553" y="2860987"/>
                  </a:lnTo>
                  <a:lnTo>
                    <a:pt x="217604" y="2867359"/>
                  </a:lnTo>
                  <a:lnTo>
                    <a:pt x="217671" y="2873731"/>
                  </a:lnTo>
                  <a:lnTo>
                    <a:pt x="217747" y="2880103"/>
                  </a:lnTo>
                  <a:lnTo>
                    <a:pt x="217833" y="2886475"/>
                  </a:lnTo>
                  <a:lnTo>
                    <a:pt x="217927" y="2892847"/>
                  </a:lnTo>
                  <a:lnTo>
                    <a:pt x="218029" y="2899218"/>
                  </a:lnTo>
                  <a:lnTo>
                    <a:pt x="218137" y="2905590"/>
                  </a:lnTo>
                  <a:lnTo>
                    <a:pt x="218249" y="2911962"/>
                  </a:lnTo>
                  <a:lnTo>
                    <a:pt x="218362" y="2918334"/>
                  </a:lnTo>
                  <a:lnTo>
                    <a:pt x="218476" y="2924706"/>
                  </a:lnTo>
                  <a:lnTo>
                    <a:pt x="218590" y="2931078"/>
                  </a:lnTo>
                  <a:lnTo>
                    <a:pt x="218700" y="2937450"/>
                  </a:lnTo>
                  <a:lnTo>
                    <a:pt x="218806" y="2943822"/>
                  </a:lnTo>
                  <a:lnTo>
                    <a:pt x="218906" y="2950194"/>
                  </a:lnTo>
                  <a:lnTo>
                    <a:pt x="219001" y="2956566"/>
                  </a:lnTo>
                  <a:lnTo>
                    <a:pt x="219087" y="2962938"/>
                  </a:lnTo>
                  <a:lnTo>
                    <a:pt x="219162" y="2969309"/>
                  </a:lnTo>
                  <a:lnTo>
                    <a:pt x="219228" y="2975681"/>
                  </a:lnTo>
                  <a:lnTo>
                    <a:pt x="219284" y="2982053"/>
                  </a:lnTo>
                  <a:lnTo>
                    <a:pt x="219330" y="2988425"/>
                  </a:lnTo>
                  <a:lnTo>
                    <a:pt x="219363" y="2994797"/>
                  </a:lnTo>
                  <a:lnTo>
                    <a:pt x="219383" y="3001169"/>
                  </a:lnTo>
                  <a:lnTo>
                    <a:pt x="219393" y="3007541"/>
                  </a:lnTo>
                  <a:lnTo>
                    <a:pt x="219392" y="3013913"/>
                  </a:lnTo>
                  <a:lnTo>
                    <a:pt x="219381" y="3020285"/>
                  </a:lnTo>
                  <a:lnTo>
                    <a:pt x="219358" y="3026657"/>
                  </a:lnTo>
                  <a:lnTo>
                    <a:pt x="219325" y="3033029"/>
                  </a:lnTo>
                  <a:lnTo>
                    <a:pt x="219283" y="3039400"/>
                  </a:lnTo>
                  <a:lnTo>
                    <a:pt x="219234" y="3045772"/>
                  </a:lnTo>
                  <a:lnTo>
                    <a:pt x="219177" y="3052144"/>
                  </a:lnTo>
                  <a:lnTo>
                    <a:pt x="219113" y="3058516"/>
                  </a:lnTo>
                  <a:lnTo>
                    <a:pt x="219044" y="3064888"/>
                  </a:lnTo>
                  <a:lnTo>
                    <a:pt x="218970" y="3071260"/>
                  </a:lnTo>
                  <a:lnTo>
                    <a:pt x="218893" y="3077632"/>
                  </a:lnTo>
                  <a:lnTo>
                    <a:pt x="218812" y="3084004"/>
                  </a:lnTo>
                  <a:lnTo>
                    <a:pt x="218729" y="3090376"/>
                  </a:lnTo>
                  <a:lnTo>
                    <a:pt x="218644" y="3096748"/>
                  </a:lnTo>
                  <a:lnTo>
                    <a:pt x="218559" y="3103120"/>
                  </a:lnTo>
                  <a:lnTo>
                    <a:pt x="218473" y="3109491"/>
                  </a:lnTo>
                  <a:lnTo>
                    <a:pt x="218387" y="3115863"/>
                  </a:lnTo>
                  <a:lnTo>
                    <a:pt x="218301" y="3122235"/>
                  </a:lnTo>
                  <a:lnTo>
                    <a:pt x="218215" y="3128607"/>
                  </a:lnTo>
                  <a:lnTo>
                    <a:pt x="218129" y="3134979"/>
                  </a:lnTo>
                  <a:lnTo>
                    <a:pt x="218044" y="3141351"/>
                  </a:lnTo>
                  <a:lnTo>
                    <a:pt x="217960" y="3147723"/>
                  </a:lnTo>
                  <a:lnTo>
                    <a:pt x="217875" y="3154095"/>
                  </a:lnTo>
                  <a:lnTo>
                    <a:pt x="217790" y="3160467"/>
                  </a:lnTo>
                  <a:lnTo>
                    <a:pt x="217705" y="3166839"/>
                  </a:lnTo>
                  <a:lnTo>
                    <a:pt x="217619" y="3173211"/>
                  </a:lnTo>
                  <a:lnTo>
                    <a:pt x="217531" y="3179582"/>
                  </a:lnTo>
                  <a:lnTo>
                    <a:pt x="217442" y="3185954"/>
                  </a:lnTo>
                  <a:lnTo>
                    <a:pt x="217351" y="3192326"/>
                  </a:lnTo>
                  <a:lnTo>
                    <a:pt x="217257" y="3198698"/>
                  </a:lnTo>
                  <a:lnTo>
                    <a:pt x="217160" y="3205070"/>
                  </a:lnTo>
                  <a:lnTo>
                    <a:pt x="217060" y="3211442"/>
                  </a:lnTo>
                  <a:lnTo>
                    <a:pt x="216955" y="3217814"/>
                  </a:lnTo>
                  <a:lnTo>
                    <a:pt x="216847" y="3224186"/>
                  </a:lnTo>
                  <a:lnTo>
                    <a:pt x="216734" y="3230558"/>
                  </a:lnTo>
                  <a:lnTo>
                    <a:pt x="216617" y="3236930"/>
                  </a:lnTo>
                  <a:lnTo>
                    <a:pt x="216495" y="3243302"/>
                  </a:lnTo>
                  <a:lnTo>
                    <a:pt x="216368" y="3249673"/>
                  </a:lnTo>
                  <a:lnTo>
                    <a:pt x="216237" y="3256045"/>
                  </a:lnTo>
                  <a:close/>
                </a:path>
              </a:pathLst>
            </a:custGeom>
            <a:solidFill>
              <a:srgbClr val="8B0000">
                <a:alpha val="50196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045411" y="2917296"/>
              <a:ext cx="0" cy="548436"/>
            </a:xfrm>
            <a:custGeom>
              <a:avLst/>
              <a:pathLst>
                <a:path w="0" h="548436">
                  <a:moveTo>
                    <a:pt x="0" y="5484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045411" y="3951331"/>
              <a:ext cx="0" cy="216393"/>
            </a:xfrm>
            <a:custGeom>
              <a:avLst/>
              <a:pathLst>
                <a:path w="0" h="216393">
                  <a:moveTo>
                    <a:pt x="0" y="0"/>
                  </a:moveTo>
                  <a:lnTo>
                    <a:pt x="0" y="21639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5"/>
            <p:cNvSpPr/>
            <p:nvPr/>
          </p:nvSpPr>
          <p:spPr>
            <a:xfrm>
              <a:off x="2998367" y="3465733"/>
              <a:ext cx="94087" cy="485597"/>
            </a:xfrm>
            <a:custGeom>
              <a:avLst/>
              <a:pathLst>
                <a:path w="94087" h="485597">
                  <a:moveTo>
                    <a:pt x="0" y="0"/>
                  </a:moveTo>
                  <a:lnTo>
                    <a:pt x="0" y="485597"/>
                  </a:lnTo>
                  <a:lnTo>
                    <a:pt x="94087" y="485597"/>
                  </a:lnTo>
                  <a:lnTo>
                    <a:pt x="9408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998367" y="3710372"/>
              <a:ext cx="94087" cy="0"/>
            </a:xfrm>
            <a:custGeom>
              <a:avLst/>
              <a:pathLst>
                <a:path w="94087" h="0">
                  <a:moveTo>
                    <a:pt x="0" y="0"/>
                  </a:moveTo>
                  <a:lnTo>
                    <a:pt x="94087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515847" y="3100803"/>
              <a:ext cx="0" cy="634528"/>
            </a:xfrm>
            <a:custGeom>
              <a:avLst/>
              <a:pathLst>
                <a:path w="0" h="634528">
                  <a:moveTo>
                    <a:pt x="0" y="63452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515847" y="4167146"/>
              <a:ext cx="0" cy="636259"/>
            </a:xfrm>
            <a:custGeom>
              <a:avLst/>
              <a:pathLst>
                <a:path w="0" h="636259">
                  <a:moveTo>
                    <a:pt x="0" y="0"/>
                  </a:moveTo>
                  <a:lnTo>
                    <a:pt x="0" y="63625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29"/>
            <p:cNvSpPr/>
            <p:nvPr/>
          </p:nvSpPr>
          <p:spPr>
            <a:xfrm>
              <a:off x="3468803" y="3735331"/>
              <a:ext cx="94087" cy="431814"/>
            </a:xfrm>
            <a:custGeom>
              <a:avLst/>
              <a:pathLst>
                <a:path w="94087" h="431814">
                  <a:moveTo>
                    <a:pt x="0" y="0"/>
                  </a:moveTo>
                  <a:lnTo>
                    <a:pt x="0" y="431814"/>
                  </a:lnTo>
                  <a:lnTo>
                    <a:pt x="94087" y="431814"/>
                  </a:lnTo>
                  <a:lnTo>
                    <a:pt x="9408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468803" y="3873573"/>
              <a:ext cx="94087" cy="0"/>
            </a:xfrm>
            <a:custGeom>
              <a:avLst/>
              <a:pathLst>
                <a:path w="94087" h="0">
                  <a:moveTo>
                    <a:pt x="0" y="0"/>
                  </a:moveTo>
                  <a:lnTo>
                    <a:pt x="94087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tx31"/>
            <p:cNvSpPr/>
            <p:nvPr/>
          </p:nvSpPr>
          <p:spPr>
            <a:xfrm>
              <a:off x="3253348" y="1543282"/>
              <a:ext cx="54561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*</a:t>
              </a:r>
            </a:p>
          </p:txBody>
        </p:sp>
        <p:sp>
          <p:nvSpPr>
            <p:cNvPr id="33" name="pl32"/>
            <p:cNvSpPr/>
            <p:nvPr/>
          </p:nvSpPr>
          <p:spPr>
            <a:xfrm>
              <a:off x="3045411" y="1631772"/>
              <a:ext cx="0" cy="111711"/>
            </a:xfrm>
            <a:custGeom>
              <a:avLst/>
              <a:pathLst>
                <a:path w="0" h="111711">
                  <a:moveTo>
                    <a:pt x="0" y="1117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045411" y="1631772"/>
              <a:ext cx="470436" cy="0"/>
            </a:xfrm>
            <a:custGeom>
              <a:avLst/>
              <a:pathLst>
                <a:path w="470436" h="0">
                  <a:moveTo>
                    <a:pt x="0" y="0"/>
                  </a:moveTo>
                  <a:lnTo>
                    <a:pt x="4704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515847" y="1631772"/>
              <a:ext cx="0" cy="111711"/>
            </a:xfrm>
            <a:custGeom>
              <a:avLst/>
              <a:pathLst>
                <a:path w="0" h="111711">
                  <a:moveTo>
                    <a:pt x="0" y="0"/>
                  </a:moveTo>
                  <a:lnTo>
                    <a:pt x="0" y="1117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4029700" y="1423720"/>
              <a:ext cx="1034959" cy="45771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6"/>
            <p:cNvSpPr/>
            <p:nvPr/>
          </p:nvSpPr>
          <p:spPr>
            <a:xfrm>
              <a:off x="4100265" y="3339788"/>
              <a:ext cx="423392" cy="701621"/>
            </a:xfrm>
            <a:custGeom>
              <a:avLst/>
              <a:pathLst>
                <a:path w="423392" h="701621">
                  <a:moveTo>
                    <a:pt x="142188" y="701621"/>
                  </a:moveTo>
                  <a:lnTo>
                    <a:pt x="141614" y="700248"/>
                  </a:lnTo>
                  <a:lnTo>
                    <a:pt x="141043" y="698875"/>
                  </a:lnTo>
                  <a:lnTo>
                    <a:pt x="140483" y="697502"/>
                  </a:lnTo>
                  <a:lnTo>
                    <a:pt x="139926" y="696129"/>
                  </a:lnTo>
                  <a:lnTo>
                    <a:pt x="139380" y="694756"/>
                  </a:lnTo>
                  <a:lnTo>
                    <a:pt x="138837" y="693383"/>
                  </a:lnTo>
                  <a:lnTo>
                    <a:pt x="138306" y="692010"/>
                  </a:lnTo>
                  <a:lnTo>
                    <a:pt x="137777" y="690637"/>
                  </a:lnTo>
                  <a:lnTo>
                    <a:pt x="137262" y="689263"/>
                  </a:lnTo>
                  <a:lnTo>
                    <a:pt x="136748" y="687890"/>
                  </a:lnTo>
                  <a:lnTo>
                    <a:pt x="136249" y="686517"/>
                  </a:lnTo>
                  <a:lnTo>
                    <a:pt x="135750" y="685144"/>
                  </a:lnTo>
                  <a:lnTo>
                    <a:pt x="135266" y="683771"/>
                  </a:lnTo>
                  <a:lnTo>
                    <a:pt x="134784" y="682398"/>
                  </a:lnTo>
                  <a:lnTo>
                    <a:pt x="134316" y="681025"/>
                  </a:lnTo>
                  <a:lnTo>
                    <a:pt x="133850" y="679652"/>
                  </a:lnTo>
                  <a:lnTo>
                    <a:pt x="133398" y="678279"/>
                  </a:lnTo>
                  <a:lnTo>
                    <a:pt x="132948" y="676906"/>
                  </a:lnTo>
                  <a:lnTo>
                    <a:pt x="132512" y="675533"/>
                  </a:lnTo>
                  <a:lnTo>
                    <a:pt x="132078" y="674160"/>
                  </a:lnTo>
                  <a:lnTo>
                    <a:pt x="131658" y="672787"/>
                  </a:lnTo>
                  <a:lnTo>
                    <a:pt x="131241" y="671414"/>
                  </a:lnTo>
                  <a:lnTo>
                    <a:pt x="130837" y="670041"/>
                  </a:lnTo>
                  <a:lnTo>
                    <a:pt x="130437" y="668668"/>
                  </a:lnTo>
                  <a:lnTo>
                    <a:pt x="130048" y="667295"/>
                  </a:lnTo>
                  <a:lnTo>
                    <a:pt x="129664" y="665922"/>
                  </a:lnTo>
                  <a:lnTo>
                    <a:pt x="129291" y="664549"/>
                  </a:lnTo>
                  <a:lnTo>
                    <a:pt x="128924" y="663176"/>
                  </a:lnTo>
                  <a:lnTo>
                    <a:pt x="128566" y="661803"/>
                  </a:lnTo>
                  <a:lnTo>
                    <a:pt x="128214" y="660430"/>
                  </a:lnTo>
                  <a:lnTo>
                    <a:pt x="127871" y="659057"/>
                  </a:lnTo>
                  <a:lnTo>
                    <a:pt x="127535" y="657684"/>
                  </a:lnTo>
                  <a:lnTo>
                    <a:pt x="127207" y="656311"/>
                  </a:lnTo>
                  <a:lnTo>
                    <a:pt x="126886" y="654938"/>
                  </a:lnTo>
                  <a:lnTo>
                    <a:pt x="126572" y="653565"/>
                  </a:lnTo>
                  <a:lnTo>
                    <a:pt x="126266" y="652192"/>
                  </a:lnTo>
                  <a:lnTo>
                    <a:pt x="125966" y="650818"/>
                  </a:lnTo>
                  <a:lnTo>
                    <a:pt x="125674" y="649445"/>
                  </a:lnTo>
                  <a:lnTo>
                    <a:pt x="125387" y="648072"/>
                  </a:lnTo>
                  <a:lnTo>
                    <a:pt x="125108" y="646699"/>
                  </a:lnTo>
                  <a:lnTo>
                    <a:pt x="124833" y="645326"/>
                  </a:lnTo>
                  <a:lnTo>
                    <a:pt x="124567" y="643953"/>
                  </a:lnTo>
                  <a:lnTo>
                    <a:pt x="124305" y="642580"/>
                  </a:lnTo>
                  <a:lnTo>
                    <a:pt x="124050" y="641207"/>
                  </a:lnTo>
                  <a:lnTo>
                    <a:pt x="123799" y="639834"/>
                  </a:lnTo>
                  <a:lnTo>
                    <a:pt x="123556" y="638461"/>
                  </a:lnTo>
                  <a:lnTo>
                    <a:pt x="123315" y="637088"/>
                  </a:lnTo>
                  <a:lnTo>
                    <a:pt x="123081" y="635715"/>
                  </a:lnTo>
                  <a:lnTo>
                    <a:pt x="122850" y="634342"/>
                  </a:lnTo>
                  <a:lnTo>
                    <a:pt x="122626" y="632969"/>
                  </a:lnTo>
                  <a:lnTo>
                    <a:pt x="122403" y="631596"/>
                  </a:lnTo>
                  <a:lnTo>
                    <a:pt x="122187" y="630223"/>
                  </a:lnTo>
                  <a:lnTo>
                    <a:pt x="121971" y="628850"/>
                  </a:lnTo>
                  <a:lnTo>
                    <a:pt x="121762" y="627477"/>
                  </a:lnTo>
                  <a:lnTo>
                    <a:pt x="121553" y="626104"/>
                  </a:lnTo>
                  <a:lnTo>
                    <a:pt x="121350" y="624731"/>
                  </a:lnTo>
                  <a:lnTo>
                    <a:pt x="121147" y="623358"/>
                  </a:lnTo>
                  <a:lnTo>
                    <a:pt x="120948" y="621985"/>
                  </a:lnTo>
                  <a:lnTo>
                    <a:pt x="120750" y="620612"/>
                  </a:lnTo>
                  <a:lnTo>
                    <a:pt x="120554" y="619239"/>
                  </a:lnTo>
                  <a:lnTo>
                    <a:pt x="120359" y="617866"/>
                  </a:lnTo>
                  <a:lnTo>
                    <a:pt x="120165" y="616493"/>
                  </a:lnTo>
                  <a:lnTo>
                    <a:pt x="119972" y="615120"/>
                  </a:lnTo>
                  <a:lnTo>
                    <a:pt x="119779" y="613747"/>
                  </a:lnTo>
                  <a:lnTo>
                    <a:pt x="119586" y="612373"/>
                  </a:lnTo>
                  <a:lnTo>
                    <a:pt x="119393" y="611000"/>
                  </a:lnTo>
                  <a:lnTo>
                    <a:pt x="119199" y="609627"/>
                  </a:lnTo>
                  <a:lnTo>
                    <a:pt x="119004" y="608254"/>
                  </a:lnTo>
                  <a:lnTo>
                    <a:pt x="118809" y="606881"/>
                  </a:lnTo>
                  <a:lnTo>
                    <a:pt x="118611" y="605508"/>
                  </a:lnTo>
                  <a:lnTo>
                    <a:pt x="118411" y="604135"/>
                  </a:lnTo>
                  <a:lnTo>
                    <a:pt x="118209" y="602762"/>
                  </a:lnTo>
                  <a:lnTo>
                    <a:pt x="118004" y="601389"/>
                  </a:lnTo>
                  <a:lnTo>
                    <a:pt x="117796" y="600016"/>
                  </a:lnTo>
                  <a:lnTo>
                    <a:pt x="117585" y="598643"/>
                  </a:lnTo>
                  <a:lnTo>
                    <a:pt x="117370" y="597270"/>
                  </a:lnTo>
                  <a:lnTo>
                    <a:pt x="117151" y="595897"/>
                  </a:lnTo>
                  <a:lnTo>
                    <a:pt x="116927" y="594524"/>
                  </a:lnTo>
                  <a:lnTo>
                    <a:pt x="116698" y="593151"/>
                  </a:lnTo>
                  <a:lnTo>
                    <a:pt x="116465" y="591778"/>
                  </a:lnTo>
                  <a:lnTo>
                    <a:pt x="116225" y="590405"/>
                  </a:lnTo>
                  <a:lnTo>
                    <a:pt x="115980" y="589032"/>
                  </a:lnTo>
                  <a:lnTo>
                    <a:pt x="115728" y="587659"/>
                  </a:lnTo>
                  <a:lnTo>
                    <a:pt x="115471" y="586286"/>
                  </a:lnTo>
                  <a:lnTo>
                    <a:pt x="115204" y="584913"/>
                  </a:lnTo>
                  <a:lnTo>
                    <a:pt x="114933" y="583540"/>
                  </a:lnTo>
                  <a:lnTo>
                    <a:pt x="114651" y="582167"/>
                  </a:lnTo>
                  <a:lnTo>
                    <a:pt x="114365" y="580794"/>
                  </a:lnTo>
                  <a:lnTo>
                    <a:pt x="114066" y="579421"/>
                  </a:lnTo>
                  <a:lnTo>
                    <a:pt x="113763" y="578048"/>
                  </a:lnTo>
                  <a:lnTo>
                    <a:pt x="113446" y="576675"/>
                  </a:lnTo>
                  <a:lnTo>
                    <a:pt x="113125" y="575302"/>
                  </a:lnTo>
                  <a:lnTo>
                    <a:pt x="112788" y="573928"/>
                  </a:lnTo>
                  <a:lnTo>
                    <a:pt x="112448" y="572555"/>
                  </a:lnTo>
                  <a:lnTo>
                    <a:pt x="112090" y="571182"/>
                  </a:lnTo>
                  <a:lnTo>
                    <a:pt x="111730" y="569809"/>
                  </a:lnTo>
                  <a:lnTo>
                    <a:pt x="111349" y="568436"/>
                  </a:lnTo>
                  <a:lnTo>
                    <a:pt x="110967" y="567063"/>
                  </a:lnTo>
                  <a:lnTo>
                    <a:pt x="110564" y="565690"/>
                  </a:lnTo>
                  <a:lnTo>
                    <a:pt x="110159" y="564317"/>
                  </a:lnTo>
                  <a:lnTo>
                    <a:pt x="109731" y="562944"/>
                  </a:lnTo>
                  <a:lnTo>
                    <a:pt x="109301" y="561571"/>
                  </a:lnTo>
                  <a:lnTo>
                    <a:pt x="108848" y="560198"/>
                  </a:lnTo>
                  <a:lnTo>
                    <a:pt x="108393" y="558825"/>
                  </a:lnTo>
                  <a:lnTo>
                    <a:pt x="107914" y="557452"/>
                  </a:lnTo>
                  <a:lnTo>
                    <a:pt x="107432" y="556079"/>
                  </a:lnTo>
                  <a:lnTo>
                    <a:pt x="106927" y="554706"/>
                  </a:lnTo>
                  <a:lnTo>
                    <a:pt x="106417" y="553333"/>
                  </a:lnTo>
                  <a:lnTo>
                    <a:pt x="105884" y="551960"/>
                  </a:lnTo>
                  <a:lnTo>
                    <a:pt x="105345" y="550587"/>
                  </a:lnTo>
                  <a:lnTo>
                    <a:pt x="104785" y="549214"/>
                  </a:lnTo>
                  <a:lnTo>
                    <a:pt x="104217" y="547841"/>
                  </a:lnTo>
                  <a:lnTo>
                    <a:pt x="103628" y="546468"/>
                  </a:lnTo>
                  <a:lnTo>
                    <a:pt x="103030" y="545095"/>
                  </a:lnTo>
                  <a:lnTo>
                    <a:pt x="102412" y="543722"/>
                  </a:lnTo>
                  <a:lnTo>
                    <a:pt x="101783" y="542349"/>
                  </a:lnTo>
                  <a:lnTo>
                    <a:pt x="101135" y="540976"/>
                  </a:lnTo>
                  <a:lnTo>
                    <a:pt x="100476" y="539603"/>
                  </a:lnTo>
                  <a:lnTo>
                    <a:pt x="99798" y="538230"/>
                  </a:lnTo>
                  <a:lnTo>
                    <a:pt x="99107" y="536857"/>
                  </a:lnTo>
                  <a:lnTo>
                    <a:pt x="98400" y="535483"/>
                  </a:lnTo>
                  <a:lnTo>
                    <a:pt x="97677" y="534110"/>
                  </a:lnTo>
                  <a:lnTo>
                    <a:pt x="96940" y="532737"/>
                  </a:lnTo>
                  <a:lnTo>
                    <a:pt x="96186" y="531364"/>
                  </a:lnTo>
                  <a:lnTo>
                    <a:pt x="95418" y="529991"/>
                  </a:lnTo>
                  <a:lnTo>
                    <a:pt x="94633" y="528618"/>
                  </a:lnTo>
                  <a:lnTo>
                    <a:pt x="93835" y="527245"/>
                  </a:lnTo>
                  <a:lnTo>
                    <a:pt x="93018" y="525872"/>
                  </a:lnTo>
                  <a:lnTo>
                    <a:pt x="92190" y="524499"/>
                  </a:lnTo>
                  <a:lnTo>
                    <a:pt x="91343" y="523126"/>
                  </a:lnTo>
                  <a:lnTo>
                    <a:pt x="90486" y="521753"/>
                  </a:lnTo>
                  <a:lnTo>
                    <a:pt x="89608" y="520380"/>
                  </a:lnTo>
                  <a:lnTo>
                    <a:pt x="88722" y="519007"/>
                  </a:lnTo>
                  <a:lnTo>
                    <a:pt x="87814" y="517634"/>
                  </a:lnTo>
                  <a:lnTo>
                    <a:pt x="86900" y="516261"/>
                  </a:lnTo>
                  <a:lnTo>
                    <a:pt x="85963" y="514888"/>
                  </a:lnTo>
                  <a:lnTo>
                    <a:pt x="85021" y="513515"/>
                  </a:lnTo>
                  <a:lnTo>
                    <a:pt x="84057" y="512142"/>
                  </a:lnTo>
                  <a:lnTo>
                    <a:pt x="83088" y="510769"/>
                  </a:lnTo>
                  <a:lnTo>
                    <a:pt x="82096" y="509396"/>
                  </a:lnTo>
                  <a:lnTo>
                    <a:pt x="81101" y="508023"/>
                  </a:lnTo>
                  <a:lnTo>
                    <a:pt x="80084" y="506650"/>
                  </a:lnTo>
                  <a:lnTo>
                    <a:pt x="79064" y="505277"/>
                  </a:lnTo>
                  <a:lnTo>
                    <a:pt x="78022" y="503904"/>
                  </a:lnTo>
                  <a:lnTo>
                    <a:pt x="76979" y="502531"/>
                  </a:lnTo>
                  <a:lnTo>
                    <a:pt x="75914" y="501158"/>
                  </a:lnTo>
                  <a:lnTo>
                    <a:pt x="74848" y="499785"/>
                  </a:lnTo>
                  <a:lnTo>
                    <a:pt x="73763" y="498412"/>
                  </a:lnTo>
                  <a:lnTo>
                    <a:pt x="72675" y="497038"/>
                  </a:lnTo>
                  <a:lnTo>
                    <a:pt x="71571" y="495665"/>
                  </a:lnTo>
                  <a:lnTo>
                    <a:pt x="70464" y="494292"/>
                  </a:lnTo>
                  <a:lnTo>
                    <a:pt x="69342" y="492919"/>
                  </a:lnTo>
                  <a:lnTo>
                    <a:pt x="68217" y="491546"/>
                  </a:lnTo>
                  <a:lnTo>
                    <a:pt x="67079" y="490173"/>
                  </a:lnTo>
                  <a:lnTo>
                    <a:pt x="65939" y="488800"/>
                  </a:lnTo>
                  <a:lnTo>
                    <a:pt x="64787" y="487427"/>
                  </a:lnTo>
                  <a:lnTo>
                    <a:pt x="63633" y="486054"/>
                  </a:lnTo>
                  <a:lnTo>
                    <a:pt x="62470" y="484681"/>
                  </a:lnTo>
                  <a:lnTo>
                    <a:pt x="61304" y="483308"/>
                  </a:lnTo>
                  <a:lnTo>
                    <a:pt x="60131" y="481935"/>
                  </a:lnTo>
                  <a:lnTo>
                    <a:pt x="58955" y="480562"/>
                  </a:lnTo>
                  <a:lnTo>
                    <a:pt x="57775" y="479189"/>
                  </a:lnTo>
                  <a:lnTo>
                    <a:pt x="56593" y="477816"/>
                  </a:lnTo>
                  <a:lnTo>
                    <a:pt x="55407" y="476443"/>
                  </a:lnTo>
                  <a:lnTo>
                    <a:pt x="54220" y="475070"/>
                  </a:lnTo>
                  <a:lnTo>
                    <a:pt x="53031" y="473697"/>
                  </a:lnTo>
                  <a:lnTo>
                    <a:pt x="51842" y="472324"/>
                  </a:lnTo>
                  <a:lnTo>
                    <a:pt x="50653" y="470951"/>
                  </a:lnTo>
                  <a:lnTo>
                    <a:pt x="49464" y="469578"/>
                  </a:lnTo>
                  <a:lnTo>
                    <a:pt x="48276" y="468205"/>
                  </a:lnTo>
                  <a:lnTo>
                    <a:pt x="47090" y="466832"/>
                  </a:lnTo>
                  <a:lnTo>
                    <a:pt x="45906" y="465459"/>
                  </a:lnTo>
                  <a:lnTo>
                    <a:pt x="44727" y="464086"/>
                  </a:lnTo>
                  <a:lnTo>
                    <a:pt x="43549" y="462713"/>
                  </a:lnTo>
                  <a:lnTo>
                    <a:pt x="42378" y="461340"/>
                  </a:lnTo>
                  <a:lnTo>
                    <a:pt x="41209" y="459967"/>
                  </a:lnTo>
                  <a:lnTo>
                    <a:pt x="40048" y="458593"/>
                  </a:lnTo>
                  <a:lnTo>
                    <a:pt x="38891" y="457220"/>
                  </a:lnTo>
                  <a:lnTo>
                    <a:pt x="37744" y="455847"/>
                  </a:lnTo>
                  <a:lnTo>
                    <a:pt x="36601" y="454474"/>
                  </a:lnTo>
                  <a:lnTo>
                    <a:pt x="35470" y="453101"/>
                  </a:lnTo>
                  <a:lnTo>
                    <a:pt x="34343" y="451728"/>
                  </a:lnTo>
                  <a:lnTo>
                    <a:pt x="33231" y="450355"/>
                  </a:lnTo>
                  <a:lnTo>
                    <a:pt x="32122" y="448982"/>
                  </a:lnTo>
                  <a:lnTo>
                    <a:pt x="31032" y="447609"/>
                  </a:lnTo>
                  <a:lnTo>
                    <a:pt x="29944" y="446236"/>
                  </a:lnTo>
                  <a:lnTo>
                    <a:pt x="28878" y="444863"/>
                  </a:lnTo>
                  <a:lnTo>
                    <a:pt x="27814" y="443490"/>
                  </a:lnTo>
                  <a:lnTo>
                    <a:pt x="26774" y="442117"/>
                  </a:lnTo>
                  <a:lnTo>
                    <a:pt x="25736" y="440744"/>
                  </a:lnTo>
                  <a:lnTo>
                    <a:pt x="24725" y="439371"/>
                  </a:lnTo>
                  <a:lnTo>
                    <a:pt x="23715" y="437998"/>
                  </a:lnTo>
                  <a:lnTo>
                    <a:pt x="22734" y="436625"/>
                  </a:lnTo>
                  <a:lnTo>
                    <a:pt x="21756" y="435252"/>
                  </a:lnTo>
                  <a:lnTo>
                    <a:pt x="20807" y="433879"/>
                  </a:lnTo>
                  <a:lnTo>
                    <a:pt x="19862" y="432506"/>
                  </a:lnTo>
                  <a:lnTo>
                    <a:pt x="18947" y="431133"/>
                  </a:lnTo>
                  <a:lnTo>
                    <a:pt x="18038" y="429760"/>
                  </a:lnTo>
                  <a:lnTo>
                    <a:pt x="17158" y="428387"/>
                  </a:lnTo>
                  <a:lnTo>
                    <a:pt x="16287" y="427014"/>
                  </a:lnTo>
                  <a:lnTo>
                    <a:pt x="15445" y="425641"/>
                  </a:lnTo>
                  <a:lnTo>
                    <a:pt x="14613" y="424268"/>
                  </a:lnTo>
                  <a:lnTo>
                    <a:pt x="13810" y="422895"/>
                  </a:lnTo>
                  <a:lnTo>
                    <a:pt x="13020" y="421522"/>
                  </a:lnTo>
                  <a:lnTo>
                    <a:pt x="12257" y="420148"/>
                  </a:lnTo>
                  <a:lnTo>
                    <a:pt x="11509" y="418775"/>
                  </a:lnTo>
                  <a:lnTo>
                    <a:pt x="10788" y="417402"/>
                  </a:lnTo>
                  <a:lnTo>
                    <a:pt x="10085" y="416029"/>
                  </a:lnTo>
                  <a:lnTo>
                    <a:pt x="9407" y="414656"/>
                  </a:lnTo>
                  <a:lnTo>
                    <a:pt x="8750" y="413283"/>
                  </a:lnTo>
                  <a:lnTo>
                    <a:pt x="8116" y="411910"/>
                  </a:lnTo>
                  <a:lnTo>
                    <a:pt x="7505" y="410537"/>
                  </a:lnTo>
                  <a:lnTo>
                    <a:pt x="6916" y="409164"/>
                  </a:lnTo>
                  <a:lnTo>
                    <a:pt x="6353" y="407791"/>
                  </a:lnTo>
                  <a:lnTo>
                    <a:pt x="5810" y="406418"/>
                  </a:lnTo>
                  <a:lnTo>
                    <a:pt x="5295" y="405045"/>
                  </a:lnTo>
                  <a:lnTo>
                    <a:pt x="4799" y="403672"/>
                  </a:lnTo>
                  <a:lnTo>
                    <a:pt x="4333" y="402299"/>
                  </a:lnTo>
                  <a:lnTo>
                    <a:pt x="3884" y="400926"/>
                  </a:lnTo>
                  <a:lnTo>
                    <a:pt x="3467" y="399553"/>
                  </a:lnTo>
                  <a:lnTo>
                    <a:pt x="3066" y="398180"/>
                  </a:lnTo>
                  <a:lnTo>
                    <a:pt x="2699" y="396807"/>
                  </a:lnTo>
                  <a:lnTo>
                    <a:pt x="2345" y="395434"/>
                  </a:lnTo>
                  <a:lnTo>
                    <a:pt x="2028" y="394061"/>
                  </a:lnTo>
                  <a:lnTo>
                    <a:pt x="1721" y="392688"/>
                  </a:lnTo>
                  <a:lnTo>
                    <a:pt x="1454" y="391315"/>
                  </a:lnTo>
                  <a:lnTo>
                    <a:pt x="1195" y="389942"/>
                  </a:lnTo>
                  <a:lnTo>
                    <a:pt x="977" y="388569"/>
                  </a:lnTo>
                  <a:lnTo>
                    <a:pt x="765" y="387196"/>
                  </a:lnTo>
                  <a:lnTo>
                    <a:pt x="596" y="385823"/>
                  </a:lnTo>
                  <a:lnTo>
                    <a:pt x="432" y="384450"/>
                  </a:lnTo>
                  <a:lnTo>
                    <a:pt x="312" y="383076"/>
                  </a:lnTo>
                  <a:lnTo>
                    <a:pt x="193" y="381703"/>
                  </a:lnTo>
                  <a:lnTo>
                    <a:pt x="121" y="380330"/>
                  </a:lnTo>
                  <a:lnTo>
                    <a:pt x="50" y="378957"/>
                  </a:lnTo>
                  <a:lnTo>
                    <a:pt x="23" y="377584"/>
                  </a:lnTo>
                  <a:lnTo>
                    <a:pt x="0" y="376211"/>
                  </a:lnTo>
                  <a:lnTo>
                    <a:pt x="16" y="374838"/>
                  </a:lnTo>
                  <a:lnTo>
                    <a:pt x="39" y="373465"/>
                  </a:lnTo>
                  <a:lnTo>
                    <a:pt x="99" y="372092"/>
                  </a:lnTo>
                  <a:lnTo>
                    <a:pt x="166" y="370719"/>
                  </a:lnTo>
                  <a:lnTo>
                    <a:pt x="268" y="369346"/>
                  </a:lnTo>
                  <a:lnTo>
                    <a:pt x="379" y="367973"/>
                  </a:lnTo>
                  <a:lnTo>
                    <a:pt x="522" y="366600"/>
                  </a:lnTo>
                  <a:lnTo>
                    <a:pt x="676" y="365227"/>
                  </a:lnTo>
                  <a:lnTo>
                    <a:pt x="858" y="363854"/>
                  </a:lnTo>
                  <a:lnTo>
                    <a:pt x="1053" y="362481"/>
                  </a:lnTo>
                  <a:lnTo>
                    <a:pt x="1274" y="361108"/>
                  </a:lnTo>
                  <a:lnTo>
                    <a:pt x="1507" y="359735"/>
                  </a:lnTo>
                  <a:lnTo>
                    <a:pt x="1765" y="358362"/>
                  </a:lnTo>
                  <a:lnTo>
                    <a:pt x="2037" y="356989"/>
                  </a:lnTo>
                  <a:lnTo>
                    <a:pt x="2330" y="355616"/>
                  </a:lnTo>
                  <a:lnTo>
                    <a:pt x="2638" y="354243"/>
                  </a:lnTo>
                  <a:lnTo>
                    <a:pt x="2966" y="352870"/>
                  </a:lnTo>
                  <a:lnTo>
                    <a:pt x="3308" y="351497"/>
                  </a:lnTo>
                  <a:lnTo>
                    <a:pt x="3668" y="350124"/>
                  </a:lnTo>
                  <a:lnTo>
                    <a:pt x="4044" y="348751"/>
                  </a:lnTo>
                  <a:lnTo>
                    <a:pt x="4434" y="347378"/>
                  </a:lnTo>
                  <a:lnTo>
                    <a:pt x="4842" y="346005"/>
                  </a:lnTo>
                  <a:lnTo>
                    <a:pt x="5261" y="344631"/>
                  </a:lnTo>
                  <a:lnTo>
                    <a:pt x="5698" y="343258"/>
                  </a:lnTo>
                  <a:lnTo>
                    <a:pt x="6146" y="341885"/>
                  </a:lnTo>
                  <a:lnTo>
                    <a:pt x="6610" y="340512"/>
                  </a:lnTo>
                  <a:lnTo>
                    <a:pt x="7084" y="339139"/>
                  </a:lnTo>
                  <a:lnTo>
                    <a:pt x="7575" y="337766"/>
                  </a:lnTo>
                  <a:lnTo>
                    <a:pt x="8073" y="336393"/>
                  </a:lnTo>
                  <a:lnTo>
                    <a:pt x="8589" y="335020"/>
                  </a:lnTo>
                  <a:lnTo>
                    <a:pt x="9110" y="333647"/>
                  </a:lnTo>
                  <a:lnTo>
                    <a:pt x="9649" y="332274"/>
                  </a:lnTo>
                  <a:lnTo>
                    <a:pt x="10192" y="330901"/>
                  </a:lnTo>
                  <a:lnTo>
                    <a:pt x="10751" y="329528"/>
                  </a:lnTo>
                  <a:lnTo>
                    <a:pt x="11315" y="328155"/>
                  </a:lnTo>
                  <a:lnTo>
                    <a:pt x="11894" y="326782"/>
                  </a:lnTo>
                  <a:lnTo>
                    <a:pt x="12476" y="325409"/>
                  </a:lnTo>
                  <a:lnTo>
                    <a:pt x="13074" y="324036"/>
                  </a:lnTo>
                  <a:lnTo>
                    <a:pt x="13674" y="322663"/>
                  </a:lnTo>
                  <a:lnTo>
                    <a:pt x="14289" y="321290"/>
                  </a:lnTo>
                  <a:lnTo>
                    <a:pt x="14904" y="319917"/>
                  </a:lnTo>
                  <a:lnTo>
                    <a:pt x="15535" y="318544"/>
                  </a:lnTo>
                  <a:lnTo>
                    <a:pt x="16166" y="317171"/>
                  </a:lnTo>
                  <a:lnTo>
                    <a:pt x="16811" y="315798"/>
                  </a:lnTo>
                  <a:lnTo>
                    <a:pt x="17457" y="314425"/>
                  </a:lnTo>
                  <a:lnTo>
                    <a:pt x="18114" y="313052"/>
                  </a:lnTo>
                  <a:lnTo>
                    <a:pt x="18773" y="311679"/>
                  </a:lnTo>
                  <a:lnTo>
                    <a:pt x="19442" y="310306"/>
                  </a:lnTo>
                  <a:lnTo>
                    <a:pt x="20113" y="308933"/>
                  </a:lnTo>
                  <a:lnTo>
                    <a:pt x="20794" y="307560"/>
                  </a:lnTo>
                  <a:lnTo>
                    <a:pt x="21476" y="306186"/>
                  </a:lnTo>
                  <a:lnTo>
                    <a:pt x="22167" y="304813"/>
                  </a:lnTo>
                  <a:lnTo>
                    <a:pt x="22860" y="303440"/>
                  </a:lnTo>
                  <a:lnTo>
                    <a:pt x="23560" y="302067"/>
                  </a:lnTo>
                  <a:lnTo>
                    <a:pt x="24263" y="300694"/>
                  </a:lnTo>
                  <a:lnTo>
                    <a:pt x="24972" y="299321"/>
                  </a:lnTo>
                  <a:lnTo>
                    <a:pt x="25683" y="297948"/>
                  </a:lnTo>
                  <a:lnTo>
                    <a:pt x="26401" y="296575"/>
                  </a:lnTo>
                  <a:lnTo>
                    <a:pt x="27121" y="295202"/>
                  </a:lnTo>
                  <a:lnTo>
                    <a:pt x="27847" y="293829"/>
                  </a:lnTo>
                  <a:lnTo>
                    <a:pt x="28576" y="292456"/>
                  </a:lnTo>
                  <a:lnTo>
                    <a:pt x="29309" y="291083"/>
                  </a:lnTo>
                  <a:lnTo>
                    <a:pt x="30045" y="289710"/>
                  </a:lnTo>
                  <a:lnTo>
                    <a:pt x="30786" y="288337"/>
                  </a:lnTo>
                  <a:lnTo>
                    <a:pt x="31530" y="286964"/>
                  </a:lnTo>
                  <a:lnTo>
                    <a:pt x="32278" y="285591"/>
                  </a:lnTo>
                  <a:lnTo>
                    <a:pt x="33029" y="284218"/>
                  </a:lnTo>
                  <a:lnTo>
                    <a:pt x="33784" y="282845"/>
                  </a:lnTo>
                  <a:lnTo>
                    <a:pt x="34543" y="281472"/>
                  </a:lnTo>
                  <a:lnTo>
                    <a:pt x="35305" y="280099"/>
                  </a:lnTo>
                  <a:lnTo>
                    <a:pt x="36072" y="278726"/>
                  </a:lnTo>
                  <a:lnTo>
                    <a:pt x="36841" y="277353"/>
                  </a:lnTo>
                  <a:lnTo>
                    <a:pt x="37615" y="275980"/>
                  </a:lnTo>
                  <a:lnTo>
                    <a:pt x="38391" y="274607"/>
                  </a:lnTo>
                  <a:lnTo>
                    <a:pt x="39172" y="273234"/>
                  </a:lnTo>
                  <a:lnTo>
                    <a:pt x="39956" y="271861"/>
                  </a:lnTo>
                  <a:lnTo>
                    <a:pt x="40745" y="270488"/>
                  </a:lnTo>
                  <a:lnTo>
                    <a:pt x="41536" y="269115"/>
                  </a:lnTo>
                  <a:lnTo>
                    <a:pt x="42333" y="267741"/>
                  </a:lnTo>
                  <a:lnTo>
                    <a:pt x="43131" y="266368"/>
                  </a:lnTo>
                  <a:lnTo>
                    <a:pt x="43937" y="264995"/>
                  </a:lnTo>
                  <a:lnTo>
                    <a:pt x="44743" y="263622"/>
                  </a:lnTo>
                  <a:lnTo>
                    <a:pt x="45557" y="262249"/>
                  </a:lnTo>
                  <a:lnTo>
                    <a:pt x="46372" y="260876"/>
                  </a:lnTo>
                  <a:lnTo>
                    <a:pt x="47194" y="259503"/>
                  </a:lnTo>
                  <a:lnTo>
                    <a:pt x="48017" y="258130"/>
                  </a:lnTo>
                  <a:lnTo>
                    <a:pt x="48849" y="256757"/>
                  </a:lnTo>
                  <a:lnTo>
                    <a:pt x="49681" y="255384"/>
                  </a:lnTo>
                  <a:lnTo>
                    <a:pt x="50521" y="254011"/>
                  </a:lnTo>
                  <a:lnTo>
                    <a:pt x="51363" y="252638"/>
                  </a:lnTo>
                  <a:lnTo>
                    <a:pt x="52212" y="251265"/>
                  </a:lnTo>
                  <a:lnTo>
                    <a:pt x="53063" y="249892"/>
                  </a:lnTo>
                  <a:lnTo>
                    <a:pt x="53922" y="248519"/>
                  </a:lnTo>
                  <a:lnTo>
                    <a:pt x="54783" y="247146"/>
                  </a:lnTo>
                  <a:lnTo>
                    <a:pt x="55651" y="245773"/>
                  </a:lnTo>
                  <a:lnTo>
                    <a:pt x="56522" y="244400"/>
                  </a:lnTo>
                  <a:lnTo>
                    <a:pt x="57400" y="243027"/>
                  </a:lnTo>
                  <a:lnTo>
                    <a:pt x="58280" y="241654"/>
                  </a:lnTo>
                  <a:lnTo>
                    <a:pt x="59168" y="240281"/>
                  </a:lnTo>
                  <a:lnTo>
                    <a:pt x="60059" y="238908"/>
                  </a:lnTo>
                  <a:lnTo>
                    <a:pt x="60956" y="237535"/>
                  </a:lnTo>
                  <a:lnTo>
                    <a:pt x="61857" y="236162"/>
                  </a:lnTo>
                  <a:lnTo>
                    <a:pt x="62765" y="234789"/>
                  </a:lnTo>
                  <a:lnTo>
                    <a:pt x="63676" y="233416"/>
                  </a:lnTo>
                  <a:lnTo>
                    <a:pt x="64592" y="232043"/>
                  </a:lnTo>
                  <a:lnTo>
                    <a:pt x="65514" y="230670"/>
                  </a:lnTo>
                  <a:lnTo>
                    <a:pt x="66440" y="229296"/>
                  </a:lnTo>
                  <a:lnTo>
                    <a:pt x="67371" y="227923"/>
                  </a:lnTo>
                  <a:lnTo>
                    <a:pt x="68306" y="226550"/>
                  </a:lnTo>
                  <a:lnTo>
                    <a:pt x="69246" y="225177"/>
                  </a:lnTo>
                  <a:lnTo>
                    <a:pt x="70191" y="223804"/>
                  </a:lnTo>
                  <a:lnTo>
                    <a:pt x="71140" y="222431"/>
                  </a:lnTo>
                  <a:lnTo>
                    <a:pt x="72093" y="221058"/>
                  </a:lnTo>
                  <a:lnTo>
                    <a:pt x="73050" y="219685"/>
                  </a:lnTo>
                  <a:lnTo>
                    <a:pt x="74011" y="218312"/>
                  </a:lnTo>
                  <a:lnTo>
                    <a:pt x="74977" y="216939"/>
                  </a:lnTo>
                  <a:lnTo>
                    <a:pt x="75945" y="215566"/>
                  </a:lnTo>
                  <a:lnTo>
                    <a:pt x="76918" y="214193"/>
                  </a:lnTo>
                  <a:lnTo>
                    <a:pt x="77893" y="212820"/>
                  </a:lnTo>
                  <a:lnTo>
                    <a:pt x="78872" y="211447"/>
                  </a:lnTo>
                  <a:lnTo>
                    <a:pt x="79853" y="210074"/>
                  </a:lnTo>
                  <a:lnTo>
                    <a:pt x="80838" y="208701"/>
                  </a:lnTo>
                  <a:lnTo>
                    <a:pt x="81824" y="207328"/>
                  </a:lnTo>
                  <a:lnTo>
                    <a:pt x="82814" y="205955"/>
                  </a:lnTo>
                  <a:lnTo>
                    <a:pt x="83804" y="204582"/>
                  </a:lnTo>
                  <a:lnTo>
                    <a:pt x="84797" y="203209"/>
                  </a:lnTo>
                  <a:lnTo>
                    <a:pt x="85790" y="201836"/>
                  </a:lnTo>
                  <a:lnTo>
                    <a:pt x="86785" y="200463"/>
                  </a:lnTo>
                  <a:lnTo>
                    <a:pt x="87781" y="199090"/>
                  </a:lnTo>
                  <a:lnTo>
                    <a:pt x="88777" y="197717"/>
                  </a:lnTo>
                  <a:lnTo>
                    <a:pt x="89773" y="196344"/>
                  </a:lnTo>
                  <a:lnTo>
                    <a:pt x="90769" y="194971"/>
                  </a:lnTo>
                  <a:lnTo>
                    <a:pt x="91764" y="193598"/>
                  </a:lnTo>
                  <a:lnTo>
                    <a:pt x="92759" y="192225"/>
                  </a:lnTo>
                  <a:lnTo>
                    <a:pt x="93752" y="190851"/>
                  </a:lnTo>
                  <a:lnTo>
                    <a:pt x="94743" y="189478"/>
                  </a:lnTo>
                  <a:lnTo>
                    <a:pt x="95734" y="188105"/>
                  </a:lnTo>
                  <a:lnTo>
                    <a:pt x="96720" y="186732"/>
                  </a:lnTo>
                  <a:lnTo>
                    <a:pt x="97706" y="185359"/>
                  </a:lnTo>
                  <a:lnTo>
                    <a:pt x="98686" y="183986"/>
                  </a:lnTo>
                  <a:lnTo>
                    <a:pt x="99665" y="182613"/>
                  </a:lnTo>
                  <a:lnTo>
                    <a:pt x="100638" y="181240"/>
                  </a:lnTo>
                  <a:lnTo>
                    <a:pt x="101609" y="179867"/>
                  </a:lnTo>
                  <a:lnTo>
                    <a:pt x="102573" y="178494"/>
                  </a:lnTo>
                  <a:lnTo>
                    <a:pt x="103533" y="177121"/>
                  </a:lnTo>
                  <a:lnTo>
                    <a:pt x="104486" y="175748"/>
                  </a:lnTo>
                  <a:lnTo>
                    <a:pt x="105435" y="174375"/>
                  </a:lnTo>
                  <a:lnTo>
                    <a:pt x="106376" y="173002"/>
                  </a:lnTo>
                  <a:lnTo>
                    <a:pt x="107312" y="171629"/>
                  </a:lnTo>
                  <a:lnTo>
                    <a:pt x="108239" y="170256"/>
                  </a:lnTo>
                  <a:lnTo>
                    <a:pt x="109159" y="168883"/>
                  </a:lnTo>
                  <a:lnTo>
                    <a:pt x="110071" y="167510"/>
                  </a:lnTo>
                  <a:lnTo>
                    <a:pt x="110974" y="166137"/>
                  </a:lnTo>
                  <a:lnTo>
                    <a:pt x="111869" y="164764"/>
                  </a:lnTo>
                  <a:lnTo>
                    <a:pt x="112753" y="163391"/>
                  </a:lnTo>
                  <a:lnTo>
                    <a:pt x="113630" y="162018"/>
                  </a:lnTo>
                  <a:lnTo>
                    <a:pt x="114494" y="160645"/>
                  </a:lnTo>
                  <a:lnTo>
                    <a:pt x="115350" y="159272"/>
                  </a:lnTo>
                  <a:lnTo>
                    <a:pt x="116193" y="157899"/>
                  </a:lnTo>
                  <a:lnTo>
                    <a:pt x="117027" y="156526"/>
                  </a:lnTo>
                  <a:lnTo>
                    <a:pt x="117846" y="155153"/>
                  </a:lnTo>
                  <a:lnTo>
                    <a:pt x="118658" y="153780"/>
                  </a:lnTo>
                  <a:lnTo>
                    <a:pt x="119452" y="152406"/>
                  </a:lnTo>
                  <a:lnTo>
                    <a:pt x="120239" y="151033"/>
                  </a:lnTo>
                  <a:lnTo>
                    <a:pt x="121006" y="149660"/>
                  </a:lnTo>
                  <a:lnTo>
                    <a:pt x="121768" y="148287"/>
                  </a:lnTo>
                  <a:lnTo>
                    <a:pt x="122507" y="146914"/>
                  </a:lnTo>
                  <a:lnTo>
                    <a:pt x="123242" y="145541"/>
                  </a:lnTo>
                  <a:lnTo>
                    <a:pt x="123953" y="144168"/>
                  </a:lnTo>
                  <a:lnTo>
                    <a:pt x="124659" y="142795"/>
                  </a:lnTo>
                  <a:lnTo>
                    <a:pt x="125339" y="141422"/>
                  </a:lnTo>
                  <a:lnTo>
                    <a:pt x="126017" y="140049"/>
                  </a:lnTo>
                  <a:lnTo>
                    <a:pt x="126666" y="138676"/>
                  </a:lnTo>
                  <a:lnTo>
                    <a:pt x="127314" y="137303"/>
                  </a:lnTo>
                  <a:lnTo>
                    <a:pt x="127930" y="135930"/>
                  </a:lnTo>
                  <a:lnTo>
                    <a:pt x="128546" y="134557"/>
                  </a:lnTo>
                  <a:lnTo>
                    <a:pt x="129131" y="133184"/>
                  </a:lnTo>
                  <a:lnTo>
                    <a:pt x="129713" y="131811"/>
                  </a:lnTo>
                  <a:lnTo>
                    <a:pt x="130266" y="130438"/>
                  </a:lnTo>
                  <a:lnTo>
                    <a:pt x="130815" y="129065"/>
                  </a:lnTo>
                  <a:lnTo>
                    <a:pt x="131335" y="127692"/>
                  </a:lnTo>
                  <a:lnTo>
                    <a:pt x="131850" y="126319"/>
                  </a:lnTo>
                  <a:lnTo>
                    <a:pt x="132337" y="124946"/>
                  </a:lnTo>
                  <a:lnTo>
                    <a:pt x="132817" y="123573"/>
                  </a:lnTo>
                  <a:lnTo>
                    <a:pt x="133271" y="122200"/>
                  </a:lnTo>
                  <a:lnTo>
                    <a:pt x="133716" y="120827"/>
                  </a:lnTo>
                  <a:lnTo>
                    <a:pt x="134137" y="119454"/>
                  </a:lnTo>
                  <a:lnTo>
                    <a:pt x="134548" y="118081"/>
                  </a:lnTo>
                  <a:lnTo>
                    <a:pt x="134935" y="116708"/>
                  </a:lnTo>
                  <a:lnTo>
                    <a:pt x="135311" y="115335"/>
                  </a:lnTo>
                  <a:lnTo>
                    <a:pt x="135665" y="113961"/>
                  </a:lnTo>
                  <a:lnTo>
                    <a:pt x="136007" y="112588"/>
                  </a:lnTo>
                  <a:lnTo>
                    <a:pt x="136328" y="111215"/>
                  </a:lnTo>
                  <a:lnTo>
                    <a:pt x="136636" y="109842"/>
                  </a:lnTo>
                  <a:lnTo>
                    <a:pt x="136925" y="108469"/>
                  </a:lnTo>
                  <a:lnTo>
                    <a:pt x="137199" y="107096"/>
                  </a:lnTo>
                  <a:lnTo>
                    <a:pt x="137456" y="105723"/>
                  </a:lnTo>
                  <a:lnTo>
                    <a:pt x="137698" y="104350"/>
                  </a:lnTo>
                  <a:lnTo>
                    <a:pt x="137924" y="102977"/>
                  </a:lnTo>
                  <a:lnTo>
                    <a:pt x="138134" y="101604"/>
                  </a:lnTo>
                  <a:lnTo>
                    <a:pt x="138330" y="100231"/>
                  </a:lnTo>
                  <a:lnTo>
                    <a:pt x="138509" y="98858"/>
                  </a:lnTo>
                  <a:lnTo>
                    <a:pt x="138676" y="97485"/>
                  </a:lnTo>
                  <a:lnTo>
                    <a:pt x="138825" y="96112"/>
                  </a:lnTo>
                  <a:lnTo>
                    <a:pt x="138965" y="94739"/>
                  </a:lnTo>
                  <a:lnTo>
                    <a:pt x="139085" y="93366"/>
                  </a:lnTo>
                  <a:lnTo>
                    <a:pt x="139198" y="91993"/>
                  </a:lnTo>
                  <a:lnTo>
                    <a:pt x="139292" y="90620"/>
                  </a:lnTo>
                  <a:lnTo>
                    <a:pt x="139379" y="89247"/>
                  </a:lnTo>
                  <a:lnTo>
                    <a:pt x="139447" y="87874"/>
                  </a:lnTo>
                  <a:lnTo>
                    <a:pt x="139510" y="86501"/>
                  </a:lnTo>
                  <a:lnTo>
                    <a:pt x="139555" y="85128"/>
                  </a:lnTo>
                  <a:lnTo>
                    <a:pt x="139596" y="83755"/>
                  </a:lnTo>
                  <a:lnTo>
                    <a:pt x="139618" y="82382"/>
                  </a:lnTo>
                  <a:lnTo>
                    <a:pt x="139638" y="81009"/>
                  </a:lnTo>
                  <a:lnTo>
                    <a:pt x="139640" y="79636"/>
                  </a:lnTo>
                  <a:lnTo>
                    <a:pt x="139641" y="78263"/>
                  </a:lnTo>
                  <a:lnTo>
                    <a:pt x="139625" y="76890"/>
                  </a:lnTo>
                  <a:lnTo>
                    <a:pt x="139608" y="75516"/>
                  </a:lnTo>
                  <a:lnTo>
                    <a:pt x="139576" y="74143"/>
                  </a:lnTo>
                  <a:lnTo>
                    <a:pt x="139544" y="72770"/>
                  </a:lnTo>
                  <a:lnTo>
                    <a:pt x="139498" y="71397"/>
                  </a:lnTo>
                  <a:lnTo>
                    <a:pt x="139452" y="70024"/>
                  </a:lnTo>
                  <a:lnTo>
                    <a:pt x="139394" y="68651"/>
                  </a:lnTo>
                  <a:lnTo>
                    <a:pt x="139336" y="67278"/>
                  </a:lnTo>
                  <a:lnTo>
                    <a:pt x="139269" y="65905"/>
                  </a:lnTo>
                  <a:lnTo>
                    <a:pt x="139201" y="64532"/>
                  </a:lnTo>
                  <a:lnTo>
                    <a:pt x="139127" y="63159"/>
                  </a:lnTo>
                  <a:lnTo>
                    <a:pt x="139051" y="61786"/>
                  </a:lnTo>
                  <a:lnTo>
                    <a:pt x="138972" y="60413"/>
                  </a:lnTo>
                  <a:lnTo>
                    <a:pt x="138891" y="59040"/>
                  </a:lnTo>
                  <a:lnTo>
                    <a:pt x="138807" y="57667"/>
                  </a:lnTo>
                  <a:lnTo>
                    <a:pt x="138724" y="56294"/>
                  </a:lnTo>
                  <a:lnTo>
                    <a:pt x="138639" y="54921"/>
                  </a:lnTo>
                  <a:lnTo>
                    <a:pt x="138554" y="53548"/>
                  </a:lnTo>
                  <a:lnTo>
                    <a:pt x="138470" y="52175"/>
                  </a:lnTo>
                  <a:lnTo>
                    <a:pt x="138387" y="50802"/>
                  </a:lnTo>
                  <a:lnTo>
                    <a:pt x="138306" y="49429"/>
                  </a:lnTo>
                  <a:lnTo>
                    <a:pt x="138226" y="48056"/>
                  </a:lnTo>
                  <a:lnTo>
                    <a:pt x="138149" y="46683"/>
                  </a:lnTo>
                  <a:lnTo>
                    <a:pt x="138075" y="45310"/>
                  </a:lnTo>
                  <a:lnTo>
                    <a:pt x="138005" y="43937"/>
                  </a:lnTo>
                  <a:lnTo>
                    <a:pt x="137939" y="42564"/>
                  </a:lnTo>
                  <a:lnTo>
                    <a:pt x="137877" y="41191"/>
                  </a:lnTo>
                  <a:lnTo>
                    <a:pt x="137820" y="39818"/>
                  </a:lnTo>
                  <a:lnTo>
                    <a:pt x="137769" y="38445"/>
                  </a:lnTo>
                  <a:lnTo>
                    <a:pt x="137724" y="37071"/>
                  </a:lnTo>
                  <a:lnTo>
                    <a:pt x="137684" y="35698"/>
                  </a:lnTo>
                  <a:lnTo>
                    <a:pt x="137653" y="34325"/>
                  </a:lnTo>
                  <a:lnTo>
                    <a:pt x="137627" y="32952"/>
                  </a:lnTo>
                  <a:lnTo>
                    <a:pt x="137612" y="31579"/>
                  </a:lnTo>
                  <a:lnTo>
                    <a:pt x="137600" y="30206"/>
                  </a:lnTo>
                  <a:lnTo>
                    <a:pt x="137602" y="28833"/>
                  </a:lnTo>
                  <a:lnTo>
                    <a:pt x="137608" y="27460"/>
                  </a:lnTo>
                  <a:lnTo>
                    <a:pt x="137628" y="26087"/>
                  </a:lnTo>
                  <a:lnTo>
                    <a:pt x="137652" y="24714"/>
                  </a:lnTo>
                  <a:lnTo>
                    <a:pt x="137692" y="23341"/>
                  </a:lnTo>
                  <a:lnTo>
                    <a:pt x="137735" y="21968"/>
                  </a:lnTo>
                  <a:lnTo>
                    <a:pt x="137797" y="20595"/>
                  </a:lnTo>
                  <a:lnTo>
                    <a:pt x="137860" y="19222"/>
                  </a:lnTo>
                  <a:lnTo>
                    <a:pt x="137945" y="17849"/>
                  </a:lnTo>
                  <a:lnTo>
                    <a:pt x="138030" y="16476"/>
                  </a:lnTo>
                  <a:lnTo>
                    <a:pt x="138138" y="15103"/>
                  </a:lnTo>
                  <a:lnTo>
                    <a:pt x="138247" y="13730"/>
                  </a:lnTo>
                  <a:lnTo>
                    <a:pt x="138378" y="12357"/>
                  </a:lnTo>
                  <a:lnTo>
                    <a:pt x="138512" y="10984"/>
                  </a:lnTo>
                  <a:lnTo>
                    <a:pt x="138668" y="9611"/>
                  </a:lnTo>
                  <a:lnTo>
                    <a:pt x="138827" y="8238"/>
                  </a:lnTo>
                  <a:lnTo>
                    <a:pt x="139008" y="6865"/>
                  </a:lnTo>
                  <a:lnTo>
                    <a:pt x="139193" y="5492"/>
                  </a:lnTo>
                  <a:lnTo>
                    <a:pt x="139399" y="4119"/>
                  </a:lnTo>
                  <a:lnTo>
                    <a:pt x="139610" y="2746"/>
                  </a:lnTo>
                  <a:lnTo>
                    <a:pt x="139842" y="1373"/>
                  </a:lnTo>
                  <a:lnTo>
                    <a:pt x="140081" y="0"/>
                  </a:lnTo>
                  <a:lnTo>
                    <a:pt x="283311" y="0"/>
                  </a:lnTo>
                  <a:lnTo>
                    <a:pt x="283549" y="1373"/>
                  </a:lnTo>
                  <a:lnTo>
                    <a:pt x="283781" y="2746"/>
                  </a:lnTo>
                  <a:lnTo>
                    <a:pt x="283993" y="4119"/>
                  </a:lnTo>
                  <a:lnTo>
                    <a:pt x="284199" y="5492"/>
                  </a:lnTo>
                  <a:lnTo>
                    <a:pt x="284384" y="6865"/>
                  </a:lnTo>
                  <a:lnTo>
                    <a:pt x="284565" y="8238"/>
                  </a:lnTo>
                  <a:lnTo>
                    <a:pt x="284724" y="9611"/>
                  </a:lnTo>
                  <a:lnTo>
                    <a:pt x="284880" y="10984"/>
                  </a:lnTo>
                  <a:lnTo>
                    <a:pt x="285013" y="12357"/>
                  </a:lnTo>
                  <a:lnTo>
                    <a:pt x="285145" y="13730"/>
                  </a:lnTo>
                  <a:lnTo>
                    <a:pt x="285254" y="15103"/>
                  </a:lnTo>
                  <a:lnTo>
                    <a:pt x="285361" y="16476"/>
                  </a:lnTo>
                  <a:lnTo>
                    <a:pt x="285447" y="17849"/>
                  </a:lnTo>
                  <a:lnTo>
                    <a:pt x="285531" y="19222"/>
                  </a:lnTo>
                  <a:lnTo>
                    <a:pt x="285595" y="20595"/>
                  </a:lnTo>
                  <a:lnTo>
                    <a:pt x="285656" y="21968"/>
                  </a:lnTo>
                  <a:lnTo>
                    <a:pt x="285700" y="23341"/>
                  </a:lnTo>
                  <a:lnTo>
                    <a:pt x="285740" y="24714"/>
                  </a:lnTo>
                  <a:lnTo>
                    <a:pt x="285764" y="26087"/>
                  </a:lnTo>
                  <a:lnTo>
                    <a:pt x="285784" y="27460"/>
                  </a:lnTo>
                  <a:lnTo>
                    <a:pt x="285789" y="28833"/>
                  </a:lnTo>
                  <a:lnTo>
                    <a:pt x="285791" y="30206"/>
                  </a:lnTo>
                  <a:lnTo>
                    <a:pt x="285780" y="31579"/>
                  </a:lnTo>
                  <a:lnTo>
                    <a:pt x="285764" y="32952"/>
                  </a:lnTo>
                  <a:lnTo>
                    <a:pt x="285738" y="34325"/>
                  </a:lnTo>
                  <a:lnTo>
                    <a:pt x="285707" y="35698"/>
                  </a:lnTo>
                  <a:lnTo>
                    <a:pt x="285667" y="37071"/>
                  </a:lnTo>
                  <a:lnTo>
                    <a:pt x="285623" y="38445"/>
                  </a:lnTo>
                  <a:lnTo>
                    <a:pt x="285571" y="39818"/>
                  </a:lnTo>
                  <a:lnTo>
                    <a:pt x="285515" y="41191"/>
                  </a:lnTo>
                  <a:lnTo>
                    <a:pt x="285453" y="42564"/>
                  </a:lnTo>
                  <a:lnTo>
                    <a:pt x="285387" y="43937"/>
                  </a:lnTo>
                  <a:lnTo>
                    <a:pt x="285316" y="45310"/>
                  </a:lnTo>
                  <a:lnTo>
                    <a:pt x="285242" y="46683"/>
                  </a:lnTo>
                  <a:lnTo>
                    <a:pt x="285165" y="48056"/>
                  </a:lnTo>
                  <a:lnTo>
                    <a:pt x="285086" y="49429"/>
                  </a:lnTo>
                  <a:lnTo>
                    <a:pt x="285004" y="50802"/>
                  </a:lnTo>
                  <a:lnTo>
                    <a:pt x="284921" y="52175"/>
                  </a:lnTo>
                  <a:lnTo>
                    <a:pt x="284837" y="53548"/>
                  </a:lnTo>
                  <a:lnTo>
                    <a:pt x="284752" y="54921"/>
                  </a:lnTo>
                  <a:lnTo>
                    <a:pt x="284668" y="56294"/>
                  </a:lnTo>
                  <a:lnTo>
                    <a:pt x="284584" y="57667"/>
                  </a:lnTo>
                  <a:lnTo>
                    <a:pt x="284501" y="59040"/>
                  </a:lnTo>
                  <a:lnTo>
                    <a:pt x="284420" y="60413"/>
                  </a:lnTo>
                  <a:lnTo>
                    <a:pt x="284340" y="61786"/>
                  </a:lnTo>
                  <a:lnTo>
                    <a:pt x="284265" y="63159"/>
                  </a:lnTo>
                  <a:lnTo>
                    <a:pt x="284190" y="64532"/>
                  </a:lnTo>
                  <a:lnTo>
                    <a:pt x="284122" y="65905"/>
                  </a:lnTo>
                  <a:lnTo>
                    <a:pt x="284055" y="67278"/>
                  </a:lnTo>
                  <a:lnTo>
                    <a:pt x="283997" y="68651"/>
                  </a:lnTo>
                  <a:lnTo>
                    <a:pt x="283940" y="70024"/>
                  </a:lnTo>
                  <a:lnTo>
                    <a:pt x="283893" y="71397"/>
                  </a:lnTo>
                  <a:lnTo>
                    <a:pt x="283848" y="72770"/>
                  </a:lnTo>
                  <a:lnTo>
                    <a:pt x="283815" y="74143"/>
                  </a:lnTo>
                  <a:lnTo>
                    <a:pt x="283783" y="75516"/>
                  </a:lnTo>
                  <a:lnTo>
                    <a:pt x="283766" y="76890"/>
                  </a:lnTo>
                  <a:lnTo>
                    <a:pt x="283751" y="78263"/>
                  </a:lnTo>
                  <a:lnTo>
                    <a:pt x="283751" y="79636"/>
                  </a:lnTo>
                  <a:lnTo>
                    <a:pt x="283754" y="81009"/>
                  </a:lnTo>
                  <a:lnTo>
                    <a:pt x="283773" y="82382"/>
                  </a:lnTo>
                  <a:lnTo>
                    <a:pt x="283796" y="83755"/>
                  </a:lnTo>
                  <a:lnTo>
                    <a:pt x="283837" y="85128"/>
                  </a:lnTo>
                  <a:lnTo>
                    <a:pt x="283881" y="86501"/>
                  </a:lnTo>
                  <a:lnTo>
                    <a:pt x="283944" y="87874"/>
                  </a:lnTo>
                  <a:lnTo>
                    <a:pt x="284013" y="89247"/>
                  </a:lnTo>
                  <a:lnTo>
                    <a:pt x="284100" y="90620"/>
                  </a:lnTo>
                  <a:lnTo>
                    <a:pt x="284193" y="91993"/>
                  </a:lnTo>
                  <a:lnTo>
                    <a:pt x="284306" y="93366"/>
                  </a:lnTo>
                  <a:lnTo>
                    <a:pt x="284427" y="94739"/>
                  </a:lnTo>
                  <a:lnTo>
                    <a:pt x="284566" y="96112"/>
                  </a:lnTo>
                  <a:lnTo>
                    <a:pt x="284715" y="97485"/>
                  </a:lnTo>
                  <a:lnTo>
                    <a:pt x="284882" y="98858"/>
                  </a:lnTo>
                  <a:lnTo>
                    <a:pt x="285061" y="100231"/>
                  </a:lnTo>
                  <a:lnTo>
                    <a:pt x="285258" y="101604"/>
                  </a:lnTo>
                  <a:lnTo>
                    <a:pt x="285467" y="102977"/>
                  </a:lnTo>
                  <a:lnTo>
                    <a:pt x="285694" y="104350"/>
                  </a:lnTo>
                  <a:lnTo>
                    <a:pt x="285935" y="105723"/>
                  </a:lnTo>
                  <a:lnTo>
                    <a:pt x="286193" y="107096"/>
                  </a:lnTo>
                  <a:lnTo>
                    <a:pt x="286467" y="108469"/>
                  </a:lnTo>
                  <a:lnTo>
                    <a:pt x="286756" y="109842"/>
                  </a:lnTo>
                  <a:lnTo>
                    <a:pt x="287063" y="111215"/>
                  </a:lnTo>
                  <a:lnTo>
                    <a:pt x="287385" y="112588"/>
                  </a:lnTo>
                  <a:lnTo>
                    <a:pt x="287726" y="113961"/>
                  </a:lnTo>
                  <a:lnTo>
                    <a:pt x="288081" y="115335"/>
                  </a:lnTo>
                  <a:lnTo>
                    <a:pt x="288457" y="116708"/>
                  </a:lnTo>
                  <a:lnTo>
                    <a:pt x="288844" y="118081"/>
                  </a:lnTo>
                  <a:lnTo>
                    <a:pt x="289255" y="119454"/>
                  </a:lnTo>
                  <a:lnTo>
                    <a:pt x="289675" y="120827"/>
                  </a:lnTo>
                  <a:lnTo>
                    <a:pt x="290120" y="122200"/>
                  </a:lnTo>
                  <a:lnTo>
                    <a:pt x="290574" y="123573"/>
                  </a:lnTo>
                  <a:lnTo>
                    <a:pt x="291055" y="124946"/>
                  </a:lnTo>
                  <a:lnTo>
                    <a:pt x="291542" y="126319"/>
                  </a:lnTo>
                  <a:lnTo>
                    <a:pt x="292056" y="127692"/>
                  </a:lnTo>
                  <a:lnTo>
                    <a:pt x="292577" y="129065"/>
                  </a:lnTo>
                  <a:lnTo>
                    <a:pt x="293125" y="130438"/>
                  </a:lnTo>
                  <a:lnTo>
                    <a:pt x="293678" y="131811"/>
                  </a:lnTo>
                  <a:lnTo>
                    <a:pt x="294261" y="133184"/>
                  </a:lnTo>
                  <a:lnTo>
                    <a:pt x="294846" y="134557"/>
                  </a:lnTo>
                  <a:lnTo>
                    <a:pt x="295461" y="135930"/>
                  </a:lnTo>
                  <a:lnTo>
                    <a:pt x="296078" y="137303"/>
                  </a:lnTo>
                  <a:lnTo>
                    <a:pt x="296725" y="138676"/>
                  </a:lnTo>
                  <a:lnTo>
                    <a:pt x="297374" y="140049"/>
                  </a:lnTo>
                  <a:lnTo>
                    <a:pt x="298052" y="141422"/>
                  </a:lnTo>
                  <a:lnTo>
                    <a:pt x="298732" y="142795"/>
                  </a:lnTo>
                  <a:lnTo>
                    <a:pt x="299439" y="144168"/>
                  </a:lnTo>
                  <a:lnTo>
                    <a:pt x="300149" y="145541"/>
                  </a:lnTo>
                  <a:lnTo>
                    <a:pt x="300884" y="146914"/>
                  </a:lnTo>
                  <a:lnTo>
                    <a:pt x="301624" y="148287"/>
                  </a:lnTo>
                  <a:lnTo>
                    <a:pt x="302385" y="149660"/>
                  </a:lnTo>
                  <a:lnTo>
                    <a:pt x="303153" y="151033"/>
                  </a:lnTo>
                  <a:lnTo>
                    <a:pt x="303940" y="152406"/>
                  </a:lnTo>
                  <a:lnTo>
                    <a:pt x="304734" y="153780"/>
                  </a:lnTo>
                  <a:lnTo>
                    <a:pt x="305545" y="155153"/>
                  </a:lnTo>
                  <a:lnTo>
                    <a:pt x="306364" y="156526"/>
                  </a:lnTo>
                  <a:lnTo>
                    <a:pt x="307199" y="157899"/>
                  </a:lnTo>
                  <a:lnTo>
                    <a:pt x="308041" y="159272"/>
                  </a:lnTo>
                  <a:lnTo>
                    <a:pt x="308897" y="160645"/>
                  </a:lnTo>
                  <a:lnTo>
                    <a:pt x="309762" y="162018"/>
                  </a:lnTo>
                  <a:lnTo>
                    <a:pt x="310638" y="163391"/>
                  </a:lnTo>
                  <a:lnTo>
                    <a:pt x="311523" y="164764"/>
                  </a:lnTo>
                  <a:lnTo>
                    <a:pt x="312417" y="166137"/>
                  </a:lnTo>
                  <a:lnTo>
                    <a:pt x="313321" y="167510"/>
                  </a:lnTo>
                  <a:lnTo>
                    <a:pt x="314233" y="168883"/>
                  </a:lnTo>
                  <a:lnTo>
                    <a:pt x="315153" y="170256"/>
                  </a:lnTo>
                  <a:lnTo>
                    <a:pt x="316080" y="171629"/>
                  </a:lnTo>
                  <a:lnTo>
                    <a:pt x="317015" y="173002"/>
                  </a:lnTo>
                  <a:lnTo>
                    <a:pt x="317956" y="174375"/>
                  </a:lnTo>
                  <a:lnTo>
                    <a:pt x="318905" y="175748"/>
                  </a:lnTo>
                  <a:lnTo>
                    <a:pt x="319858" y="177121"/>
                  </a:lnTo>
                  <a:lnTo>
                    <a:pt x="320819" y="178494"/>
                  </a:lnTo>
                  <a:lnTo>
                    <a:pt x="321783" y="179867"/>
                  </a:lnTo>
                  <a:lnTo>
                    <a:pt x="322753" y="181240"/>
                  </a:lnTo>
                  <a:lnTo>
                    <a:pt x="323726" y="182613"/>
                  </a:lnTo>
                  <a:lnTo>
                    <a:pt x="324705" y="183986"/>
                  </a:lnTo>
                  <a:lnTo>
                    <a:pt x="325686" y="185359"/>
                  </a:lnTo>
                  <a:lnTo>
                    <a:pt x="326671" y="186732"/>
                  </a:lnTo>
                  <a:lnTo>
                    <a:pt x="327658" y="188105"/>
                  </a:lnTo>
                  <a:lnTo>
                    <a:pt x="328648" y="189478"/>
                  </a:lnTo>
                  <a:lnTo>
                    <a:pt x="329639" y="190851"/>
                  </a:lnTo>
                  <a:lnTo>
                    <a:pt x="330633" y="192225"/>
                  </a:lnTo>
                  <a:lnTo>
                    <a:pt x="331627" y="193598"/>
                  </a:lnTo>
                  <a:lnTo>
                    <a:pt x="332623" y="194971"/>
                  </a:lnTo>
                  <a:lnTo>
                    <a:pt x="333619" y="196344"/>
                  </a:lnTo>
                  <a:lnTo>
                    <a:pt x="334615" y="197717"/>
                  </a:lnTo>
                  <a:lnTo>
                    <a:pt x="335611" y="199090"/>
                  </a:lnTo>
                  <a:lnTo>
                    <a:pt x="336606" y="200463"/>
                  </a:lnTo>
                  <a:lnTo>
                    <a:pt x="337602" y="201836"/>
                  </a:lnTo>
                  <a:lnTo>
                    <a:pt x="338595" y="203209"/>
                  </a:lnTo>
                  <a:lnTo>
                    <a:pt x="339588" y="204582"/>
                  </a:lnTo>
                  <a:lnTo>
                    <a:pt x="340578" y="205955"/>
                  </a:lnTo>
                  <a:lnTo>
                    <a:pt x="341567" y="207328"/>
                  </a:lnTo>
                  <a:lnTo>
                    <a:pt x="342553" y="208701"/>
                  </a:lnTo>
                  <a:lnTo>
                    <a:pt x="343538" y="210074"/>
                  </a:lnTo>
                  <a:lnTo>
                    <a:pt x="344519" y="211447"/>
                  </a:lnTo>
                  <a:lnTo>
                    <a:pt x="345498" y="212820"/>
                  </a:lnTo>
                  <a:lnTo>
                    <a:pt x="346473" y="214193"/>
                  </a:lnTo>
                  <a:lnTo>
                    <a:pt x="347446" y="215566"/>
                  </a:lnTo>
                  <a:lnTo>
                    <a:pt x="348414" y="216939"/>
                  </a:lnTo>
                  <a:lnTo>
                    <a:pt x="349380" y="218312"/>
                  </a:lnTo>
                  <a:lnTo>
                    <a:pt x="350341" y="219685"/>
                  </a:lnTo>
                  <a:lnTo>
                    <a:pt x="351299" y="221058"/>
                  </a:lnTo>
                  <a:lnTo>
                    <a:pt x="352252" y="222431"/>
                  </a:lnTo>
                  <a:lnTo>
                    <a:pt x="353201" y="223804"/>
                  </a:lnTo>
                  <a:lnTo>
                    <a:pt x="354145" y="225177"/>
                  </a:lnTo>
                  <a:lnTo>
                    <a:pt x="355085" y="226550"/>
                  </a:lnTo>
                  <a:lnTo>
                    <a:pt x="356021" y="227923"/>
                  </a:lnTo>
                  <a:lnTo>
                    <a:pt x="356952" y="229296"/>
                  </a:lnTo>
                  <a:lnTo>
                    <a:pt x="357878" y="230670"/>
                  </a:lnTo>
                  <a:lnTo>
                    <a:pt x="358799" y="232043"/>
                  </a:lnTo>
                  <a:lnTo>
                    <a:pt x="359716" y="233416"/>
                  </a:lnTo>
                  <a:lnTo>
                    <a:pt x="360627" y="234789"/>
                  </a:lnTo>
                  <a:lnTo>
                    <a:pt x="361534" y="236162"/>
                  </a:lnTo>
                  <a:lnTo>
                    <a:pt x="362435" y="237535"/>
                  </a:lnTo>
                  <a:lnTo>
                    <a:pt x="363332" y="238908"/>
                  </a:lnTo>
                  <a:lnTo>
                    <a:pt x="364223" y="240281"/>
                  </a:lnTo>
                  <a:lnTo>
                    <a:pt x="365111" y="241654"/>
                  </a:lnTo>
                  <a:lnTo>
                    <a:pt x="365992" y="243027"/>
                  </a:lnTo>
                  <a:lnTo>
                    <a:pt x="366870" y="244400"/>
                  </a:lnTo>
                  <a:lnTo>
                    <a:pt x="367740" y="245773"/>
                  </a:lnTo>
                  <a:lnTo>
                    <a:pt x="368609" y="247146"/>
                  </a:lnTo>
                  <a:lnTo>
                    <a:pt x="369469" y="248519"/>
                  </a:lnTo>
                  <a:lnTo>
                    <a:pt x="370328" y="249892"/>
                  </a:lnTo>
                  <a:lnTo>
                    <a:pt x="371179" y="251265"/>
                  </a:lnTo>
                  <a:lnTo>
                    <a:pt x="372029" y="252638"/>
                  </a:lnTo>
                  <a:lnTo>
                    <a:pt x="372870" y="254011"/>
                  </a:lnTo>
                  <a:lnTo>
                    <a:pt x="373710" y="255384"/>
                  </a:lnTo>
                  <a:lnTo>
                    <a:pt x="374543" y="256757"/>
                  </a:lnTo>
                  <a:lnTo>
                    <a:pt x="375374" y="258130"/>
                  </a:lnTo>
                  <a:lnTo>
                    <a:pt x="376197" y="259503"/>
                  </a:lnTo>
                  <a:lnTo>
                    <a:pt x="377020" y="260876"/>
                  </a:lnTo>
                  <a:lnTo>
                    <a:pt x="377834" y="262249"/>
                  </a:lnTo>
                  <a:lnTo>
                    <a:pt x="378648" y="263622"/>
                  </a:lnTo>
                  <a:lnTo>
                    <a:pt x="379455" y="264995"/>
                  </a:lnTo>
                  <a:lnTo>
                    <a:pt x="380260" y="266368"/>
                  </a:lnTo>
                  <a:lnTo>
                    <a:pt x="381059" y="267741"/>
                  </a:lnTo>
                  <a:lnTo>
                    <a:pt x="381856" y="269115"/>
                  </a:lnTo>
                  <a:lnTo>
                    <a:pt x="382647" y="270488"/>
                  </a:lnTo>
                  <a:lnTo>
                    <a:pt x="383436" y="271861"/>
                  </a:lnTo>
                  <a:lnTo>
                    <a:pt x="384219" y="273234"/>
                  </a:lnTo>
                  <a:lnTo>
                    <a:pt x="385001" y="274607"/>
                  </a:lnTo>
                  <a:lnTo>
                    <a:pt x="385777" y="275980"/>
                  </a:lnTo>
                  <a:lnTo>
                    <a:pt x="386551" y="277353"/>
                  </a:lnTo>
                  <a:lnTo>
                    <a:pt x="387320" y="278726"/>
                  </a:lnTo>
                  <a:lnTo>
                    <a:pt x="388086" y="280099"/>
                  </a:lnTo>
                  <a:lnTo>
                    <a:pt x="388848" y="281472"/>
                  </a:lnTo>
                  <a:lnTo>
                    <a:pt x="389607" y="282845"/>
                  </a:lnTo>
                  <a:lnTo>
                    <a:pt x="390362" y="284218"/>
                  </a:lnTo>
                  <a:lnTo>
                    <a:pt x="391114" y="285591"/>
                  </a:lnTo>
                  <a:lnTo>
                    <a:pt x="391862" y="286964"/>
                  </a:lnTo>
                  <a:lnTo>
                    <a:pt x="392606" y="288337"/>
                  </a:lnTo>
                  <a:lnTo>
                    <a:pt x="393346" y="289710"/>
                  </a:lnTo>
                  <a:lnTo>
                    <a:pt x="394083" y="291083"/>
                  </a:lnTo>
                  <a:lnTo>
                    <a:pt x="394816" y="292456"/>
                  </a:lnTo>
                  <a:lnTo>
                    <a:pt x="395545" y="293829"/>
                  </a:lnTo>
                  <a:lnTo>
                    <a:pt x="396270" y="295202"/>
                  </a:lnTo>
                  <a:lnTo>
                    <a:pt x="396991" y="296575"/>
                  </a:lnTo>
                  <a:lnTo>
                    <a:pt x="397708" y="297948"/>
                  </a:lnTo>
                  <a:lnTo>
                    <a:pt x="398420" y="299321"/>
                  </a:lnTo>
                  <a:lnTo>
                    <a:pt x="399129" y="300694"/>
                  </a:lnTo>
                  <a:lnTo>
                    <a:pt x="399832" y="302067"/>
                  </a:lnTo>
                  <a:lnTo>
                    <a:pt x="400532" y="303440"/>
                  </a:lnTo>
                  <a:lnTo>
                    <a:pt x="401225" y="304813"/>
                  </a:lnTo>
                  <a:lnTo>
                    <a:pt x="401915" y="306186"/>
                  </a:lnTo>
                  <a:lnTo>
                    <a:pt x="402598" y="307560"/>
                  </a:lnTo>
                  <a:lnTo>
                    <a:pt x="403278" y="308933"/>
                  </a:lnTo>
                  <a:lnTo>
                    <a:pt x="403949" y="310306"/>
                  </a:lnTo>
                  <a:lnTo>
                    <a:pt x="404618" y="311679"/>
                  </a:lnTo>
                  <a:lnTo>
                    <a:pt x="405277" y="313052"/>
                  </a:lnTo>
                  <a:lnTo>
                    <a:pt x="405935" y="314425"/>
                  </a:lnTo>
                  <a:lnTo>
                    <a:pt x="406581" y="315798"/>
                  </a:lnTo>
                  <a:lnTo>
                    <a:pt x="407225" y="317171"/>
                  </a:lnTo>
                  <a:lnTo>
                    <a:pt x="407856" y="318544"/>
                  </a:lnTo>
                  <a:lnTo>
                    <a:pt x="408487" y="319917"/>
                  </a:lnTo>
                  <a:lnTo>
                    <a:pt x="409103" y="321290"/>
                  </a:lnTo>
                  <a:lnTo>
                    <a:pt x="409718" y="322663"/>
                  </a:lnTo>
                  <a:lnTo>
                    <a:pt x="410317" y="324036"/>
                  </a:lnTo>
                  <a:lnTo>
                    <a:pt x="410915" y="325409"/>
                  </a:lnTo>
                  <a:lnTo>
                    <a:pt x="411497" y="326782"/>
                  </a:lnTo>
                  <a:lnTo>
                    <a:pt x="412077" y="328155"/>
                  </a:lnTo>
                  <a:lnTo>
                    <a:pt x="412640" y="329528"/>
                  </a:lnTo>
                  <a:lnTo>
                    <a:pt x="413200" y="330901"/>
                  </a:lnTo>
                  <a:lnTo>
                    <a:pt x="413743" y="332274"/>
                  </a:lnTo>
                  <a:lnTo>
                    <a:pt x="414281" y="333647"/>
                  </a:lnTo>
                  <a:lnTo>
                    <a:pt x="414803" y="335020"/>
                  </a:lnTo>
                  <a:lnTo>
                    <a:pt x="415318" y="336393"/>
                  </a:lnTo>
                  <a:lnTo>
                    <a:pt x="415816" y="337766"/>
                  </a:lnTo>
                  <a:lnTo>
                    <a:pt x="416307" y="339139"/>
                  </a:lnTo>
                  <a:lnTo>
                    <a:pt x="416781" y="340512"/>
                  </a:lnTo>
                  <a:lnTo>
                    <a:pt x="417246" y="341885"/>
                  </a:lnTo>
                  <a:lnTo>
                    <a:pt x="417693" y="343258"/>
                  </a:lnTo>
                  <a:lnTo>
                    <a:pt x="418130" y="344631"/>
                  </a:lnTo>
                  <a:lnTo>
                    <a:pt x="418550" y="346005"/>
                  </a:lnTo>
                  <a:lnTo>
                    <a:pt x="418957" y="347378"/>
                  </a:lnTo>
                  <a:lnTo>
                    <a:pt x="419348" y="348751"/>
                  </a:lnTo>
                  <a:lnTo>
                    <a:pt x="419723" y="350124"/>
                  </a:lnTo>
                  <a:lnTo>
                    <a:pt x="420083" y="351497"/>
                  </a:lnTo>
                  <a:lnTo>
                    <a:pt x="420426" y="352870"/>
                  </a:lnTo>
                  <a:lnTo>
                    <a:pt x="420753" y="354243"/>
                  </a:lnTo>
                  <a:lnTo>
                    <a:pt x="421061" y="355616"/>
                  </a:lnTo>
                  <a:lnTo>
                    <a:pt x="421355" y="356989"/>
                  </a:lnTo>
                  <a:lnTo>
                    <a:pt x="421626" y="358362"/>
                  </a:lnTo>
                  <a:lnTo>
                    <a:pt x="421884" y="359735"/>
                  </a:lnTo>
                  <a:lnTo>
                    <a:pt x="422118" y="361108"/>
                  </a:lnTo>
                  <a:lnTo>
                    <a:pt x="422339" y="362481"/>
                  </a:lnTo>
                  <a:lnTo>
                    <a:pt x="422533" y="363854"/>
                  </a:lnTo>
                  <a:lnTo>
                    <a:pt x="422716" y="365227"/>
                  </a:lnTo>
                  <a:lnTo>
                    <a:pt x="422869" y="366600"/>
                  </a:lnTo>
                  <a:lnTo>
                    <a:pt x="423012" y="367973"/>
                  </a:lnTo>
                  <a:lnTo>
                    <a:pt x="423123" y="369346"/>
                  </a:lnTo>
                  <a:lnTo>
                    <a:pt x="423225" y="370719"/>
                  </a:lnTo>
                  <a:lnTo>
                    <a:pt x="423293" y="372092"/>
                  </a:lnTo>
                  <a:lnTo>
                    <a:pt x="423353" y="373465"/>
                  </a:lnTo>
                  <a:lnTo>
                    <a:pt x="423375" y="374838"/>
                  </a:lnTo>
                  <a:lnTo>
                    <a:pt x="423392" y="376211"/>
                  </a:lnTo>
                  <a:lnTo>
                    <a:pt x="423368" y="377584"/>
                  </a:lnTo>
                  <a:lnTo>
                    <a:pt x="423341" y="378957"/>
                  </a:lnTo>
                  <a:lnTo>
                    <a:pt x="423271" y="380330"/>
                  </a:lnTo>
                  <a:lnTo>
                    <a:pt x="423198" y="381703"/>
                  </a:lnTo>
                  <a:lnTo>
                    <a:pt x="423080" y="383076"/>
                  </a:lnTo>
                  <a:lnTo>
                    <a:pt x="422960" y="384450"/>
                  </a:lnTo>
                  <a:lnTo>
                    <a:pt x="422795" y="385823"/>
                  </a:lnTo>
                  <a:lnTo>
                    <a:pt x="422626" y="387196"/>
                  </a:lnTo>
                  <a:lnTo>
                    <a:pt x="422415" y="388569"/>
                  </a:lnTo>
                  <a:lnTo>
                    <a:pt x="422197" y="389942"/>
                  </a:lnTo>
                  <a:lnTo>
                    <a:pt x="421938" y="391315"/>
                  </a:lnTo>
                  <a:lnTo>
                    <a:pt x="421670" y="392688"/>
                  </a:lnTo>
                  <a:lnTo>
                    <a:pt x="421364" y="394061"/>
                  </a:lnTo>
                  <a:lnTo>
                    <a:pt x="421047" y="395434"/>
                  </a:lnTo>
                  <a:lnTo>
                    <a:pt x="420693" y="396807"/>
                  </a:lnTo>
                  <a:lnTo>
                    <a:pt x="420326" y="398180"/>
                  </a:lnTo>
                  <a:lnTo>
                    <a:pt x="419924" y="399553"/>
                  </a:lnTo>
                  <a:lnTo>
                    <a:pt x="419508" y="400926"/>
                  </a:lnTo>
                  <a:lnTo>
                    <a:pt x="419058" y="402299"/>
                  </a:lnTo>
                  <a:lnTo>
                    <a:pt x="418592" y="403672"/>
                  </a:lnTo>
                  <a:lnTo>
                    <a:pt x="418096" y="405045"/>
                  </a:lnTo>
                  <a:lnTo>
                    <a:pt x="417581" y="406418"/>
                  </a:lnTo>
                  <a:lnTo>
                    <a:pt x="417038" y="407791"/>
                  </a:lnTo>
                  <a:lnTo>
                    <a:pt x="416475" y="409164"/>
                  </a:lnTo>
                  <a:lnTo>
                    <a:pt x="415886" y="410537"/>
                  </a:lnTo>
                  <a:lnTo>
                    <a:pt x="415276" y="411910"/>
                  </a:lnTo>
                  <a:lnTo>
                    <a:pt x="414642" y="413283"/>
                  </a:lnTo>
                  <a:lnTo>
                    <a:pt x="413984" y="414656"/>
                  </a:lnTo>
                  <a:lnTo>
                    <a:pt x="413306" y="416029"/>
                  </a:lnTo>
                  <a:lnTo>
                    <a:pt x="412603" y="417402"/>
                  </a:lnTo>
                  <a:lnTo>
                    <a:pt x="411882" y="418775"/>
                  </a:lnTo>
                  <a:lnTo>
                    <a:pt x="411135" y="420148"/>
                  </a:lnTo>
                  <a:lnTo>
                    <a:pt x="410372" y="421522"/>
                  </a:lnTo>
                  <a:lnTo>
                    <a:pt x="409582" y="422895"/>
                  </a:lnTo>
                  <a:lnTo>
                    <a:pt x="408778" y="424268"/>
                  </a:lnTo>
                  <a:lnTo>
                    <a:pt x="407947" y="425641"/>
                  </a:lnTo>
                  <a:lnTo>
                    <a:pt x="407104" y="427014"/>
                  </a:lnTo>
                  <a:lnTo>
                    <a:pt x="406233" y="428387"/>
                  </a:lnTo>
                  <a:lnTo>
                    <a:pt x="405353" y="429760"/>
                  </a:lnTo>
                  <a:lnTo>
                    <a:pt x="404445" y="431133"/>
                  </a:lnTo>
                  <a:lnTo>
                    <a:pt x="403529" y="432506"/>
                  </a:lnTo>
                  <a:lnTo>
                    <a:pt x="402585" y="433879"/>
                  </a:lnTo>
                  <a:lnTo>
                    <a:pt x="401635" y="435252"/>
                  </a:lnTo>
                  <a:lnTo>
                    <a:pt x="400658" y="436625"/>
                  </a:lnTo>
                  <a:lnTo>
                    <a:pt x="399676" y="437998"/>
                  </a:lnTo>
                  <a:lnTo>
                    <a:pt x="398667" y="439371"/>
                  </a:lnTo>
                  <a:lnTo>
                    <a:pt x="397656" y="440744"/>
                  </a:lnTo>
                  <a:lnTo>
                    <a:pt x="396617" y="442117"/>
                  </a:lnTo>
                  <a:lnTo>
                    <a:pt x="395578" y="443490"/>
                  </a:lnTo>
                  <a:lnTo>
                    <a:pt x="394513" y="444863"/>
                  </a:lnTo>
                  <a:lnTo>
                    <a:pt x="393447" y="446236"/>
                  </a:lnTo>
                  <a:lnTo>
                    <a:pt x="392359" y="447609"/>
                  </a:lnTo>
                  <a:lnTo>
                    <a:pt x="391269" y="448982"/>
                  </a:lnTo>
                  <a:lnTo>
                    <a:pt x="390160" y="450355"/>
                  </a:lnTo>
                  <a:lnTo>
                    <a:pt x="389049" y="451728"/>
                  </a:lnTo>
                  <a:lnTo>
                    <a:pt x="387921" y="453101"/>
                  </a:lnTo>
                  <a:lnTo>
                    <a:pt x="386791" y="454474"/>
                  </a:lnTo>
                  <a:lnTo>
                    <a:pt x="385647" y="455847"/>
                  </a:lnTo>
                  <a:lnTo>
                    <a:pt x="384500" y="457220"/>
                  </a:lnTo>
                  <a:lnTo>
                    <a:pt x="383343" y="458593"/>
                  </a:lnTo>
                  <a:lnTo>
                    <a:pt x="382183" y="459967"/>
                  </a:lnTo>
                  <a:lnTo>
                    <a:pt x="381014" y="461340"/>
                  </a:lnTo>
                  <a:lnTo>
                    <a:pt x="379842" y="462713"/>
                  </a:lnTo>
                  <a:lnTo>
                    <a:pt x="378665" y="464086"/>
                  </a:lnTo>
                  <a:lnTo>
                    <a:pt x="377485" y="465459"/>
                  </a:lnTo>
                  <a:lnTo>
                    <a:pt x="376301" y="466832"/>
                  </a:lnTo>
                  <a:lnTo>
                    <a:pt x="375116" y="468205"/>
                  </a:lnTo>
                  <a:lnTo>
                    <a:pt x="373928" y="469578"/>
                  </a:lnTo>
                  <a:lnTo>
                    <a:pt x="372739" y="470951"/>
                  </a:lnTo>
                  <a:lnTo>
                    <a:pt x="371549" y="472324"/>
                  </a:lnTo>
                  <a:lnTo>
                    <a:pt x="370360" y="473697"/>
                  </a:lnTo>
                  <a:lnTo>
                    <a:pt x="369172" y="475070"/>
                  </a:lnTo>
                  <a:lnTo>
                    <a:pt x="367985" y="476443"/>
                  </a:lnTo>
                  <a:lnTo>
                    <a:pt x="366799" y="477816"/>
                  </a:lnTo>
                  <a:lnTo>
                    <a:pt x="365616" y="479189"/>
                  </a:lnTo>
                  <a:lnTo>
                    <a:pt x="364436" y="480562"/>
                  </a:lnTo>
                  <a:lnTo>
                    <a:pt x="363261" y="481935"/>
                  </a:lnTo>
                  <a:lnTo>
                    <a:pt x="362088" y="483308"/>
                  </a:lnTo>
                  <a:lnTo>
                    <a:pt x="360922" y="484681"/>
                  </a:lnTo>
                  <a:lnTo>
                    <a:pt x="359759" y="486054"/>
                  </a:lnTo>
                  <a:lnTo>
                    <a:pt x="358604" y="487427"/>
                  </a:lnTo>
                  <a:lnTo>
                    <a:pt x="357453" y="488800"/>
                  </a:lnTo>
                  <a:lnTo>
                    <a:pt x="356312" y="490173"/>
                  </a:lnTo>
                  <a:lnTo>
                    <a:pt x="355175" y="491546"/>
                  </a:lnTo>
                  <a:lnTo>
                    <a:pt x="354050" y="492919"/>
                  </a:lnTo>
                  <a:lnTo>
                    <a:pt x="352928" y="494292"/>
                  </a:lnTo>
                  <a:lnTo>
                    <a:pt x="351821" y="495665"/>
                  </a:lnTo>
                  <a:lnTo>
                    <a:pt x="350716" y="497038"/>
                  </a:lnTo>
                  <a:lnTo>
                    <a:pt x="349629" y="498412"/>
                  </a:lnTo>
                  <a:lnTo>
                    <a:pt x="348543" y="499785"/>
                  </a:lnTo>
                  <a:lnTo>
                    <a:pt x="347477" y="501158"/>
                  </a:lnTo>
                  <a:lnTo>
                    <a:pt x="346412" y="502531"/>
                  </a:lnTo>
                  <a:lnTo>
                    <a:pt x="345369" y="503904"/>
                  </a:lnTo>
                  <a:lnTo>
                    <a:pt x="344327" y="505277"/>
                  </a:lnTo>
                  <a:lnTo>
                    <a:pt x="343308" y="506650"/>
                  </a:lnTo>
                  <a:lnTo>
                    <a:pt x="342290" y="508023"/>
                  </a:lnTo>
                  <a:lnTo>
                    <a:pt x="341295" y="509396"/>
                  </a:lnTo>
                  <a:lnTo>
                    <a:pt x="340304" y="510769"/>
                  </a:lnTo>
                  <a:lnTo>
                    <a:pt x="339335" y="512142"/>
                  </a:lnTo>
                  <a:lnTo>
                    <a:pt x="338370" y="513515"/>
                  </a:lnTo>
                  <a:lnTo>
                    <a:pt x="337428" y="514888"/>
                  </a:lnTo>
                  <a:lnTo>
                    <a:pt x="336492" y="516261"/>
                  </a:lnTo>
                  <a:lnTo>
                    <a:pt x="335577" y="517634"/>
                  </a:lnTo>
                  <a:lnTo>
                    <a:pt x="334670" y="519007"/>
                  </a:lnTo>
                  <a:lnTo>
                    <a:pt x="333783" y="520380"/>
                  </a:lnTo>
                  <a:lnTo>
                    <a:pt x="332906" y="521753"/>
                  </a:lnTo>
                  <a:lnTo>
                    <a:pt x="332048" y="523126"/>
                  </a:lnTo>
                  <a:lnTo>
                    <a:pt x="331201" y="524499"/>
                  </a:lnTo>
                  <a:lnTo>
                    <a:pt x="330373" y="525872"/>
                  </a:lnTo>
                  <a:lnTo>
                    <a:pt x="329557" y="527245"/>
                  </a:lnTo>
                  <a:lnTo>
                    <a:pt x="328759" y="528618"/>
                  </a:lnTo>
                  <a:lnTo>
                    <a:pt x="327974" y="529991"/>
                  </a:lnTo>
                  <a:lnTo>
                    <a:pt x="327206" y="531364"/>
                  </a:lnTo>
                  <a:lnTo>
                    <a:pt x="326452" y="532737"/>
                  </a:lnTo>
                  <a:lnTo>
                    <a:pt x="325714" y="534110"/>
                  </a:lnTo>
                  <a:lnTo>
                    <a:pt x="324992" y="535483"/>
                  </a:lnTo>
                  <a:lnTo>
                    <a:pt x="324284" y="536857"/>
                  </a:lnTo>
                  <a:lnTo>
                    <a:pt x="323593" y="538230"/>
                  </a:lnTo>
                  <a:lnTo>
                    <a:pt x="322916" y="539603"/>
                  </a:lnTo>
                  <a:lnTo>
                    <a:pt x="322256" y="540976"/>
                  </a:lnTo>
                  <a:lnTo>
                    <a:pt x="321608" y="542349"/>
                  </a:lnTo>
                  <a:lnTo>
                    <a:pt x="320980" y="543722"/>
                  </a:lnTo>
                  <a:lnTo>
                    <a:pt x="320362" y="545095"/>
                  </a:lnTo>
                  <a:lnTo>
                    <a:pt x="319764" y="546468"/>
                  </a:lnTo>
                  <a:lnTo>
                    <a:pt x="319175" y="547841"/>
                  </a:lnTo>
                  <a:lnTo>
                    <a:pt x="318606" y="549214"/>
                  </a:lnTo>
                  <a:lnTo>
                    <a:pt x="318046" y="550587"/>
                  </a:lnTo>
                  <a:lnTo>
                    <a:pt x="317507" y="551960"/>
                  </a:lnTo>
                  <a:lnTo>
                    <a:pt x="316975" y="553333"/>
                  </a:lnTo>
                  <a:lnTo>
                    <a:pt x="316465" y="554706"/>
                  </a:lnTo>
                  <a:lnTo>
                    <a:pt x="315960" y="556079"/>
                  </a:lnTo>
                  <a:lnTo>
                    <a:pt x="315477" y="557452"/>
                  </a:lnTo>
                  <a:lnTo>
                    <a:pt x="314999" y="558825"/>
                  </a:lnTo>
                  <a:lnTo>
                    <a:pt x="314543" y="560198"/>
                  </a:lnTo>
                  <a:lnTo>
                    <a:pt x="314090" y="561571"/>
                  </a:lnTo>
                  <a:lnTo>
                    <a:pt x="313661" y="562944"/>
                  </a:lnTo>
                  <a:lnTo>
                    <a:pt x="313232" y="564317"/>
                  </a:lnTo>
                  <a:lnTo>
                    <a:pt x="312828" y="565690"/>
                  </a:lnTo>
                  <a:lnTo>
                    <a:pt x="312424" y="567063"/>
                  </a:lnTo>
                  <a:lnTo>
                    <a:pt x="312042" y="568436"/>
                  </a:lnTo>
                  <a:lnTo>
                    <a:pt x="311662" y="569809"/>
                  </a:lnTo>
                  <a:lnTo>
                    <a:pt x="311301" y="571182"/>
                  </a:lnTo>
                  <a:lnTo>
                    <a:pt x="310944" y="572555"/>
                  </a:lnTo>
                  <a:lnTo>
                    <a:pt x="310603" y="573928"/>
                  </a:lnTo>
                  <a:lnTo>
                    <a:pt x="310267" y="575302"/>
                  </a:lnTo>
                  <a:lnTo>
                    <a:pt x="309946" y="576675"/>
                  </a:lnTo>
                  <a:lnTo>
                    <a:pt x="309629" y="578048"/>
                  </a:lnTo>
                  <a:lnTo>
                    <a:pt x="309325" y="579421"/>
                  </a:lnTo>
                  <a:lnTo>
                    <a:pt x="309027" y="580794"/>
                  </a:lnTo>
                  <a:lnTo>
                    <a:pt x="308740" y="582167"/>
                  </a:lnTo>
                  <a:lnTo>
                    <a:pt x="308458" y="583540"/>
                  </a:lnTo>
                  <a:lnTo>
                    <a:pt x="308187" y="584913"/>
                  </a:lnTo>
                  <a:lnTo>
                    <a:pt x="307921" y="586286"/>
                  </a:lnTo>
                  <a:lnTo>
                    <a:pt x="307663" y="587659"/>
                  </a:lnTo>
                  <a:lnTo>
                    <a:pt x="307411" y="589032"/>
                  </a:lnTo>
                  <a:lnTo>
                    <a:pt x="307166" y="590405"/>
                  </a:lnTo>
                  <a:lnTo>
                    <a:pt x="306926" y="591778"/>
                  </a:lnTo>
                  <a:lnTo>
                    <a:pt x="306693" y="593151"/>
                  </a:lnTo>
                  <a:lnTo>
                    <a:pt x="306464" y="594524"/>
                  </a:lnTo>
                  <a:lnTo>
                    <a:pt x="306241" y="595897"/>
                  </a:lnTo>
                  <a:lnTo>
                    <a:pt x="306021" y="597270"/>
                  </a:lnTo>
                  <a:lnTo>
                    <a:pt x="305806" y="598643"/>
                  </a:lnTo>
                  <a:lnTo>
                    <a:pt x="305595" y="600016"/>
                  </a:lnTo>
                  <a:lnTo>
                    <a:pt x="305387" y="601389"/>
                  </a:lnTo>
                  <a:lnTo>
                    <a:pt x="305183" y="602762"/>
                  </a:lnTo>
                  <a:lnTo>
                    <a:pt x="304980" y="604135"/>
                  </a:lnTo>
                  <a:lnTo>
                    <a:pt x="304781" y="605508"/>
                  </a:lnTo>
                  <a:lnTo>
                    <a:pt x="304583" y="606881"/>
                  </a:lnTo>
                  <a:lnTo>
                    <a:pt x="304387" y="608254"/>
                  </a:lnTo>
                  <a:lnTo>
                    <a:pt x="304192" y="609627"/>
                  </a:lnTo>
                  <a:lnTo>
                    <a:pt x="303998" y="611000"/>
                  </a:lnTo>
                  <a:lnTo>
                    <a:pt x="303805" y="612373"/>
                  </a:lnTo>
                  <a:lnTo>
                    <a:pt x="303612" y="613747"/>
                  </a:lnTo>
                  <a:lnTo>
                    <a:pt x="303420" y="615120"/>
                  </a:lnTo>
                  <a:lnTo>
                    <a:pt x="303226" y="616493"/>
                  </a:lnTo>
                  <a:lnTo>
                    <a:pt x="303033" y="617866"/>
                  </a:lnTo>
                  <a:lnTo>
                    <a:pt x="302837" y="619239"/>
                  </a:lnTo>
                  <a:lnTo>
                    <a:pt x="302642" y="620612"/>
                  </a:lnTo>
                  <a:lnTo>
                    <a:pt x="302443" y="621985"/>
                  </a:lnTo>
                  <a:lnTo>
                    <a:pt x="302244" y="623358"/>
                  </a:lnTo>
                  <a:lnTo>
                    <a:pt x="302041" y="624731"/>
                  </a:lnTo>
                  <a:lnTo>
                    <a:pt x="301838" y="626104"/>
                  </a:lnTo>
                  <a:lnTo>
                    <a:pt x="301629" y="627477"/>
                  </a:lnTo>
                  <a:lnTo>
                    <a:pt x="301420" y="628850"/>
                  </a:lnTo>
                  <a:lnTo>
                    <a:pt x="301205" y="630223"/>
                  </a:lnTo>
                  <a:lnTo>
                    <a:pt x="300989" y="631596"/>
                  </a:lnTo>
                  <a:lnTo>
                    <a:pt x="300766" y="632969"/>
                  </a:lnTo>
                  <a:lnTo>
                    <a:pt x="300542" y="634342"/>
                  </a:lnTo>
                  <a:lnTo>
                    <a:pt x="300310" y="635715"/>
                  </a:lnTo>
                  <a:lnTo>
                    <a:pt x="300077" y="637088"/>
                  </a:lnTo>
                  <a:lnTo>
                    <a:pt x="299836" y="638461"/>
                  </a:lnTo>
                  <a:lnTo>
                    <a:pt x="299592" y="639834"/>
                  </a:lnTo>
                  <a:lnTo>
                    <a:pt x="299341" y="641207"/>
                  </a:lnTo>
                  <a:lnTo>
                    <a:pt x="299087" y="642580"/>
                  </a:lnTo>
                  <a:lnTo>
                    <a:pt x="298824" y="643953"/>
                  </a:lnTo>
                  <a:lnTo>
                    <a:pt x="298558" y="645326"/>
                  </a:lnTo>
                  <a:lnTo>
                    <a:pt x="298284" y="646699"/>
                  </a:lnTo>
                  <a:lnTo>
                    <a:pt x="298005" y="648072"/>
                  </a:lnTo>
                  <a:lnTo>
                    <a:pt x="297718" y="649445"/>
                  </a:lnTo>
                  <a:lnTo>
                    <a:pt x="297425" y="650818"/>
                  </a:lnTo>
                  <a:lnTo>
                    <a:pt x="297125" y="652192"/>
                  </a:lnTo>
                  <a:lnTo>
                    <a:pt x="296819" y="653565"/>
                  </a:lnTo>
                  <a:lnTo>
                    <a:pt x="296505" y="654938"/>
                  </a:lnTo>
                  <a:lnTo>
                    <a:pt x="296184" y="656311"/>
                  </a:lnTo>
                  <a:lnTo>
                    <a:pt x="295856" y="657684"/>
                  </a:lnTo>
                  <a:lnTo>
                    <a:pt x="295520" y="659057"/>
                  </a:lnTo>
                  <a:lnTo>
                    <a:pt x="295177" y="660430"/>
                  </a:lnTo>
                  <a:lnTo>
                    <a:pt x="294826" y="661803"/>
                  </a:lnTo>
                  <a:lnTo>
                    <a:pt x="294468" y="663176"/>
                  </a:lnTo>
                  <a:lnTo>
                    <a:pt x="294100" y="664549"/>
                  </a:lnTo>
                  <a:lnTo>
                    <a:pt x="293727" y="665922"/>
                  </a:lnTo>
                  <a:lnTo>
                    <a:pt x="293343" y="667295"/>
                  </a:lnTo>
                  <a:lnTo>
                    <a:pt x="292955" y="668668"/>
                  </a:lnTo>
                  <a:lnTo>
                    <a:pt x="292555" y="670041"/>
                  </a:lnTo>
                  <a:lnTo>
                    <a:pt x="292150" y="671414"/>
                  </a:lnTo>
                  <a:lnTo>
                    <a:pt x="291734" y="672787"/>
                  </a:lnTo>
                  <a:lnTo>
                    <a:pt x="291313" y="674160"/>
                  </a:lnTo>
                  <a:lnTo>
                    <a:pt x="290880" y="675533"/>
                  </a:lnTo>
                  <a:lnTo>
                    <a:pt x="290444" y="676906"/>
                  </a:lnTo>
                  <a:lnTo>
                    <a:pt x="289994" y="678279"/>
                  </a:lnTo>
                  <a:lnTo>
                    <a:pt x="289542" y="679652"/>
                  </a:lnTo>
                  <a:lnTo>
                    <a:pt x="289076" y="681025"/>
                  </a:lnTo>
                  <a:lnTo>
                    <a:pt x="288608" y="682398"/>
                  </a:lnTo>
                  <a:lnTo>
                    <a:pt x="288125" y="683771"/>
                  </a:lnTo>
                  <a:lnTo>
                    <a:pt x="287642" y="685144"/>
                  </a:lnTo>
                  <a:lnTo>
                    <a:pt x="287143" y="686517"/>
                  </a:lnTo>
                  <a:lnTo>
                    <a:pt x="286644" y="687890"/>
                  </a:lnTo>
                  <a:lnTo>
                    <a:pt x="286129" y="689263"/>
                  </a:lnTo>
                  <a:lnTo>
                    <a:pt x="285614" y="690637"/>
                  </a:lnTo>
                  <a:lnTo>
                    <a:pt x="285085" y="692010"/>
                  </a:lnTo>
                  <a:lnTo>
                    <a:pt x="284555" y="693383"/>
                  </a:lnTo>
                  <a:lnTo>
                    <a:pt x="284011" y="694756"/>
                  </a:lnTo>
                  <a:lnTo>
                    <a:pt x="283466" y="696129"/>
                  </a:lnTo>
                  <a:lnTo>
                    <a:pt x="282908" y="697502"/>
                  </a:lnTo>
                  <a:lnTo>
                    <a:pt x="282348" y="698875"/>
                  </a:lnTo>
                  <a:lnTo>
                    <a:pt x="281777" y="700248"/>
                  </a:lnTo>
                  <a:lnTo>
                    <a:pt x="281203" y="701621"/>
                  </a:lnTo>
                  <a:close/>
                </a:path>
              </a:pathLst>
            </a:custGeom>
            <a:solidFill>
              <a:srgbClr val="154599">
                <a:alpha val="50196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7"/>
            <p:cNvSpPr/>
            <p:nvPr/>
          </p:nvSpPr>
          <p:spPr>
            <a:xfrm>
              <a:off x="4667375" y="2872486"/>
              <a:ext cx="230045" cy="2920327"/>
            </a:xfrm>
            <a:custGeom>
              <a:avLst/>
              <a:pathLst>
                <a:path w="230045" h="2920327">
                  <a:moveTo>
                    <a:pt x="111209" y="2920327"/>
                  </a:moveTo>
                  <a:lnTo>
                    <a:pt x="111092" y="2914612"/>
                  </a:lnTo>
                  <a:lnTo>
                    <a:pt x="110974" y="2908897"/>
                  </a:lnTo>
                  <a:lnTo>
                    <a:pt x="110855" y="2903182"/>
                  </a:lnTo>
                  <a:lnTo>
                    <a:pt x="110737" y="2897467"/>
                  </a:lnTo>
                  <a:lnTo>
                    <a:pt x="110618" y="2891752"/>
                  </a:lnTo>
                  <a:lnTo>
                    <a:pt x="110499" y="2886037"/>
                  </a:lnTo>
                  <a:lnTo>
                    <a:pt x="110380" y="2880323"/>
                  </a:lnTo>
                  <a:lnTo>
                    <a:pt x="110262" y="2874608"/>
                  </a:lnTo>
                  <a:lnTo>
                    <a:pt x="110145" y="2868893"/>
                  </a:lnTo>
                  <a:lnTo>
                    <a:pt x="110028" y="2863178"/>
                  </a:lnTo>
                  <a:lnTo>
                    <a:pt x="109913" y="2857463"/>
                  </a:lnTo>
                  <a:lnTo>
                    <a:pt x="109799" y="2851748"/>
                  </a:lnTo>
                  <a:lnTo>
                    <a:pt x="109686" y="2846033"/>
                  </a:lnTo>
                  <a:lnTo>
                    <a:pt x="109575" y="2840318"/>
                  </a:lnTo>
                  <a:lnTo>
                    <a:pt x="109466" y="2834603"/>
                  </a:lnTo>
                  <a:lnTo>
                    <a:pt x="109359" y="2828888"/>
                  </a:lnTo>
                  <a:lnTo>
                    <a:pt x="109255" y="2823173"/>
                  </a:lnTo>
                  <a:lnTo>
                    <a:pt x="109154" y="2817458"/>
                  </a:lnTo>
                  <a:lnTo>
                    <a:pt x="109054" y="2811743"/>
                  </a:lnTo>
                  <a:lnTo>
                    <a:pt x="108959" y="2806028"/>
                  </a:lnTo>
                  <a:lnTo>
                    <a:pt x="108867" y="2800314"/>
                  </a:lnTo>
                  <a:lnTo>
                    <a:pt x="108777" y="2794599"/>
                  </a:lnTo>
                  <a:lnTo>
                    <a:pt x="108692" y="2788884"/>
                  </a:lnTo>
                  <a:lnTo>
                    <a:pt x="108611" y="2783169"/>
                  </a:lnTo>
                  <a:lnTo>
                    <a:pt x="108534" y="2777454"/>
                  </a:lnTo>
                  <a:lnTo>
                    <a:pt x="108460" y="2771739"/>
                  </a:lnTo>
                  <a:lnTo>
                    <a:pt x="108392" y="2766024"/>
                  </a:lnTo>
                  <a:lnTo>
                    <a:pt x="108328" y="2760309"/>
                  </a:lnTo>
                  <a:lnTo>
                    <a:pt x="108268" y="2754594"/>
                  </a:lnTo>
                  <a:lnTo>
                    <a:pt x="108214" y="2748879"/>
                  </a:lnTo>
                  <a:lnTo>
                    <a:pt x="108165" y="2743164"/>
                  </a:lnTo>
                  <a:lnTo>
                    <a:pt x="108120" y="2737449"/>
                  </a:lnTo>
                  <a:lnTo>
                    <a:pt x="108079" y="2731734"/>
                  </a:lnTo>
                  <a:lnTo>
                    <a:pt x="108046" y="2726020"/>
                  </a:lnTo>
                  <a:lnTo>
                    <a:pt x="108017" y="2720305"/>
                  </a:lnTo>
                  <a:lnTo>
                    <a:pt x="107993" y="2714590"/>
                  </a:lnTo>
                  <a:lnTo>
                    <a:pt x="107974" y="2708875"/>
                  </a:lnTo>
                  <a:lnTo>
                    <a:pt x="107961" y="2703160"/>
                  </a:lnTo>
                  <a:lnTo>
                    <a:pt x="107953" y="2697445"/>
                  </a:lnTo>
                  <a:lnTo>
                    <a:pt x="107949" y="2691730"/>
                  </a:lnTo>
                  <a:lnTo>
                    <a:pt x="107952" y="2686015"/>
                  </a:lnTo>
                  <a:lnTo>
                    <a:pt x="107959" y="2680300"/>
                  </a:lnTo>
                  <a:lnTo>
                    <a:pt x="107970" y="2674585"/>
                  </a:lnTo>
                  <a:lnTo>
                    <a:pt x="107987" y="2668870"/>
                  </a:lnTo>
                  <a:lnTo>
                    <a:pt x="108009" y="2663155"/>
                  </a:lnTo>
                  <a:lnTo>
                    <a:pt x="108034" y="2657440"/>
                  </a:lnTo>
                  <a:lnTo>
                    <a:pt x="108064" y="2651725"/>
                  </a:lnTo>
                  <a:lnTo>
                    <a:pt x="108098" y="2646011"/>
                  </a:lnTo>
                  <a:lnTo>
                    <a:pt x="108136" y="2640296"/>
                  </a:lnTo>
                  <a:lnTo>
                    <a:pt x="108177" y="2634581"/>
                  </a:lnTo>
                  <a:lnTo>
                    <a:pt x="108222" y="2628866"/>
                  </a:lnTo>
                  <a:lnTo>
                    <a:pt x="108271" y="2623151"/>
                  </a:lnTo>
                  <a:lnTo>
                    <a:pt x="108321" y="2617436"/>
                  </a:lnTo>
                  <a:lnTo>
                    <a:pt x="108375" y="2611721"/>
                  </a:lnTo>
                  <a:lnTo>
                    <a:pt x="108432" y="2606006"/>
                  </a:lnTo>
                  <a:lnTo>
                    <a:pt x="108490" y="2600291"/>
                  </a:lnTo>
                  <a:lnTo>
                    <a:pt x="108550" y="2594576"/>
                  </a:lnTo>
                  <a:lnTo>
                    <a:pt x="108612" y="2588861"/>
                  </a:lnTo>
                  <a:lnTo>
                    <a:pt x="108676" y="2583146"/>
                  </a:lnTo>
                  <a:lnTo>
                    <a:pt x="108740" y="2577431"/>
                  </a:lnTo>
                  <a:lnTo>
                    <a:pt x="108805" y="2571717"/>
                  </a:lnTo>
                  <a:lnTo>
                    <a:pt x="108871" y="2566002"/>
                  </a:lnTo>
                  <a:lnTo>
                    <a:pt x="108937" y="2560287"/>
                  </a:lnTo>
                  <a:lnTo>
                    <a:pt x="109003" y="2554572"/>
                  </a:lnTo>
                  <a:lnTo>
                    <a:pt x="109069" y="2548857"/>
                  </a:lnTo>
                  <a:lnTo>
                    <a:pt x="109134" y="2543142"/>
                  </a:lnTo>
                  <a:lnTo>
                    <a:pt x="109198" y="2537427"/>
                  </a:lnTo>
                  <a:lnTo>
                    <a:pt x="109262" y="2531712"/>
                  </a:lnTo>
                  <a:lnTo>
                    <a:pt x="109324" y="2525997"/>
                  </a:lnTo>
                  <a:lnTo>
                    <a:pt x="109384" y="2520282"/>
                  </a:lnTo>
                  <a:lnTo>
                    <a:pt x="109443" y="2514567"/>
                  </a:lnTo>
                  <a:lnTo>
                    <a:pt x="109500" y="2508852"/>
                  </a:lnTo>
                  <a:lnTo>
                    <a:pt x="109555" y="2503137"/>
                  </a:lnTo>
                  <a:lnTo>
                    <a:pt x="109608" y="2497422"/>
                  </a:lnTo>
                  <a:lnTo>
                    <a:pt x="109658" y="2491708"/>
                  </a:lnTo>
                  <a:lnTo>
                    <a:pt x="109705" y="2485993"/>
                  </a:lnTo>
                  <a:lnTo>
                    <a:pt x="109750" y="2480278"/>
                  </a:lnTo>
                  <a:lnTo>
                    <a:pt x="109792" y="2474563"/>
                  </a:lnTo>
                  <a:lnTo>
                    <a:pt x="109831" y="2468848"/>
                  </a:lnTo>
                  <a:lnTo>
                    <a:pt x="109866" y="2463133"/>
                  </a:lnTo>
                  <a:lnTo>
                    <a:pt x="109899" y="2457418"/>
                  </a:lnTo>
                  <a:lnTo>
                    <a:pt x="109927" y="2451703"/>
                  </a:lnTo>
                  <a:lnTo>
                    <a:pt x="109952" y="2445988"/>
                  </a:lnTo>
                  <a:lnTo>
                    <a:pt x="109974" y="2440273"/>
                  </a:lnTo>
                  <a:lnTo>
                    <a:pt x="109992" y="2434558"/>
                  </a:lnTo>
                  <a:lnTo>
                    <a:pt x="110006" y="2428843"/>
                  </a:lnTo>
                  <a:lnTo>
                    <a:pt x="110017" y="2423128"/>
                  </a:lnTo>
                  <a:lnTo>
                    <a:pt x="110024" y="2417413"/>
                  </a:lnTo>
                  <a:lnTo>
                    <a:pt x="110026" y="2411699"/>
                  </a:lnTo>
                  <a:lnTo>
                    <a:pt x="110024" y="2405984"/>
                  </a:lnTo>
                  <a:lnTo>
                    <a:pt x="110020" y="2400269"/>
                  </a:lnTo>
                  <a:lnTo>
                    <a:pt x="110010" y="2394554"/>
                  </a:lnTo>
                  <a:lnTo>
                    <a:pt x="109997" y="2388839"/>
                  </a:lnTo>
                  <a:lnTo>
                    <a:pt x="109980" y="2383124"/>
                  </a:lnTo>
                  <a:lnTo>
                    <a:pt x="109958" y="2377409"/>
                  </a:lnTo>
                  <a:lnTo>
                    <a:pt x="109932" y="2371694"/>
                  </a:lnTo>
                  <a:lnTo>
                    <a:pt x="109903" y="2365979"/>
                  </a:lnTo>
                  <a:lnTo>
                    <a:pt x="109870" y="2360264"/>
                  </a:lnTo>
                  <a:lnTo>
                    <a:pt x="109832" y="2354549"/>
                  </a:lnTo>
                  <a:lnTo>
                    <a:pt x="109790" y="2348834"/>
                  </a:lnTo>
                  <a:lnTo>
                    <a:pt x="109745" y="2343119"/>
                  </a:lnTo>
                  <a:lnTo>
                    <a:pt x="109695" y="2337405"/>
                  </a:lnTo>
                  <a:lnTo>
                    <a:pt x="109641" y="2331690"/>
                  </a:lnTo>
                  <a:lnTo>
                    <a:pt x="109584" y="2325975"/>
                  </a:lnTo>
                  <a:lnTo>
                    <a:pt x="109523" y="2320260"/>
                  </a:lnTo>
                  <a:lnTo>
                    <a:pt x="109456" y="2314545"/>
                  </a:lnTo>
                  <a:lnTo>
                    <a:pt x="109387" y="2308830"/>
                  </a:lnTo>
                  <a:lnTo>
                    <a:pt x="109314" y="2303115"/>
                  </a:lnTo>
                  <a:lnTo>
                    <a:pt x="109236" y="2297400"/>
                  </a:lnTo>
                  <a:lnTo>
                    <a:pt x="109155" y="2291685"/>
                  </a:lnTo>
                  <a:lnTo>
                    <a:pt x="109070" y="2285970"/>
                  </a:lnTo>
                  <a:lnTo>
                    <a:pt x="108981" y="2280255"/>
                  </a:lnTo>
                  <a:lnTo>
                    <a:pt x="108888" y="2274540"/>
                  </a:lnTo>
                  <a:lnTo>
                    <a:pt x="108791" y="2268825"/>
                  </a:lnTo>
                  <a:lnTo>
                    <a:pt x="108691" y="2263110"/>
                  </a:lnTo>
                  <a:lnTo>
                    <a:pt x="108587" y="2257396"/>
                  </a:lnTo>
                  <a:lnTo>
                    <a:pt x="108479" y="2251681"/>
                  </a:lnTo>
                  <a:lnTo>
                    <a:pt x="108368" y="2245966"/>
                  </a:lnTo>
                  <a:lnTo>
                    <a:pt x="108253" y="2240251"/>
                  </a:lnTo>
                  <a:lnTo>
                    <a:pt x="108133" y="2234536"/>
                  </a:lnTo>
                  <a:lnTo>
                    <a:pt x="108011" y="2228821"/>
                  </a:lnTo>
                  <a:lnTo>
                    <a:pt x="107886" y="2223106"/>
                  </a:lnTo>
                  <a:lnTo>
                    <a:pt x="107755" y="2217391"/>
                  </a:lnTo>
                  <a:lnTo>
                    <a:pt x="107622" y="2211676"/>
                  </a:lnTo>
                  <a:lnTo>
                    <a:pt x="107486" y="2205961"/>
                  </a:lnTo>
                  <a:lnTo>
                    <a:pt x="107346" y="2200246"/>
                  </a:lnTo>
                  <a:lnTo>
                    <a:pt x="107202" y="2194531"/>
                  </a:lnTo>
                  <a:lnTo>
                    <a:pt x="107056" y="2188816"/>
                  </a:lnTo>
                  <a:lnTo>
                    <a:pt x="106906" y="2183101"/>
                  </a:lnTo>
                  <a:lnTo>
                    <a:pt x="106752" y="2177387"/>
                  </a:lnTo>
                  <a:lnTo>
                    <a:pt x="106595" y="2171672"/>
                  </a:lnTo>
                  <a:lnTo>
                    <a:pt x="106436" y="2165957"/>
                  </a:lnTo>
                  <a:lnTo>
                    <a:pt x="106272" y="2160242"/>
                  </a:lnTo>
                  <a:lnTo>
                    <a:pt x="106106" y="2154527"/>
                  </a:lnTo>
                  <a:lnTo>
                    <a:pt x="105937" y="2148812"/>
                  </a:lnTo>
                  <a:lnTo>
                    <a:pt x="105765" y="2143097"/>
                  </a:lnTo>
                  <a:lnTo>
                    <a:pt x="105589" y="2137382"/>
                  </a:lnTo>
                  <a:lnTo>
                    <a:pt x="105411" y="2131667"/>
                  </a:lnTo>
                  <a:lnTo>
                    <a:pt x="105231" y="2125952"/>
                  </a:lnTo>
                  <a:lnTo>
                    <a:pt x="105047" y="2120237"/>
                  </a:lnTo>
                  <a:lnTo>
                    <a:pt x="104860" y="2114522"/>
                  </a:lnTo>
                  <a:lnTo>
                    <a:pt x="104671" y="2108807"/>
                  </a:lnTo>
                  <a:lnTo>
                    <a:pt x="104480" y="2103093"/>
                  </a:lnTo>
                  <a:lnTo>
                    <a:pt x="104285" y="2097378"/>
                  </a:lnTo>
                  <a:lnTo>
                    <a:pt x="104089" y="2091663"/>
                  </a:lnTo>
                  <a:lnTo>
                    <a:pt x="103890" y="2085948"/>
                  </a:lnTo>
                  <a:lnTo>
                    <a:pt x="103689" y="2080233"/>
                  </a:lnTo>
                  <a:lnTo>
                    <a:pt x="103485" y="2074518"/>
                  </a:lnTo>
                  <a:lnTo>
                    <a:pt x="103280" y="2068803"/>
                  </a:lnTo>
                  <a:lnTo>
                    <a:pt x="103073" y="2063088"/>
                  </a:lnTo>
                  <a:lnTo>
                    <a:pt x="102863" y="2057373"/>
                  </a:lnTo>
                  <a:lnTo>
                    <a:pt x="102652" y="2051658"/>
                  </a:lnTo>
                  <a:lnTo>
                    <a:pt x="102439" y="2045943"/>
                  </a:lnTo>
                  <a:lnTo>
                    <a:pt x="102223" y="2040228"/>
                  </a:lnTo>
                  <a:lnTo>
                    <a:pt x="102007" y="2034513"/>
                  </a:lnTo>
                  <a:lnTo>
                    <a:pt x="101789" y="2028798"/>
                  </a:lnTo>
                  <a:lnTo>
                    <a:pt x="101569" y="2023084"/>
                  </a:lnTo>
                  <a:lnTo>
                    <a:pt x="101347" y="2017369"/>
                  </a:lnTo>
                  <a:lnTo>
                    <a:pt x="101125" y="2011654"/>
                  </a:lnTo>
                  <a:lnTo>
                    <a:pt x="100901" y="2005939"/>
                  </a:lnTo>
                  <a:lnTo>
                    <a:pt x="100675" y="2000224"/>
                  </a:lnTo>
                  <a:lnTo>
                    <a:pt x="100448" y="1994509"/>
                  </a:lnTo>
                  <a:lnTo>
                    <a:pt x="100220" y="1988794"/>
                  </a:lnTo>
                  <a:lnTo>
                    <a:pt x="99989" y="1983079"/>
                  </a:lnTo>
                  <a:lnTo>
                    <a:pt x="99758" y="1977364"/>
                  </a:lnTo>
                  <a:lnTo>
                    <a:pt x="99525" y="1971649"/>
                  </a:lnTo>
                  <a:lnTo>
                    <a:pt x="99291" y="1965934"/>
                  </a:lnTo>
                  <a:lnTo>
                    <a:pt x="99055" y="1960219"/>
                  </a:lnTo>
                  <a:lnTo>
                    <a:pt x="98818" y="1954504"/>
                  </a:lnTo>
                  <a:lnTo>
                    <a:pt x="98578" y="1948789"/>
                  </a:lnTo>
                  <a:lnTo>
                    <a:pt x="98337" y="1943075"/>
                  </a:lnTo>
                  <a:lnTo>
                    <a:pt x="98093" y="1937360"/>
                  </a:lnTo>
                  <a:lnTo>
                    <a:pt x="97848" y="1931645"/>
                  </a:lnTo>
                  <a:lnTo>
                    <a:pt x="97600" y="1925930"/>
                  </a:lnTo>
                  <a:lnTo>
                    <a:pt x="97349" y="1920215"/>
                  </a:lnTo>
                  <a:lnTo>
                    <a:pt x="97095" y="1914500"/>
                  </a:lnTo>
                  <a:lnTo>
                    <a:pt x="96839" y="1908785"/>
                  </a:lnTo>
                  <a:lnTo>
                    <a:pt x="96578" y="1903070"/>
                  </a:lnTo>
                  <a:lnTo>
                    <a:pt x="96314" y="1897355"/>
                  </a:lnTo>
                  <a:lnTo>
                    <a:pt x="96046" y="1891640"/>
                  </a:lnTo>
                  <a:lnTo>
                    <a:pt x="95773" y="1885925"/>
                  </a:lnTo>
                  <a:lnTo>
                    <a:pt x="95495" y="1880210"/>
                  </a:lnTo>
                  <a:lnTo>
                    <a:pt x="95213" y="1874495"/>
                  </a:lnTo>
                  <a:lnTo>
                    <a:pt x="94925" y="1868781"/>
                  </a:lnTo>
                  <a:lnTo>
                    <a:pt x="94631" y="1863066"/>
                  </a:lnTo>
                  <a:lnTo>
                    <a:pt x="94330" y="1857351"/>
                  </a:lnTo>
                  <a:lnTo>
                    <a:pt x="94025" y="1851636"/>
                  </a:lnTo>
                  <a:lnTo>
                    <a:pt x="93709" y="1845921"/>
                  </a:lnTo>
                  <a:lnTo>
                    <a:pt x="93387" y="1840206"/>
                  </a:lnTo>
                  <a:lnTo>
                    <a:pt x="93058" y="1834491"/>
                  </a:lnTo>
                  <a:lnTo>
                    <a:pt x="92720" y="1828776"/>
                  </a:lnTo>
                  <a:lnTo>
                    <a:pt x="92372" y="1823061"/>
                  </a:lnTo>
                  <a:lnTo>
                    <a:pt x="92016" y="1817346"/>
                  </a:lnTo>
                  <a:lnTo>
                    <a:pt x="91652" y="1811631"/>
                  </a:lnTo>
                  <a:lnTo>
                    <a:pt x="91274" y="1805916"/>
                  </a:lnTo>
                  <a:lnTo>
                    <a:pt x="90888" y="1800201"/>
                  </a:lnTo>
                  <a:lnTo>
                    <a:pt x="90493" y="1794486"/>
                  </a:lnTo>
                  <a:lnTo>
                    <a:pt x="90085" y="1788772"/>
                  </a:lnTo>
                  <a:lnTo>
                    <a:pt x="89666" y="1783057"/>
                  </a:lnTo>
                  <a:lnTo>
                    <a:pt x="89238" y="1777342"/>
                  </a:lnTo>
                  <a:lnTo>
                    <a:pt x="88799" y="1771627"/>
                  </a:lnTo>
                  <a:lnTo>
                    <a:pt x="88346" y="1765912"/>
                  </a:lnTo>
                  <a:lnTo>
                    <a:pt x="87883" y="1760197"/>
                  </a:lnTo>
                  <a:lnTo>
                    <a:pt x="87411" y="1754482"/>
                  </a:lnTo>
                  <a:lnTo>
                    <a:pt x="86925" y="1748767"/>
                  </a:lnTo>
                  <a:lnTo>
                    <a:pt x="86429" y="1743052"/>
                  </a:lnTo>
                  <a:lnTo>
                    <a:pt x="85924" y="1737337"/>
                  </a:lnTo>
                  <a:lnTo>
                    <a:pt x="85407" y="1731622"/>
                  </a:lnTo>
                  <a:lnTo>
                    <a:pt x="84879" y="1725907"/>
                  </a:lnTo>
                  <a:lnTo>
                    <a:pt x="84344" y="1720192"/>
                  </a:lnTo>
                  <a:lnTo>
                    <a:pt x="83801" y="1714478"/>
                  </a:lnTo>
                  <a:lnTo>
                    <a:pt x="83246" y="1708763"/>
                  </a:lnTo>
                  <a:lnTo>
                    <a:pt x="82685" y="1703048"/>
                  </a:lnTo>
                  <a:lnTo>
                    <a:pt x="82118" y="1697333"/>
                  </a:lnTo>
                  <a:lnTo>
                    <a:pt x="81544" y="1691618"/>
                  </a:lnTo>
                  <a:lnTo>
                    <a:pt x="80965" y="1685903"/>
                  </a:lnTo>
                  <a:lnTo>
                    <a:pt x="80381" y="1680188"/>
                  </a:lnTo>
                  <a:lnTo>
                    <a:pt x="79795" y="1674473"/>
                  </a:lnTo>
                  <a:lnTo>
                    <a:pt x="79205" y="1668758"/>
                  </a:lnTo>
                  <a:lnTo>
                    <a:pt x="78615" y="1663043"/>
                  </a:lnTo>
                  <a:lnTo>
                    <a:pt x="78024" y="1657328"/>
                  </a:lnTo>
                  <a:lnTo>
                    <a:pt x="77434" y="1651613"/>
                  </a:lnTo>
                  <a:lnTo>
                    <a:pt x="76846" y="1645898"/>
                  </a:lnTo>
                  <a:lnTo>
                    <a:pt x="76261" y="1640183"/>
                  </a:lnTo>
                  <a:lnTo>
                    <a:pt x="75680" y="1634469"/>
                  </a:lnTo>
                  <a:lnTo>
                    <a:pt x="75106" y="1628754"/>
                  </a:lnTo>
                  <a:lnTo>
                    <a:pt x="74538" y="1623039"/>
                  </a:lnTo>
                  <a:lnTo>
                    <a:pt x="73976" y="1617324"/>
                  </a:lnTo>
                  <a:lnTo>
                    <a:pt x="73426" y="1611609"/>
                  </a:lnTo>
                  <a:lnTo>
                    <a:pt x="72886" y="1605894"/>
                  </a:lnTo>
                  <a:lnTo>
                    <a:pt x="72354" y="1600179"/>
                  </a:lnTo>
                  <a:lnTo>
                    <a:pt x="71835" y="1594464"/>
                  </a:lnTo>
                  <a:lnTo>
                    <a:pt x="71332" y="1588749"/>
                  </a:lnTo>
                  <a:lnTo>
                    <a:pt x="70841" y="1583034"/>
                  </a:lnTo>
                  <a:lnTo>
                    <a:pt x="70361" y="1577319"/>
                  </a:lnTo>
                  <a:lnTo>
                    <a:pt x="69904" y="1571604"/>
                  </a:lnTo>
                  <a:lnTo>
                    <a:pt x="69460" y="1565889"/>
                  </a:lnTo>
                  <a:lnTo>
                    <a:pt x="69030" y="1560174"/>
                  </a:lnTo>
                  <a:lnTo>
                    <a:pt x="68620" y="1554460"/>
                  </a:lnTo>
                  <a:lnTo>
                    <a:pt x="68230" y="1548745"/>
                  </a:lnTo>
                  <a:lnTo>
                    <a:pt x="67854" y="1543030"/>
                  </a:lnTo>
                  <a:lnTo>
                    <a:pt x="67496" y="1537315"/>
                  </a:lnTo>
                  <a:lnTo>
                    <a:pt x="67162" y="1531600"/>
                  </a:lnTo>
                  <a:lnTo>
                    <a:pt x="66843" y="1525885"/>
                  </a:lnTo>
                  <a:lnTo>
                    <a:pt x="66539" y="1520170"/>
                  </a:lnTo>
                  <a:lnTo>
                    <a:pt x="66258" y="1514455"/>
                  </a:lnTo>
                  <a:lnTo>
                    <a:pt x="65995" y="1508740"/>
                  </a:lnTo>
                  <a:lnTo>
                    <a:pt x="65746" y="1503025"/>
                  </a:lnTo>
                  <a:lnTo>
                    <a:pt x="65515" y="1497310"/>
                  </a:lnTo>
                  <a:lnTo>
                    <a:pt x="65304" y="1491595"/>
                  </a:lnTo>
                  <a:lnTo>
                    <a:pt x="65106" y="1485880"/>
                  </a:lnTo>
                  <a:lnTo>
                    <a:pt x="64921" y="1480166"/>
                  </a:lnTo>
                  <a:lnTo>
                    <a:pt x="64755" y="1474451"/>
                  </a:lnTo>
                  <a:lnTo>
                    <a:pt x="64601" y="1468736"/>
                  </a:lnTo>
                  <a:lnTo>
                    <a:pt x="64457" y="1463021"/>
                  </a:lnTo>
                  <a:lnTo>
                    <a:pt x="64326" y="1457306"/>
                  </a:lnTo>
                  <a:lnTo>
                    <a:pt x="64206" y="1451591"/>
                  </a:lnTo>
                  <a:lnTo>
                    <a:pt x="64094" y="1445876"/>
                  </a:lnTo>
                  <a:lnTo>
                    <a:pt x="63990" y="1440161"/>
                  </a:lnTo>
                  <a:lnTo>
                    <a:pt x="63895" y="1434446"/>
                  </a:lnTo>
                  <a:lnTo>
                    <a:pt x="63804" y="1428731"/>
                  </a:lnTo>
                  <a:lnTo>
                    <a:pt x="63717" y="1423016"/>
                  </a:lnTo>
                  <a:lnTo>
                    <a:pt x="63634" y="1417301"/>
                  </a:lnTo>
                  <a:lnTo>
                    <a:pt x="63552" y="1411586"/>
                  </a:lnTo>
                  <a:lnTo>
                    <a:pt x="63471" y="1405871"/>
                  </a:lnTo>
                  <a:lnTo>
                    <a:pt x="63390" y="1400157"/>
                  </a:lnTo>
                  <a:lnTo>
                    <a:pt x="63307" y="1394442"/>
                  </a:lnTo>
                  <a:lnTo>
                    <a:pt x="63220" y="1388727"/>
                  </a:lnTo>
                  <a:lnTo>
                    <a:pt x="63130" y="1383012"/>
                  </a:lnTo>
                  <a:lnTo>
                    <a:pt x="63033" y="1377297"/>
                  </a:lnTo>
                  <a:lnTo>
                    <a:pt x="62929" y="1371582"/>
                  </a:lnTo>
                  <a:lnTo>
                    <a:pt x="62818" y="1365867"/>
                  </a:lnTo>
                  <a:lnTo>
                    <a:pt x="62699" y="1360152"/>
                  </a:lnTo>
                  <a:lnTo>
                    <a:pt x="62567" y="1354437"/>
                  </a:lnTo>
                  <a:lnTo>
                    <a:pt x="62426" y="1348722"/>
                  </a:lnTo>
                  <a:lnTo>
                    <a:pt x="62275" y="1343007"/>
                  </a:lnTo>
                  <a:lnTo>
                    <a:pt x="62105" y="1337292"/>
                  </a:lnTo>
                  <a:lnTo>
                    <a:pt x="61924" y="1331577"/>
                  </a:lnTo>
                  <a:lnTo>
                    <a:pt x="61730" y="1325862"/>
                  </a:lnTo>
                  <a:lnTo>
                    <a:pt x="61518" y="1320148"/>
                  </a:lnTo>
                  <a:lnTo>
                    <a:pt x="61287" y="1314433"/>
                  </a:lnTo>
                  <a:lnTo>
                    <a:pt x="61042" y="1308718"/>
                  </a:lnTo>
                  <a:lnTo>
                    <a:pt x="60781" y="1303003"/>
                  </a:lnTo>
                  <a:lnTo>
                    <a:pt x="60494" y="1297288"/>
                  </a:lnTo>
                  <a:lnTo>
                    <a:pt x="60191" y="1291573"/>
                  </a:lnTo>
                  <a:lnTo>
                    <a:pt x="59870" y="1285858"/>
                  </a:lnTo>
                  <a:lnTo>
                    <a:pt x="59525" y="1280143"/>
                  </a:lnTo>
                  <a:lnTo>
                    <a:pt x="59157" y="1274428"/>
                  </a:lnTo>
                  <a:lnTo>
                    <a:pt x="58770" y="1268713"/>
                  </a:lnTo>
                  <a:lnTo>
                    <a:pt x="58361" y="1262998"/>
                  </a:lnTo>
                  <a:lnTo>
                    <a:pt x="57923" y="1257283"/>
                  </a:lnTo>
                  <a:lnTo>
                    <a:pt x="57465" y="1251568"/>
                  </a:lnTo>
                  <a:lnTo>
                    <a:pt x="56987" y="1245854"/>
                  </a:lnTo>
                  <a:lnTo>
                    <a:pt x="56477" y="1240139"/>
                  </a:lnTo>
                  <a:lnTo>
                    <a:pt x="55942" y="1234424"/>
                  </a:lnTo>
                  <a:lnTo>
                    <a:pt x="55387" y="1228709"/>
                  </a:lnTo>
                  <a:lnTo>
                    <a:pt x="54804" y="1222994"/>
                  </a:lnTo>
                  <a:lnTo>
                    <a:pt x="54190" y="1217279"/>
                  </a:lnTo>
                  <a:lnTo>
                    <a:pt x="53554" y="1211564"/>
                  </a:lnTo>
                  <a:lnTo>
                    <a:pt x="52896" y="1205849"/>
                  </a:lnTo>
                  <a:lnTo>
                    <a:pt x="52199" y="1200134"/>
                  </a:lnTo>
                  <a:lnTo>
                    <a:pt x="51479" y="1194419"/>
                  </a:lnTo>
                  <a:lnTo>
                    <a:pt x="50737" y="1188704"/>
                  </a:lnTo>
                  <a:lnTo>
                    <a:pt x="49963" y="1182989"/>
                  </a:lnTo>
                  <a:lnTo>
                    <a:pt x="49159" y="1177274"/>
                  </a:lnTo>
                  <a:lnTo>
                    <a:pt x="48332" y="1171559"/>
                  </a:lnTo>
                  <a:lnTo>
                    <a:pt x="47480" y="1165845"/>
                  </a:lnTo>
                  <a:lnTo>
                    <a:pt x="46592" y="1160130"/>
                  </a:lnTo>
                  <a:lnTo>
                    <a:pt x="45682" y="1154415"/>
                  </a:lnTo>
                  <a:lnTo>
                    <a:pt x="44749" y="1148700"/>
                  </a:lnTo>
                  <a:lnTo>
                    <a:pt x="43784" y="1142985"/>
                  </a:lnTo>
                  <a:lnTo>
                    <a:pt x="42793" y="1137270"/>
                  </a:lnTo>
                  <a:lnTo>
                    <a:pt x="41781" y="1131555"/>
                  </a:lnTo>
                  <a:lnTo>
                    <a:pt x="40745" y="1125840"/>
                  </a:lnTo>
                  <a:lnTo>
                    <a:pt x="39679" y="1120125"/>
                  </a:lnTo>
                  <a:lnTo>
                    <a:pt x="38595" y="1114410"/>
                  </a:lnTo>
                  <a:lnTo>
                    <a:pt x="37493" y="1108695"/>
                  </a:lnTo>
                  <a:lnTo>
                    <a:pt x="36363" y="1102980"/>
                  </a:lnTo>
                  <a:lnTo>
                    <a:pt x="35216" y="1097265"/>
                  </a:lnTo>
                  <a:lnTo>
                    <a:pt x="34055" y="1091550"/>
                  </a:lnTo>
                  <a:lnTo>
                    <a:pt x="32875" y="1085836"/>
                  </a:lnTo>
                  <a:lnTo>
                    <a:pt x="31679" y="1080121"/>
                  </a:lnTo>
                  <a:lnTo>
                    <a:pt x="30473" y="1074406"/>
                  </a:lnTo>
                  <a:lnTo>
                    <a:pt x="29256" y="1068691"/>
                  </a:lnTo>
                  <a:lnTo>
                    <a:pt x="28027" y="1062976"/>
                  </a:lnTo>
                  <a:lnTo>
                    <a:pt x="26793" y="1057261"/>
                  </a:lnTo>
                  <a:lnTo>
                    <a:pt x="25555" y="1051546"/>
                  </a:lnTo>
                  <a:lnTo>
                    <a:pt x="24314" y="1045831"/>
                  </a:lnTo>
                  <a:lnTo>
                    <a:pt x="23074" y="1040116"/>
                  </a:lnTo>
                  <a:lnTo>
                    <a:pt x="21836" y="1034401"/>
                  </a:lnTo>
                  <a:lnTo>
                    <a:pt x="20603" y="1028686"/>
                  </a:lnTo>
                  <a:lnTo>
                    <a:pt x="19380" y="1022971"/>
                  </a:lnTo>
                  <a:lnTo>
                    <a:pt x="18168" y="1017256"/>
                  </a:lnTo>
                  <a:lnTo>
                    <a:pt x="16966" y="1011542"/>
                  </a:lnTo>
                  <a:lnTo>
                    <a:pt x="15785" y="1005827"/>
                  </a:lnTo>
                  <a:lnTo>
                    <a:pt x="14624" y="1000112"/>
                  </a:lnTo>
                  <a:lnTo>
                    <a:pt x="13482" y="994397"/>
                  </a:lnTo>
                  <a:lnTo>
                    <a:pt x="12366" y="988682"/>
                  </a:lnTo>
                  <a:lnTo>
                    <a:pt x="11286" y="982967"/>
                  </a:lnTo>
                  <a:lnTo>
                    <a:pt x="10233" y="977252"/>
                  </a:lnTo>
                  <a:lnTo>
                    <a:pt x="9208" y="971537"/>
                  </a:lnTo>
                  <a:lnTo>
                    <a:pt x="8236" y="965822"/>
                  </a:lnTo>
                  <a:lnTo>
                    <a:pt x="7300" y="960107"/>
                  </a:lnTo>
                  <a:lnTo>
                    <a:pt x="6401" y="954392"/>
                  </a:lnTo>
                  <a:lnTo>
                    <a:pt x="5555" y="948677"/>
                  </a:lnTo>
                  <a:lnTo>
                    <a:pt x="4765" y="942962"/>
                  </a:lnTo>
                  <a:lnTo>
                    <a:pt x="4019" y="937247"/>
                  </a:lnTo>
                  <a:lnTo>
                    <a:pt x="3321" y="931533"/>
                  </a:lnTo>
                  <a:lnTo>
                    <a:pt x="2703" y="925818"/>
                  </a:lnTo>
                  <a:lnTo>
                    <a:pt x="2136" y="920103"/>
                  </a:lnTo>
                  <a:lnTo>
                    <a:pt x="1620" y="914388"/>
                  </a:lnTo>
                  <a:lnTo>
                    <a:pt x="1183" y="908673"/>
                  </a:lnTo>
                  <a:lnTo>
                    <a:pt x="816" y="902958"/>
                  </a:lnTo>
                  <a:lnTo>
                    <a:pt x="506" y="897243"/>
                  </a:lnTo>
                  <a:lnTo>
                    <a:pt x="264" y="891528"/>
                  </a:lnTo>
                  <a:lnTo>
                    <a:pt x="114" y="885813"/>
                  </a:lnTo>
                  <a:lnTo>
                    <a:pt x="26" y="880098"/>
                  </a:lnTo>
                  <a:lnTo>
                    <a:pt x="0" y="874383"/>
                  </a:lnTo>
                  <a:lnTo>
                    <a:pt x="71" y="868668"/>
                  </a:lnTo>
                  <a:lnTo>
                    <a:pt x="215" y="862953"/>
                  </a:lnTo>
                  <a:lnTo>
                    <a:pt x="422" y="857239"/>
                  </a:lnTo>
                  <a:lnTo>
                    <a:pt x="710" y="851524"/>
                  </a:lnTo>
                  <a:lnTo>
                    <a:pt x="1091" y="845809"/>
                  </a:lnTo>
                  <a:lnTo>
                    <a:pt x="1535" y="840094"/>
                  </a:lnTo>
                  <a:lnTo>
                    <a:pt x="2043" y="834379"/>
                  </a:lnTo>
                  <a:lnTo>
                    <a:pt x="2656" y="828664"/>
                  </a:lnTo>
                  <a:lnTo>
                    <a:pt x="3334" y="822949"/>
                  </a:lnTo>
                  <a:lnTo>
                    <a:pt x="4073" y="817234"/>
                  </a:lnTo>
                  <a:lnTo>
                    <a:pt x="4896" y="811519"/>
                  </a:lnTo>
                  <a:lnTo>
                    <a:pt x="5797" y="805804"/>
                  </a:lnTo>
                  <a:lnTo>
                    <a:pt x="6756" y="800089"/>
                  </a:lnTo>
                  <a:lnTo>
                    <a:pt x="7777" y="794374"/>
                  </a:lnTo>
                  <a:lnTo>
                    <a:pt x="8888" y="788659"/>
                  </a:lnTo>
                  <a:lnTo>
                    <a:pt x="10050" y="782944"/>
                  </a:lnTo>
                  <a:lnTo>
                    <a:pt x="11265" y="777230"/>
                  </a:lnTo>
                  <a:lnTo>
                    <a:pt x="12552" y="771515"/>
                  </a:lnTo>
                  <a:lnTo>
                    <a:pt x="13897" y="765800"/>
                  </a:lnTo>
                  <a:lnTo>
                    <a:pt x="15286" y="760085"/>
                  </a:lnTo>
                  <a:lnTo>
                    <a:pt x="16726" y="754370"/>
                  </a:lnTo>
                  <a:lnTo>
                    <a:pt x="18226" y="748655"/>
                  </a:lnTo>
                  <a:lnTo>
                    <a:pt x="19764" y="742940"/>
                  </a:lnTo>
                  <a:lnTo>
                    <a:pt x="21336" y="737225"/>
                  </a:lnTo>
                  <a:lnTo>
                    <a:pt x="22960" y="731510"/>
                  </a:lnTo>
                  <a:lnTo>
                    <a:pt x="24616" y="725795"/>
                  </a:lnTo>
                  <a:lnTo>
                    <a:pt x="26299" y="720080"/>
                  </a:lnTo>
                  <a:lnTo>
                    <a:pt x="28013" y="714365"/>
                  </a:lnTo>
                  <a:lnTo>
                    <a:pt x="29757" y="708650"/>
                  </a:lnTo>
                  <a:lnTo>
                    <a:pt x="31518" y="702935"/>
                  </a:lnTo>
                  <a:lnTo>
                    <a:pt x="33296" y="697221"/>
                  </a:lnTo>
                  <a:lnTo>
                    <a:pt x="35096" y="691506"/>
                  </a:lnTo>
                  <a:lnTo>
                    <a:pt x="36905" y="685791"/>
                  </a:lnTo>
                  <a:lnTo>
                    <a:pt x="38722" y="680076"/>
                  </a:lnTo>
                  <a:lnTo>
                    <a:pt x="40546" y="674361"/>
                  </a:lnTo>
                  <a:lnTo>
                    <a:pt x="42372" y="668646"/>
                  </a:lnTo>
                  <a:lnTo>
                    <a:pt x="44198" y="662931"/>
                  </a:lnTo>
                  <a:lnTo>
                    <a:pt x="46021" y="657216"/>
                  </a:lnTo>
                  <a:lnTo>
                    <a:pt x="47836" y="651501"/>
                  </a:lnTo>
                  <a:lnTo>
                    <a:pt x="49642" y="645786"/>
                  </a:lnTo>
                  <a:lnTo>
                    <a:pt x="51439" y="640071"/>
                  </a:lnTo>
                  <a:lnTo>
                    <a:pt x="53219" y="634356"/>
                  </a:lnTo>
                  <a:lnTo>
                    <a:pt x="54981" y="628641"/>
                  </a:lnTo>
                  <a:lnTo>
                    <a:pt x="56728" y="622927"/>
                  </a:lnTo>
                  <a:lnTo>
                    <a:pt x="58454" y="617212"/>
                  </a:lnTo>
                  <a:lnTo>
                    <a:pt x="60151" y="611497"/>
                  </a:lnTo>
                  <a:lnTo>
                    <a:pt x="61827" y="605782"/>
                  </a:lnTo>
                  <a:lnTo>
                    <a:pt x="63480" y="600067"/>
                  </a:lnTo>
                  <a:lnTo>
                    <a:pt x="65096" y="594352"/>
                  </a:lnTo>
                  <a:lnTo>
                    <a:pt x="66684" y="588637"/>
                  </a:lnTo>
                  <a:lnTo>
                    <a:pt x="68246" y="582922"/>
                  </a:lnTo>
                  <a:lnTo>
                    <a:pt x="69773" y="577207"/>
                  </a:lnTo>
                  <a:lnTo>
                    <a:pt x="71260" y="571492"/>
                  </a:lnTo>
                  <a:lnTo>
                    <a:pt x="72719" y="565777"/>
                  </a:lnTo>
                  <a:lnTo>
                    <a:pt x="74148" y="560062"/>
                  </a:lnTo>
                  <a:lnTo>
                    <a:pt x="75526" y="554347"/>
                  </a:lnTo>
                  <a:lnTo>
                    <a:pt x="76874" y="548632"/>
                  </a:lnTo>
                  <a:lnTo>
                    <a:pt x="78191" y="542918"/>
                  </a:lnTo>
                  <a:lnTo>
                    <a:pt x="79463" y="537203"/>
                  </a:lnTo>
                  <a:lnTo>
                    <a:pt x="80695" y="531488"/>
                  </a:lnTo>
                  <a:lnTo>
                    <a:pt x="81896" y="525773"/>
                  </a:lnTo>
                  <a:lnTo>
                    <a:pt x="83062" y="520058"/>
                  </a:lnTo>
                  <a:lnTo>
                    <a:pt x="84178" y="514343"/>
                  </a:lnTo>
                  <a:lnTo>
                    <a:pt x="85263" y="508628"/>
                  </a:lnTo>
                  <a:lnTo>
                    <a:pt x="86317" y="502913"/>
                  </a:lnTo>
                  <a:lnTo>
                    <a:pt x="87324" y="497198"/>
                  </a:lnTo>
                  <a:lnTo>
                    <a:pt x="88296" y="491483"/>
                  </a:lnTo>
                  <a:lnTo>
                    <a:pt x="89238" y="485768"/>
                  </a:lnTo>
                  <a:lnTo>
                    <a:pt x="90144" y="480053"/>
                  </a:lnTo>
                  <a:lnTo>
                    <a:pt x="91007" y="474338"/>
                  </a:lnTo>
                  <a:lnTo>
                    <a:pt x="91842" y="468623"/>
                  </a:lnTo>
                  <a:lnTo>
                    <a:pt x="92649" y="462909"/>
                  </a:lnTo>
                  <a:lnTo>
                    <a:pt x="93412" y="457194"/>
                  </a:lnTo>
                  <a:lnTo>
                    <a:pt x="94147" y="451479"/>
                  </a:lnTo>
                  <a:lnTo>
                    <a:pt x="94856" y="445764"/>
                  </a:lnTo>
                  <a:lnTo>
                    <a:pt x="95531" y="440049"/>
                  </a:lnTo>
                  <a:lnTo>
                    <a:pt x="96174" y="434334"/>
                  </a:lnTo>
                  <a:lnTo>
                    <a:pt x="96793" y="428619"/>
                  </a:lnTo>
                  <a:lnTo>
                    <a:pt x="97388" y="422904"/>
                  </a:lnTo>
                  <a:lnTo>
                    <a:pt x="97947" y="417189"/>
                  </a:lnTo>
                  <a:lnTo>
                    <a:pt x="98485" y="411474"/>
                  </a:lnTo>
                  <a:lnTo>
                    <a:pt x="99002" y="405759"/>
                  </a:lnTo>
                  <a:lnTo>
                    <a:pt x="99491" y="400044"/>
                  </a:lnTo>
                  <a:lnTo>
                    <a:pt x="99956" y="394329"/>
                  </a:lnTo>
                  <a:lnTo>
                    <a:pt x="100403" y="388615"/>
                  </a:lnTo>
                  <a:lnTo>
                    <a:pt x="100830" y="382900"/>
                  </a:lnTo>
                  <a:lnTo>
                    <a:pt x="101231" y="377185"/>
                  </a:lnTo>
                  <a:lnTo>
                    <a:pt x="101616" y="371470"/>
                  </a:lnTo>
                  <a:lnTo>
                    <a:pt x="101986" y="365755"/>
                  </a:lnTo>
                  <a:lnTo>
                    <a:pt x="102333" y="360040"/>
                  </a:lnTo>
                  <a:lnTo>
                    <a:pt x="102664" y="354325"/>
                  </a:lnTo>
                  <a:lnTo>
                    <a:pt x="102982" y="348610"/>
                  </a:lnTo>
                  <a:lnTo>
                    <a:pt x="103284" y="342895"/>
                  </a:lnTo>
                  <a:lnTo>
                    <a:pt x="103568" y="337180"/>
                  </a:lnTo>
                  <a:lnTo>
                    <a:pt x="103841" y="331465"/>
                  </a:lnTo>
                  <a:lnTo>
                    <a:pt x="104103" y="325750"/>
                  </a:lnTo>
                  <a:lnTo>
                    <a:pt x="104348" y="320035"/>
                  </a:lnTo>
                  <a:lnTo>
                    <a:pt x="104583" y="314320"/>
                  </a:lnTo>
                  <a:lnTo>
                    <a:pt x="104809" y="308606"/>
                  </a:lnTo>
                  <a:lnTo>
                    <a:pt x="105022" y="302891"/>
                  </a:lnTo>
                  <a:lnTo>
                    <a:pt x="105224" y="297176"/>
                  </a:lnTo>
                  <a:lnTo>
                    <a:pt x="105419" y="291461"/>
                  </a:lnTo>
                  <a:lnTo>
                    <a:pt x="105605" y="285746"/>
                  </a:lnTo>
                  <a:lnTo>
                    <a:pt x="105779" y="280031"/>
                  </a:lnTo>
                  <a:lnTo>
                    <a:pt x="105947" y="274316"/>
                  </a:lnTo>
                  <a:lnTo>
                    <a:pt x="106109" y="268601"/>
                  </a:lnTo>
                  <a:lnTo>
                    <a:pt x="106262" y="262886"/>
                  </a:lnTo>
                  <a:lnTo>
                    <a:pt x="106408" y="257171"/>
                  </a:lnTo>
                  <a:lnTo>
                    <a:pt x="106548" y="251456"/>
                  </a:lnTo>
                  <a:lnTo>
                    <a:pt x="106683" y="245741"/>
                  </a:lnTo>
                  <a:lnTo>
                    <a:pt x="106811" y="240026"/>
                  </a:lnTo>
                  <a:lnTo>
                    <a:pt x="106934" y="234311"/>
                  </a:lnTo>
                  <a:lnTo>
                    <a:pt x="107053" y="228597"/>
                  </a:lnTo>
                  <a:lnTo>
                    <a:pt x="107166" y="222882"/>
                  </a:lnTo>
                  <a:lnTo>
                    <a:pt x="107275" y="217167"/>
                  </a:lnTo>
                  <a:lnTo>
                    <a:pt x="107381" y="211452"/>
                  </a:lnTo>
                  <a:lnTo>
                    <a:pt x="107483" y="205737"/>
                  </a:lnTo>
                  <a:lnTo>
                    <a:pt x="107581" y="200022"/>
                  </a:lnTo>
                  <a:lnTo>
                    <a:pt x="107676" y="194307"/>
                  </a:lnTo>
                  <a:lnTo>
                    <a:pt x="107769" y="188592"/>
                  </a:lnTo>
                  <a:lnTo>
                    <a:pt x="107858" y="182877"/>
                  </a:lnTo>
                  <a:lnTo>
                    <a:pt x="107946" y="177162"/>
                  </a:lnTo>
                  <a:lnTo>
                    <a:pt x="108032" y="171447"/>
                  </a:lnTo>
                  <a:lnTo>
                    <a:pt x="108115" y="165732"/>
                  </a:lnTo>
                  <a:lnTo>
                    <a:pt x="108197" y="160017"/>
                  </a:lnTo>
                  <a:lnTo>
                    <a:pt x="108279" y="154303"/>
                  </a:lnTo>
                  <a:lnTo>
                    <a:pt x="108359" y="148588"/>
                  </a:lnTo>
                  <a:lnTo>
                    <a:pt x="108438" y="142873"/>
                  </a:lnTo>
                  <a:lnTo>
                    <a:pt x="108516" y="137158"/>
                  </a:lnTo>
                  <a:lnTo>
                    <a:pt x="108594" y="131443"/>
                  </a:lnTo>
                  <a:lnTo>
                    <a:pt x="108672" y="125728"/>
                  </a:lnTo>
                  <a:lnTo>
                    <a:pt x="108750" y="120013"/>
                  </a:lnTo>
                  <a:lnTo>
                    <a:pt x="108829" y="114298"/>
                  </a:lnTo>
                  <a:lnTo>
                    <a:pt x="108907" y="108583"/>
                  </a:lnTo>
                  <a:lnTo>
                    <a:pt x="108986" y="102868"/>
                  </a:lnTo>
                  <a:lnTo>
                    <a:pt x="109066" y="97153"/>
                  </a:lnTo>
                  <a:lnTo>
                    <a:pt x="109147" y="91438"/>
                  </a:lnTo>
                  <a:lnTo>
                    <a:pt x="109228" y="85723"/>
                  </a:lnTo>
                  <a:lnTo>
                    <a:pt x="109311" y="80008"/>
                  </a:lnTo>
                  <a:lnTo>
                    <a:pt x="109395" y="74294"/>
                  </a:lnTo>
                  <a:lnTo>
                    <a:pt x="109480" y="68579"/>
                  </a:lnTo>
                  <a:lnTo>
                    <a:pt x="109567" y="62864"/>
                  </a:lnTo>
                  <a:lnTo>
                    <a:pt x="109655" y="57149"/>
                  </a:lnTo>
                  <a:lnTo>
                    <a:pt x="109744" y="51434"/>
                  </a:lnTo>
                  <a:lnTo>
                    <a:pt x="109835" y="45719"/>
                  </a:lnTo>
                  <a:lnTo>
                    <a:pt x="109928" y="40004"/>
                  </a:lnTo>
                  <a:lnTo>
                    <a:pt x="110022" y="34289"/>
                  </a:lnTo>
                  <a:lnTo>
                    <a:pt x="110117" y="28574"/>
                  </a:lnTo>
                  <a:lnTo>
                    <a:pt x="110215" y="22859"/>
                  </a:lnTo>
                  <a:lnTo>
                    <a:pt x="110313" y="17144"/>
                  </a:lnTo>
                  <a:lnTo>
                    <a:pt x="110413" y="11429"/>
                  </a:lnTo>
                  <a:lnTo>
                    <a:pt x="110514" y="5714"/>
                  </a:lnTo>
                  <a:lnTo>
                    <a:pt x="110617" y="0"/>
                  </a:lnTo>
                  <a:lnTo>
                    <a:pt x="119428" y="0"/>
                  </a:lnTo>
                  <a:lnTo>
                    <a:pt x="119530" y="5714"/>
                  </a:lnTo>
                  <a:lnTo>
                    <a:pt x="119632" y="11429"/>
                  </a:lnTo>
                  <a:lnTo>
                    <a:pt x="119732" y="17144"/>
                  </a:lnTo>
                  <a:lnTo>
                    <a:pt x="119830" y="22859"/>
                  </a:lnTo>
                  <a:lnTo>
                    <a:pt x="119927" y="28574"/>
                  </a:lnTo>
                  <a:lnTo>
                    <a:pt x="120023" y="34289"/>
                  </a:lnTo>
                  <a:lnTo>
                    <a:pt x="120117" y="40004"/>
                  </a:lnTo>
                  <a:lnTo>
                    <a:pt x="120209" y="45719"/>
                  </a:lnTo>
                  <a:lnTo>
                    <a:pt x="120300" y="51434"/>
                  </a:lnTo>
                  <a:lnTo>
                    <a:pt x="120390" y="57149"/>
                  </a:lnTo>
                  <a:lnTo>
                    <a:pt x="120478" y="62864"/>
                  </a:lnTo>
                  <a:lnTo>
                    <a:pt x="120564" y="68579"/>
                  </a:lnTo>
                  <a:lnTo>
                    <a:pt x="120650" y="74294"/>
                  </a:lnTo>
                  <a:lnTo>
                    <a:pt x="120733" y="80008"/>
                  </a:lnTo>
                  <a:lnTo>
                    <a:pt x="120816" y="85723"/>
                  </a:lnTo>
                  <a:lnTo>
                    <a:pt x="120898" y="91438"/>
                  </a:lnTo>
                  <a:lnTo>
                    <a:pt x="120978" y="97153"/>
                  </a:lnTo>
                  <a:lnTo>
                    <a:pt x="121058" y="102868"/>
                  </a:lnTo>
                  <a:lnTo>
                    <a:pt x="121137" y="108583"/>
                  </a:lnTo>
                  <a:lnTo>
                    <a:pt x="121216" y="114298"/>
                  </a:lnTo>
                  <a:lnTo>
                    <a:pt x="121294" y="120013"/>
                  </a:lnTo>
                  <a:lnTo>
                    <a:pt x="121372" y="125728"/>
                  </a:lnTo>
                  <a:lnTo>
                    <a:pt x="121450" y="131443"/>
                  </a:lnTo>
                  <a:lnTo>
                    <a:pt x="121528" y="137158"/>
                  </a:lnTo>
                  <a:lnTo>
                    <a:pt x="121607" y="142873"/>
                  </a:lnTo>
                  <a:lnTo>
                    <a:pt x="121686" y="148588"/>
                  </a:lnTo>
                  <a:lnTo>
                    <a:pt x="121766" y="154303"/>
                  </a:lnTo>
                  <a:lnTo>
                    <a:pt x="121847" y="160017"/>
                  </a:lnTo>
                  <a:lnTo>
                    <a:pt x="121929" y="165732"/>
                  </a:lnTo>
                  <a:lnTo>
                    <a:pt x="122013" y="171447"/>
                  </a:lnTo>
                  <a:lnTo>
                    <a:pt x="122099" y="177162"/>
                  </a:lnTo>
                  <a:lnTo>
                    <a:pt x="122186" y="182877"/>
                  </a:lnTo>
                  <a:lnTo>
                    <a:pt x="122276" y="188592"/>
                  </a:lnTo>
                  <a:lnTo>
                    <a:pt x="122369" y="194307"/>
                  </a:lnTo>
                  <a:lnTo>
                    <a:pt x="122464" y="200022"/>
                  </a:lnTo>
                  <a:lnTo>
                    <a:pt x="122562" y="205737"/>
                  </a:lnTo>
                  <a:lnTo>
                    <a:pt x="122664" y="211452"/>
                  </a:lnTo>
                  <a:lnTo>
                    <a:pt x="122769" y="217167"/>
                  </a:lnTo>
                  <a:lnTo>
                    <a:pt x="122879" y="222882"/>
                  </a:lnTo>
                  <a:lnTo>
                    <a:pt x="122992" y="228597"/>
                  </a:lnTo>
                  <a:lnTo>
                    <a:pt x="123111" y="234311"/>
                  </a:lnTo>
                  <a:lnTo>
                    <a:pt x="123234" y="240026"/>
                  </a:lnTo>
                  <a:lnTo>
                    <a:pt x="123362" y="245741"/>
                  </a:lnTo>
                  <a:lnTo>
                    <a:pt x="123496" y="251456"/>
                  </a:lnTo>
                  <a:lnTo>
                    <a:pt x="123637" y="257171"/>
                  </a:lnTo>
                  <a:lnTo>
                    <a:pt x="123783" y="262886"/>
                  </a:lnTo>
                  <a:lnTo>
                    <a:pt x="123936" y="268601"/>
                  </a:lnTo>
                  <a:lnTo>
                    <a:pt x="124097" y="274316"/>
                  </a:lnTo>
                  <a:lnTo>
                    <a:pt x="124265" y="280031"/>
                  </a:lnTo>
                  <a:lnTo>
                    <a:pt x="124440" y="285746"/>
                  </a:lnTo>
                  <a:lnTo>
                    <a:pt x="124626" y="291461"/>
                  </a:lnTo>
                  <a:lnTo>
                    <a:pt x="124820" y="297176"/>
                  </a:lnTo>
                  <a:lnTo>
                    <a:pt x="125023" y="302891"/>
                  </a:lnTo>
                  <a:lnTo>
                    <a:pt x="125236" y="308606"/>
                  </a:lnTo>
                  <a:lnTo>
                    <a:pt x="125461" y="314320"/>
                  </a:lnTo>
                  <a:lnTo>
                    <a:pt x="125696" y="320035"/>
                  </a:lnTo>
                  <a:lnTo>
                    <a:pt x="125941" y="325750"/>
                  </a:lnTo>
                  <a:lnTo>
                    <a:pt x="126203" y="331465"/>
                  </a:lnTo>
                  <a:lnTo>
                    <a:pt x="126476" y="337180"/>
                  </a:lnTo>
                  <a:lnTo>
                    <a:pt x="126761" y="342895"/>
                  </a:lnTo>
                  <a:lnTo>
                    <a:pt x="127063" y="348610"/>
                  </a:lnTo>
                  <a:lnTo>
                    <a:pt x="127381" y="354325"/>
                  </a:lnTo>
                  <a:lnTo>
                    <a:pt x="127712" y="360040"/>
                  </a:lnTo>
                  <a:lnTo>
                    <a:pt x="128059" y="365755"/>
                  </a:lnTo>
                  <a:lnTo>
                    <a:pt x="128429" y="371470"/>
                  </a:lnTo>
                  <a:lnTo>
                    <a:pt x="128814" y="377185"/>
                  </a:lnTo>
                  <a:lnTo>
                    <a:pt x="129215" y="382900"/>
                  </a:lnTo>
                  <a:lnTo>
                    <a:pt x="129641" y="388615"/>
                  </a:lnTo>
                  <a:lnTo>
                    <a:pt x="130089" y="394329"/>
                  </a:lnTo>
                  <a:lnTo>
                    <a:pt x="130554" y="400044"/>
                  </a:lnTo>
                  <a:lnTo>
                    <a:pt x="131042" y="405759"/>
                  </a:lnTo>
                  <a:lnTo>
                    <a:pt x="131560" y="411474"/>
                  </a:lnTo>
                  <a:lnTo>
                    <a:pt x="132098" y="417189"/>
                  </a:lnTo>
                  <a:lnTo>
                    <a:pt x="132656" y="422904"/>
                  </a:lnTo>
                  <a:lnTo>
                    <a:pt x="133252" y="428619"/>
                  </a:lnTo>
                  <a:lnTo>
                    <a:pt x="133871" y="434334"/>
                  </a:lnTo>
                  <a:lnTo>
                    <a:pt x="134514" y="440049"/>
                  </a:lnTo>
                  <a:lnTo>
                    <a:pt x="135189" y="445764"/>
                  </a:lnTo>
                  <a:lnTo>
                    <a:pt x="135898" y="451479"/>
                  </a:lnTo>
                  <a:lnTo>
                    <a:pt x="136633" y="457194"/>
                  </a:lnTo>
                  <a:lnTo>
                    <a:pt x="137396" y="462909"/>
                  </a:lnTo>
                  <a:lnTo>
                    <a:pt x="138203" y="468623"/>
                  </a:lnTo>
                  <a:lnTo>
                    <a:pt x="139038" y="474338"/>
                  </a:lnTo>
                  <a:lnTo>
                    <a:pt x="139901" y="480053"/>
                  </a:lnTo>
                  <a:lnTo>
                    <a:pt x="140806" y="485768"/>
                  </a:lnTo>
                  <a:lnTo>
                    <a:pt x="141748" y="491483"/>
                  </a:lnTo>
                  <a:lnTo>
                    <a:pt x="142720" y="497198"/>
                  </a:lnTo>
                  <a:lnTo>
                    <a:pt x="143727" y="502913"/>
                  </a:lnTo>
                  <a:lnTo>
                    <a:pt x="144781" y="508628"/>
                  </a:lnTo>
                  <a:lnTo>
                    <a:pt x="145866" y="514343"/>
                  </a:lnTo>
                  <a:lnTo>
                    <a:pt x="146983" y="520058"/>
                  </a:lnTo>
                  <a:lnTo>
                    <a:pt x="148148" y="525773"/>
                  </a:lnTo>
                  <a:lnTo>
                    <a:pt x="149349" y="531488"/>
                  </a:lnTo>
                  <a:lnTo>
                    <a:pt x="150582" y="537203"/>
                  </a:lnTo>
                  <a:lnTo>
                    <a:pt x="151854" y="542918"/>
                  </a:lnTo>
                  <a:lnTo>
                    <a:pt x="153171" y="548632"/>
                  </a:lnTo>
                  <a:lnTo>
                    <a:pt x="154519" y="554347"/>
                  </a:lnTo>
                  <a:lnTo>
                    <a:pt x="155897" y="560062"/>
                  </a:lnTo>
                  <a:lnTo>
                    <a:pt x="157326" y="565777"/>
                  </a:lnTo>
                  <a:lnTo>
                    <a:pt x="158784" y="571492"/>
                  </a:lnTo>
                  <a:lnTo>
                    <a:pt x="160272" y="577207"/>
                  </a:lnTo>
                  <a:lnTo>
                    <a:pt x="161799" y="582922"/>
                  </a:lnTo>
                  <a:lnTo>
                    <a:pt x="163361" y="588637"/>
                  </a:lnTo>
                  <a:lnTo>
                    <a:pt x="164949" y="594352"/>
                  </a:lnTo>
                  <a:lnTo>
                    <a:pt x="166564" y="600067"/>
                  </a:lnTo>
                  <a:lnTo>
                    <a:pt x="168218" y="605782"/>
                  </a:lnTo>
                  <a:lnTo>
                    <a:pt x="169894" y="611497"/>
                  </a:lnTo>
                  <a:lnTo>
                    <a:pt x="171591" y="617212"/>
                  </a:lnTo>
                  <a:lnTo>
                    <a:pt x="173317" y="622927"/>
                  </a:lnTo>
                  <a:lnTo>
                    <a:pt x="175063" y="628641"/>
                  </a:lnTo>
                  <a:lnTo>
                    <a:pt x="176826" y="634356"/>
                  </a:lnTo>
                  <a:lnTo>
                    <a:pt x="178605" y="640071"/>
                  </a:lnTo>
                  <a:lnTo>
                    <a:pt x="180403" y="645786"/>
                  </a:lnTo>
                  <a:lnTo>
                    <a:pt x="182209" y="651501"/>
                  </a:lnTo>
                  <a:lnTo>
                    <a:pt x="184024" y="657216"/>
                  </a:lnTo>
                  <a:lnTo>
                    <a:pt x="185847" y="662931"/>
                  </a:lnTo>
                  <a:lnTo>
                    <a:pt x="187672" y="668646"/>
                  </a:lnTo>
                  <a:lnTo>
                    <a:pt x="189499" y="674361"/>
                  </a:lnTo>
                  <a:lnTo>
                    <a:pt x="191323" y="680076"/>
                  </a:lnTo>
                  <a:lnTo>
                    <a:pt x="193139" y="685791"/>
                  </a:lnTo>
                  <a:lnTo>
                    <a:pt x="194948" y="691506"/>
                  </a:lnTo>
                  <a:lnTo>
                    <a:pt x="196748" y="697221"/>
                  </a:lnTo>
                  <a:lnTo>
                    <a:pt x="198526" y="702935"/>
                  </a:lnTo>
                  <a:lnTo>
                    <a:pt x="200288" y="708650"/>
                  </a:lnTo>
                  <a:lnTo>
                    <a:pt x="202031" y="714365"/>
                  </a:lnTo>
                  <a:lnTo>
                    <a:pt x="203746" y="720080"/>
                  </a:lnTo>
                  <a:lnTo>
                    <a:pt x="205428" y="725795"/>
                  </a:lnTo>
                  <a:lnTo>
                    <a:pt x="207084" y="731510"/>
                  </a:lnTo>
                  <a:lnTo>
                    <a:pt x="208708" y="737225"/>
                  </a:lnTo>
                  <a:lnTo>
                    <a:pt x="210281" y="742940"/>
                  </a:lnTo>
                  <a:lnTo>
                    <a:pt x="211818" y="748655"/>
                  </a:lnTo>
                  <a:lnTo>
                    <a:pt x="213319" y="754370"/>
                  </a:lnTo>
                  <a:lnTo>
                    <a:pt x="214759" y="760085"/>
                  </a:lnTo>
                  <a:lnTo>
                    <a:pt x="216148" y="765800"/>
                  </a:lnTo>
                  <a:lnTo>
                    <a:pt x="217492" y="771515"/>
                  </a:lnTo>
                  <a:lnTo>
                    <a:pt x="218780" y="777230"/>
                  </a:lnTo>
                  <a:lnTo>
                    <a:pt x="219994" y="782944"/>
                  </a:lnTo>
                  <a:lnTo>
                    <a:pt x="221157" y="788659"/>
                  </a:lnTo>
                  <a:lnTo>
                    <a:pt x="222267" y="794374"/>
                  </a:lnTo>
                  <a:lnTo>
                    <a:pt x="223288" y="800089"/>
                  </a:lnTo>
                  <a:lnTo>
                    <a:pt x="224247" y="805804"/>
                  </a:lnTo>
                  <a:lnTo>
                    <a:pt x="225149" y="811519"/>
                  </a:lnTo>
                  <a:lnTo>
                    <a:pt x="225972" y="817234"/>
                  </a:lnTo>
                  <a:lnTo>
                    <a:pt x="226711" y="822949"/>
                  </a:lnTo>
                  <a:lnTo>
                    <a:pt x="227388" y="828664"/>
                  </a:lnTo>
                  <a:lnTo>
                    <a:pt x="228002" y="834379"/>
                  </a:lnTo>
                  <a:lnTo>
                    <a:pt x="228510" y="840094"/>
                  </a:lnTo>
                  <a:lnTo>
                    <a:pt x="228954" y="845809"/>
                  </a:lnTo>
                  <a:lnTo>
                    <a:pt x="229334" y="851524"/>
                  </a:lnTo>
                  <a:lnTo>
                    <a:pt x="229623" y="857239"/>
                  </a:lnTo>
                  <a:lnTo>
                    <a:pt x="229830" y="862953"/>
                  </a:lnTo>
                  <a:lnTo>
                    <a:pt x="229974" y="868668"/>
                  </a:lnTo>
                  <a:lnTo>
                    <a:pt x="230045" y="874383"/>
                  </a:lnTo>
                  <a:lnTo>
                    <a:pt x="230019" y="880098"/>
                  </a:lnTo>
                  <a:lnTo>
                    <a:pt x="229930" y="885813"/>
                  </a:lnTo>
                  <a:lnTo>
                    <a:pt x="229781" y="891528"/>
                  </a:lnTo>
                  <a:lnTo>
                    <a:pt x="229538" y="897243"/>
                  </a:lnTo>
                  <a:lnTo>
                    <a:pt x="229229" y="902958"/>
                  </a:lnTo>
                  <a:lnTo>
                    <a:pt x="228861" y="908673"/>
                  </a:lnTo>
                  <a:lnTo>
                    <a:pt x="228424" y="914388"/>
                  </a:lnTo>
                  <a:lnTo>
                    <a:pt x="227909" y="920103"/>
                  </a:lnTo>
                  <a:lnTo>
                    <a:pt x="227342" y="925818"/>
                  </a:lnTo>
                  <a:lnTo>
                    <a:pt x="226724" y="931533"/>
                  </a:lnTo>
                  <a:lnTo>
                    <a:pt x="226025" y="937247"/>
                  </a:lnTo>
                  <a:lnTo>
                    <a:pt x="225280" y="942962"/>
                  </a:lnTo>
                  <a:lnTo>
                    <a:pt x="224490" y="948677"/>
                  </a:lnTo>
                  <a:lnTo>
                    <a:pt x="223643" y="954392"/>
                  </a:lnTo>
                  <a:lnTo>
                    <a:pt x="222744" y="960107"/>
                  </a:lnTo>
                  <a:lnTo>
                    <a:pt x="221809" y="965822"/>
                  </a:lnTo>
                  <a:lnTo>
                    <a:pt x="220836" y="971537"/>
                  </a:lnTo>
                  <a:lnTo>
                    <a:pt x="219811" y="977252"/>
                  </a:lnTo>
                  <a:lnTo>
                    <a:pt x="218758" y="982967"/>
                  </a:lnTo>
                  <a:lnTo>
                    <a:pt x="217678" y="988682"/>
                  </a:lnTo>
                  <a:lnTo>
                    <a:pt x="216562" y="994397"/>
                  </a:lnTo>
                  <a:lnTo>
                    <a:pt x="215420" y="1000112"/>
                  </a:lnTo>
                  <a:lnTo>
                    <a:pt x="214260" y="1005827"/>
                  </a:lnTo>
                  <a:lnTo>
                    <a:pt x="213079" y="1011542"/>
                  </a:lnTo>
                  <a:lnTo>
                    <a:pt x="211877" y="1017256"/>
                  </a:lnTo>
                  <a:lnTo>
                    <a:pt x="210664" y="1022971"/>
                  </a:lnTo>
                  <a:lnTo>
                    <a:pt x="209442" y="1028686"/>
                  </a:lnTo>
                  <a:lnTo>
                    <a:pt x="208208" y="1034401"/>
                  </a:lnTo>
                  <a:lnTo>
                    <a:pt x="206970" y="1040116"/>
                  </a:lnTo>
                  <a:lnTo>
                    <a:pt x="205730" y="1045831"/>
                  </a:lnTo>
                  <a:lnTo>
                    <a:pt x="204489" y="1051546"/>
                  </a:lnTo>
                  <a:lnTo>
                    <a:pt x="203251" y="1057261"/>
                  </a:lnTo>
                  <a:lnTo>
                    <a:pt x="202017" y="1062976"/>
                  </a:lnTo>
                  <a:lnTo>
                    <a:pt x="200788" y="1068691"/>
                  </a:lnTo>
                  <a:lnTo>
                    <a:pt x="199572" y="1074406"/>
                  </a:lnTo>
                  <a:lnTo>
                    <a:pt x="198365" y="1080121"/>
                  </a:lnTo>
                  <a:lnTo>
                    <a:pt x="197169" y="1085836"/>
                  </a:lnTo>
                  <a:lnTo>
                    <a:pt x="195990" y="1091550"/>
                  </a:lnTo>
                  <a:lnTo>
                    <a:pt x="194828" y="1097265"/>
                  </a:lnTo>
                  <a:lnTo>
                    <a:pt x="193681" y="1102980"/>
                  </a:lnTo>
                  <a:lnTo>
                    <a:pt x="192552" y="1108695"/>
                  </a:lnTo>
                  <a:lnTo>
                    <a:pt x="191449" y="1114410"/>
                  </a:lnTo>
                  <a:lnTo>
                    <a:pt x="190365" y="1120125"/>
                  </a:lnTo>
                  <a:lnTo>
                    <a:pt x="189300" y="1125840"/>
                  </a:lnTo>
                  <a:lnTo>
                    <a:pt x="188263" y="1131555"/>
                  </a:lnTo>
                  <a:lnTo>
                    <a:pt x="187252" y="1137270"/>
                  </a:lnTo>
                  <a:lnTo>
                    <a:pt x="186261" y="1142985"/>
                  </a:lnTo>
                  <a:lnTo>
                    <a:pt x="185295" y="1148700"/>
                  </a:lnTo>
                  <a:lnTo>
                    <a:pt x="184363" y="1154415"/>
                  </a:lnTo>
                  <a:lnTo>
                    <a:pt x="183452" y="1160130"/>
                  </a:lnTo>
                  <a:lnTo>
                    <a:pt x="182564" y="1165845"/>
                  </a:lnTo>
                  <a:lnTo>
                    <a:pt x="181712" y="1171559"/>
                  </a:lnTo>
                  <a:lnTo>
                    <a:pt x="180885" y="1177274"/>
                  </a:lnTo>
                  <a:lnTo>
                    <a:pt x="180082" y="1182989"/>
                  </a:lnTo>
                  <a:lnTo>
                    <a:pt x="179307" y="1188704"/>
                  </a:lnTo>
                  <a:lnTo>
                    <a:pt x="178565" y="1194419"/>
                  </a:lnTo>
                  <a:lnTo>
                    <a:pt x="177846" y="1200134"/>
                  </a:lnTo>
                  <a:lnTo>
                    <a:pt x="177149" y="1205849"/>
                  </a:lnTo>
                  <a:lnTo>
                    <a:pt x="176491" y="1211564"/>
                  </a:lnTo>
                  <a:lnTo>
                    <a:pt x="175855" y="1217279"/>
                  </a:lnTo>
                  <a:lnTo>
                    <a:pt x="175241" y="1222994"/>
                  </a:lnTo>
                  <a:lnTo>
                    <a:pt x="174657" y="1228709"/>
                  </a:lnTo>
                  <a:lnTo>
                    <a:pt x="174102" y="1234424"/>
                  </a:lnTo>
                  <a:lnTo>
                    <a:pt x="173568" y="1240139"/>
                  </a:lnTo>
                  <a:lnTo>
                    <a:pt x="173057" y="1245854"/>
                  </a:lnTo>
                  <a:lnTo>
                    <a:pt x="172579" y="1251568"/>
                  </a:lnTo>
                  <a:lnTo>
                    <a:pt x="172121" y="1257283"/>
                  </a:lnTo>
                  <a:lnTo>
                    <a:pt x="171683" y="1262998"/>
                  </a:lnTo>
                  <a:lnTo>
                    <a:pt x="171275" y="1268713"/>
                  </a:lnTo>
                  <a:lnTo>
                    <a:pt x="170888" y="1274428"/>
                  </a:lnTo>
                  <a:lnTo>
                    <a:pt x="170520" y="1280143"/>
                  </a:lnTo>
                  <a:lnTo>
                    <a:pt x="170174" y="1285858"/>
                  </a:lnTo>
                  <a:lnTo>
                    <a:pt x="169854" y="1291573"/>
                  </a:lnTo>
                  <a:lnTo>
                    <a:pt x="169551" y="1297288"/>
                  </a:lnTo>
                  <a:lnTo>
                    <a:pt x="169264" y="1303003"/>
                  </a:lnTo>
                  <a:lnTo>
                    <a:pt x="169003" y="1308718"/>
                  </a:lnTo>
                  <a:lnTo>
                    <a:pt x="168757" y="1314433"/>
                  </a:lnTo>
                  <a:lnTo>
                    <a:pt x="168527" y="1320148"/>
                  </a:lnTo>
                  <a:lnTo>
                    <a:pt x="168315" y="1325862"/>
                  </a:lnTo>
                  <a:lnTo>
                    <a:pt x="168121" y="1331577"/>
                  </a:lnTo>
                  <a:lnTo>
                    <a:pt x="167939" y="1337292"/>
                  </a:lnTo>
                  <a:lnTo>
                    <a:pt x="167770" y="1343007"/>
                  </a:lnTo>
                  <a:lnTo>
                    <a:pt x="167619" y="1348722"/>
                  </a:lnTo>
                  <a:lnTo>
                    <a:pt x="167478" y="1354437"/>
                  </a:lnTo>
                  <a:lnTo>
                    <a:pt x="167346" y="1360152"/>
                  </a:lnTo>
                  <a:lnTo>
                    <a:pt x="167226" y="1365867"/>
                  </a:lnTo>
                  <a:lnTo>
                    <a:pt x="167116" y="1371582"/>
                  </a:lnTo>
                  <a:lnTo>
                    <a:pt x="167012" y="1377297"/>
                  </a:lnTo>
                  <a:lnTo>
                    <a:pt x="166915" y="1383012"/>
                  </a:lnTo>
                  <a:lnTo>
                    <a:pt x="166825" y="1388727"/>
                  </a:lnTo>
                  <a:lnTo>
                    <a:pt x="166738" y="1394442"/>
                  </a:lnTo>
                  <a:lnTo>
                    <a:pt x="166654" y="1400157"/>
                  </a:lnTo>
                  <a:lnTo>
                    <a:pt x="166573" y="1405871"/>
                  </a:lnTo>
                  <a:lnTo>
                    <a:pt x="166492" y="1411586"/>
                  </a:lnTo>
                  <a:lnTo>
                    <a:pt x="166411" y="1417301"/>
                  </a:lnTo>
                  <a:lnTo>
                    <a:pt x="166328" y="1423016"/>
                  </a:lnTo>
                  <a:lnTo>
                    <a:pt x="166241" y="1428731"/>
                  </a:lnTo>
                  <a:lnTo>
                    <a:pt x="166150" y="1434446"/>
                  </a:lnTo>
                  <a:lnTo>
                    <a:pt x="166055" y="1440161"/>
                  </a:lnTo>
                  <a:lnTo>
                    <a:pt x="165950" y="1445876"/>
                  </a:lnTo>
                  <a:lnTo>
                    <a:pt x="165838" y="1451591"/>
                  </a:lnTo>
                  <a:lnTo>
                    <a:pt x="165719" y="1457306"/>
                  </a:lnTo>
                  <a:lnTo>
                    <a:pt x="165588" y="1463021"/>
                  </a:lnTo>
                  <a:lnTo>
                    <a:pt x="165444" y="1468736"/>
                  </a:lnTo>
                  <a:lnTo>
                    <a:pt x="165290" y="1474451"/>
                  </a:lnTo>
                  <a:lnTo>
                    <a:pt x="165124" y="1480166"/>
                  </a:lnTo>
                  <a:lnTo>
                    <a:pt x="164938" y="1485880"/>
                  </a:lnTo>
                  <a:lnTo>
                    <a:pt x="164740" y="1491595"/>
                  </a:lnTo>
                  <a:lnTo>
                    <a:pt x="164529" y="1497310"/>
                  </a:lnTo>
                  <a:lnTo>
                    <a:pt x="164298" y="1503025"/>
                  </a:lnTo>
                  <a:lnTo>
                    <a:pt x="164050" y="1508740"/>
                  </a:lnTo>
                  <a:lnTo>
                    <a:pt x="163786" y="1514455"/>
                  </a:lnTo>
                  <a:lnTo>
                    <a:pt x="163506" y="1520170"/>
                  </a:lnTo>
                  <a:lnTo>
                    <a:pt x="163202" y="1525885"/>
                  </a:lnTo>
                  <a:lnTo>
                    <a:pt x="162883" y="1531600"/>
                  </a:lnTo>
                  <a:lnTo>
                    <a:pt x="162549" y="1537315"/>
                  </a:lnTo>
                  <a:lnTo>
                    <a:pt x="162190" y="1543030"/>
                  </a:lnTo>
                  <a:lnTo>
                    <a:pt x="161815" y="1548745"/>
                  </a:lnTo>
                  <a:lnTo>
                    <a:pt x="161424" y="1554460"/>
                  </a:lnTo>
                  <a:lnTo>
                    <a:pt x="161015" y="1560174"/>
                  </a:lnTo>
                  <a:lnTo>
                    <a:pt x="160585" y="1565889"/>
                  </a:lnTo>
                  <a:lnTo>
                    <a:pt x="160141" y="1571604"/>
                  </a:lnTo>
                  <a:lnTo>
                    <a:pt x="159683" y="1577319"/>
                  </a:lnTo>
                  <a:lnTo>
                    <a:pt x="159204" y="1583034"/>
                  </a:lnTo>
                  <a:lnTo>
                    <a:pt x="158712" y="1588749"/>
                  </a:lnTo>
                  <a:lnTo>
                    <a:pt x="158209" y="1594464"/>
                  </a:lnTo>
                  <a:lnTo>
                    <a:pt x="157691" y="1600179"/>
                  </a:lnTo>
                  <a:lnTo>
                    <a:pt x="157159" y="1605894"/>
                  </a:lnTo>
                  <a:lnTo>
                    <a:pt x="156618" y="1611609"/>
                  </a:lnTo>
                  <a:lnTo>
                    <a:pt x="156068" y="1617324"/>
                  </a:lnTo>
                  <a:lnTo>
                    <a:pt x="155506" y="1623039"/>
                  </a:lnTo>
                  <a:lnTo>
                    <a:pt x="154938" y="1628754"/>
                  </a:lnTo>
                  <a:lnTo>
                    <a:pt x="154364" y="1634469"/>
                  </a:lnTo>
                  <a:lnTo>
                    <a:pt x="153783" y="1640183"/>
                  </a:lnTo>
                  <a:lnTo>
                    <a:pt x="153198" y="1645898"/>
                  </a:lnTo>
                  <a:lnTo>
                    <a:pt x="152611" y="1651613"/>
                  </a:lnTo>
                  <a:lnTo>
                    <a:pt x="152021" y="1657328"/>
                  </a:lnTo>
                  <a:lnTo>
                    <a:pt x="151430" y="1663043"/>
                  </a:lnTo>
                  <a:lnTo>
                    <a:pt x="150839" y="1668758"/>
                  </a:lnTo>
                  <a:lnTo>
                    <a:pt x="150250" y="1674473"/>
                  </a:lnTo>
                  <a:lnTo>
                    <a:pt x="149663" y="1680188"/>
                  </a:lnTo>
                  <a:lnTo>
                    <a:pt x="149080" y="1685903"/>
                  </a:lnTo>
                  <a:lnTo>
                    <a:pt x="148501" y="1691618"/>
                  </a:lnTo>
                  <a:lnTo>
                    <a:pt x="147926" y="1697333"/>
                  </a:lnTo>
                  <a:lnTo>
                    <a:pt x="147360" y="1703048"/>
                  </a:lnTo>
                  <a:lnTo>
                    <a:pt x="146799" y="1708763"/>
                  </a:lnTo>
                  <a:lnTo>
                    <a:pt x="146244" y="1714478"/>
                  </a:lnTo>
                  <a:lnTo>
                    <a:pt x="145701" y="1720192"/>
                  </a:lnTo>
                  <a:lnTo>
                    <a:pt x="145165" y="1725907"/>
                  </a:lnTo>
                  <a:lnTo>
                    <a:pt x="144637" y="1731622"/>
                  </a:lnTo>
                  <a:lnTo>
                    <a:pt x="144121" y="1737337"/>
                  </a:lnTo>
                  <a:lnTo>
                    <a:pt x="143616" y="1743052"/>
                  </a:lnTo>
                  <a:lnTo>
                    <a:pt x="143120" y="1748767"/>
                  </a:lnTo>
                  <a:lnTo>
                    <a:pt x="142633" y="1754482"/>
                  </a:lnTo>
                  <a:lnTo>
                    <a:pt x="142161" y="1760197"/>
                  </a:lnTo>
                  <a:lnTo>
                    <a:pt x="141699" y="1765912"/>
                  </a:lnTo>
                  <a:lnTo>
                    <a:pt x="141246" y="1771627"/>
                  </a:lnTo>
                  <a:lnTo>
                    <a:pt x="140806" y="1777342"/>
                  </a:lnTo>
                  <a:lnTo>
                    <a:pt x="140378" y="1783057"/>
                  </a:lnTo>
                  <a:lnTo>
                    <a:pt x="139959" y="1788772"/>
                  </a:lnTo>
                  <a:lnTo>
                    <a:pt x="139551" y="1794486"/>
                  </a:lnTo>
                  <a:lnTo>
                    <a:pt x="139157" y="1800201"/>
                  </a:lnTo>
                  <a:lnTo>
                    <a:pt x="138771" y="1805916"/>
                  </a:lnTo>
                  <a:lnTo>
                    <a:pt x="138393" y="1811631"/>
                  </a:lnTo>
                  <a:lnTo>
                    <a:pt x="138029" y="1817346"/>
                  </a:lnTo>
                  <a:lnTo>
                    <a:pt x="137673" y="1823061"/>
                  </a:lnTo>
                  <a:lnTo>
                    <a:pt x="137325" y="1828776"/>
                  </a:lnTo>
                  <a:lnTo>
                    <a:pt x="136987" y="1834491"/>
                  </a:lnTo>
                  <a:lnTo>
                    <a:pt x="136658" y="1840206"/>
                  </a:lnTo>
                  <a:lnTo>
                    <a:pt x="136335" y="1845921"/>
                  </a:lnTo>
                  <a:lnTo>
                    <a:pt x="136020" y="1851636"/>
                  </a:lnTo>
                  <a:lnTo>
                    <a:pt x="135714" y="1857351"/>
                  </a:lnTo>
                  <a:lnTo>
                    <a:pt x="135414" y="1863066"/>
                  </a:lnTo>
                  <a:lnTo>
                    <a:pt x="135119" y="1868781"/>
                  </a:lnTo>
                  <a:lnTo>
                    <a:pt x="134831" y="1874495"/>
                  </a:lnTo>
                  <a:lnTo>
                    <a:pt x="134549" y="1880210"/>
                  </a:lnTo>
                  <a:lnTo>
                    <a:pt x="134272" y="1885925"/>
                  </a:lnTo>
                  <a:lnTo>
                    <a:pt x="133998" y="1891640"/>
                  </a:lnTo>
                  <a:lnTo>
                    <a:pt x="133731" y="1897355"/>
                  </a:lnTo>
                  <a:lnTo>
                    <a:pt x="133467" y="1903070"/>
                  </a:lnTo>
                  <a:lnTo>
                    <a:pt x="133206" y="1908785"/>
                  </a:lnTo>
                  <a:lnTo>
                    <a:pt x="132950" y="1914500"/>
                  </a:lnTo>
                  <a:lnTo>
                    <a:pt x="132696" y="1920215"/>
                  </a:lnTo>
                  <a:lnTo>
                    <a:pt x="132445" y="1925930"/>
                  </a:lnTo>
                  <a:lnTo>
                    <a:pt x="132197" y="1931645"/>
                  </a:lnTo>
                  <a:lnTo>
                    <a:pt x="131951" y="1937360"/>
                  </a:lnTo>
                  <a:lnTo>
                    <a:pt x="131708" y="1943075"/>
                  </a:lnTo>
                  <a:lnTo>
                    <a:pt x="131466" y="1948789"/>
                  </a:lnTo>
                  <a:lnTo>
                    <a:pt x="131227" y="1954504"/>
                  </a:lnTo>
                  <a:lnTo>
                    <a:pt x="130990" y="1960219"/>
                  </a:lnTo>
                  <a:lnTo>
                    <a:pt x="130753" y="1965934"/>
                  </a:lnTo>
                  <a:lnTo>
                    <a:pt x="130519" y="1971649"/>
                  </a:lnTo>
                  <a:lnTo>
                    <a:pt x="130287" y="1977364"/>
                  </a:lnTo>
                  <a:lnTo>
                    <a:pt x="130055" y="1983079"/>
                  </a:lnTo>
                  <a:lnTo>
                    <a:pt x="129825" y="1988794"/>
                  </a:lnTo>
                  <a:lnTo>
                    <a:pt x="129597" y="1994509"/>
                  </a:lnTo>
                  <a:lnTo>
                    <a:pt x="129370" y="2000224"/>
                  </a:lnTo>
                  <a:lnTo>
                    <a:pt x="129144" y="2005939"/>
                  </a:lnTo>
                  <a:lnTo>
                    <a:pt x="128920" y="2011654"/>
                  </a:lnTo>
                  <a:lnTo>
                    <a:pt x="128697" y="2017369"/>
                  </a:lnTo>
                  <a:lnTo>
                    <a:pt x="128476" y="2023084"/>
                  </a:lnTo>
                  <a:lnTo>
                    <a:pt x="128256" y="2028798"/>
                  </a:lnTo>
                  <a:lnTo>
                    <a:pt x="128038" y="2034513"/>
                  </a:lnTo>
                  <a:lnTo>
                    <a:pt x="127821" y="2040228"/>
                  </a:lnTo>
                  <a:lnTo>
                    <a:pt x="127606" y="2045943"/>
                  </a:lnTo>
                  <a:lnTo>
                    <a:pt x="127393" y="2051658"/>
                  </a:lnTo>
                  <a:lnTo>
                    <a:pt x="127182" y="2057373"/>
                  </a:lnTo>
                  <a:lnTo>
                    <a:pt x="126972" y="2063088"/>
                  </a:lnTo>
                  <a:lnTo>
                    <a:pt x="126764" y="2068803"/>
                  </a:lnTo>
                  <a:lnTo>
                    <a:pt x="126559" y="2074518"/>
                  </a:lnTo>
                  <a:lnTo>
                    <a:pt x="126356" y="2080233"/>
                  </a:lnTo>
                  <a:lnTo>
                    <a:pt x="126154" y="2085948"/>
                  </a:lnTo>
                  <a:lnTo>
                    <a:pt x="125956" y="2091663"/>
                  </a:lnTo>
                  <a:lnTo>
                    <a:pt x="125759" y="2097378"/>
                  </a:lnTo>
                  <a:lnTo>
                    <a:pt x="125565" y="2103093"/>
                  </a:lnTo>
                  <a:lnTo>
                    <a:pt x="125373" y="2108807"/>
                  </a:lnTo>
                  <a:lnTo>
                    <a:pt x="125185" y="2114522"/>
                  </a:lnTo>
                  <a:lnTo>
                    <a:pt x="124998" y="2120237"/>
                  </a:lnTo>
                  <a:lnTo>
                    <a:pt x="124814" y="2125952"/>
                  </a:lnTo>
                  <a:lnTo>
                    <a:pt x="124633" y="2131667"/>
                  </a:lnTo>
                  <a:lnTo>
                    <a:pt x="124455" y="2137382"/>
                  </a:lnTo>
                  <a:lnTo>
                    <a:pt x="124280" y="2143097"/>
                  </a:lnTo>
                  <a:lnTo>
                    <a:pt x="124108" y="2148812"/>
                  </a:lnTo>
                  <a:lnTo>
                    <a:pt x="123939" y="2154527"/>
                  </a:lnTo>
                  <a:lnTo>
                    <a:pt x="123772" y="2160242"/>
                  </a:lnTo>
                  <a:lnTo>
                    <a:pt x="123609" y="2165957"/>
                  </a:lnTo>
                  <a:lnTo>
                    <a:pt x="123450" y="2171672"/>
                  </a:lnTo>
                  <a:lnTo>
                    <a:pt x="123293" y="2177387"/>
                  </a:lnTo>
                  <a:lnTo>
                    <a:pt x="123139" y="2183101"/>
                  </a:lnTo>
                  <a:lnTo>
                    <a:pt x="122989" y="2188816"/>
                  </a:lnTo>
                  <a:lnTo>
                    <a:pt x="122842" y="2194531"/>
                  </a:lnTo>
                  <a:lnTo>
                    <a:pt x="122699" y="2200246"/>
                  </a:lnTo>
                  <a:lnTo>
                    <a:pt x="122558" y="2205961"/>
                  </a:lnTo>
                  <a:lnTo>
                    <a:pt x="122422" y="2211676"/>
                  </a:lnTo>
                  <a:lnTo>
                    <a:pt x="122289" y="2217391"/>
                  </a:lnTo>
                  <a:lnTo>
                    <a:pt x="122159" y="2223106"/>
                  </a:lnTo>
                  <a:lnTo>
                    <a:pt x="122034" y="2228821"/>
                  </a:lnTo>
                  <a:lnTo>
                    <a:pt x="121911" y="2234536"/>
                  </a:lnTo>
                  <a:lnTo>
                    <a:pt x="121792" y="2240251"/>
                  </a:lnTo>
                  <a:lnTo>
                    <a:pt x="121677" y="2245966"/>
                  </a:lnTo>
                  <a:lnTo>
                    <a:pt x="121566" y="2251681"/>
                  </a:lnTo>
                  <a:lnTo>
                    <a:pt x="121458" y="2257396"/>
                  </a:lnTo>
                  <a:lnTo>
                    <a:pt x="121353" y="2263110"/>
                  </a:lnTo>
                  <a:lnTo>
                    <a:pt x="121253" y="2268825"/>
                  </a:lnTo>
                  <a:lnTo>
                    <a:pt x="121157" y="2274540"/>
                  </a:lnTo>
                  <a:lnTo>
                    <a:pt x="121064" y="2280255"/>
                  </a:lnTo>
                  <a:lnTo>
                    <a:pt x="120975" y="2285970"/>
                  </a:lnTo>
                  <a:lnTo>
                    <a:pt x="120890" y="2291685"/>
                  </a:lnTo>
                  <a:lnTo>
                    <a:pt x="120808" y="2297400"/>
                  </a:lnTo>
                  <a:lnTo>
                    <a:pt x="120731" y="2303115"/>
                  </a:lnTo>
                  <a:lnTo>
                    <a:pt x="120658" y="2308830"/>
                  </a:lnTo>
                  <a:lnTo>
                    <a:pt x="120588" y="2314545"/>
                  </a:lnTo>
                  <a:lnTo>
                    <a:pt x="120522" y="2320260"/>
                  </a:lnTo>
                  <a:lnTo>
                    <a:pt x="120461" y="2325975"/>
                  </a:lnTo>
                  <a:lnTo>
                    <a:pt x="120403" y="2331690"/>
                  </a:lnTo>
                  <a:lnTo>
                    <a:pt x="120349" y="2337405"/>
                  </a:lnTo>
                  <a:lnTo>
                    <a:pt x="120300" y="2343119"/>
                  </a:lnTo>
                  <a:lnTo>
                    <a:pt x="120254" y="2348834"/>
                  </a:lnTo>
                  <a:lnTo>
                    <a:pt x="120213" y="2354549"/>
                  </a:lnTo>
                  <a:lnTo>
                    <a:pt x="120174" y="2360264"/>
                  </a:lnTo>
                  <a:lnTo>
                    <a:pt x="120142" y="2365979"/>
                  </a:lnTo>
                  <a:lnTo>
                    <a:pt x="120112" y="2371694"/>
                  </a:lnTo>
                  <a:lnTo>
                    <a:pt x="120086" y="2377409"/>
                  </a:lnTo>
                  <a:lnTo>
                    <a:pt x="120065" y="2383124"/>
                  </a:lnTo>
                  <a:lnTo>
                    <a:pt x="120048" y="2388839"/>
                  </a:lnTo>
                  <a:lnTo>
                    <a:pt x="120035" y="2394554"/>
                  </a:lnTo>
                  <a:lnTo>
                    <a:pt x="120025" y="2400269"/>
                  </a:lnTo>
                  <a:lnTo>
                    <a:pt x="120020" y="2405984"/>
                  </a:lnTo>
                  <a:lnTo>
                    <a:pt x="120019" y="2411699"/>
                  </a:lnTo>
                  <a:lnTo>
                    <a:pt x="120021" y="2417413"/>
                  </a:lnTo>
                  <a:lnTo>
                    <a:pt x="120028" y="2423128"/>
                  </a:lnTo>
                  <a:lnTo>
                    <a:pt x="120039" y="2428843"/>
                  </a:lnTo>
                  <a:lnTo>
                    <a:pt x="120052" y="2434558"/>
                  </a:lnTo>
                  <a:lnTo>
                    <a:pt x="120070" y="2440273"/>
                  </a:lnTo>
                  <a:lnTo>
                    <a:pt x="120092" y="2445988"/>
                  </a:lnTo>
                  <a:lnTo>
                    <a:pt x="120118" y="2451703"/>
                  </a:lnTo>
                  <a:lnTo>
                    <a:pt x="120146" y="2457418"/>
                  </a:lnTo>
                  <a:lnTo>
                    <a:pt x="120178" y="2463133"/>
                  </a:lnTo>
                  <a:lnTo>
                    <a:pt x="120214" y="2468848"/>
                  </a:lnTo>
                  <a:lnTo>
                    <a:pt x="120252" y="2474563"/>
                  </a:lnTo>
                  <a:lnTo>
                    <a:pt x="120294" y="2480278"/>
                  </a:lnTo>
                  <a:lnTo>
                    <a:pt x="120339" y="2485993"/>
                  </a:lnTo>
                  <a:lnTo>
                    <a:pt x="120387" y="2491708"/>
                  </a:lnTo>
                  <a:lnTo>
                    <a:pt x="120436" y="2497422"/>
                  </a:lnTo>
                  <a:lnTo>
                    <a:pt x="120489" y="2503137"/>
                  </a:lnTo>
                  <a:lnTo>
                    <a:pt x="120544" y="2508852"/>
                  </a:lnTo>
                  <a:lnTo>
                    <a:pt x="120601" y="2514567"/>
                  </a:lnTo>
                  <a:lnTo>
                    <a:pt x="120660" y="2520282"/>
                  </a:lnTo>
                  <a:lnTo>
                    <a:pt x="120721" y="2525997"/>
                  </a:lnTo>
                  <a:lnTo>
                    <a:pt x="120783" y="2531712"/>
                  </a:lnTo>
                  <a:lnTo>
                    <a:pt x="120846" y="2537427"/>
                  </a:lnTo>
                  <a:lnTo>
                    <a:pt x="120911" y="2543142"/>
                  </a:lnTo>
                  <a:lnTo>
                    <a:pt x="120976" y="2548857"/>
                  </a:lnTo>
                  <a:lnTo>
                    <a:pt x="121042" y="2554572"/>
                  </a:lnTo>
                  <a:lnTo>
                    <a:pt x="121108" y="2560287"/>
                  </a:lnTo>
                  <a:lnTo>
                    <a:pt x="121174" y="2566002"/>
                  </a:lnTo>
                  <a:lnTo>
                    <a:pt x="121239" y="2571717"/>
                  </a:lnTo>
                  <a:lnTo>
                    <a:pt x="121305" y="2577431"/>
                  </a:lnTo>
                  <a:lnTo>
                    <a:pt x="121369" y="2583146"/>
                  </a:lnTo>
                  <a:lnTo>
                    <a:pt x="121432" y="2588861"/>
                  </a:lnTo>
                  <a:lnTo>
                    <a:pt x="121495" y="2594576"/>
                  </a:lnTo>
                  <a:lnTo>
                    <a:pt x="121555" y="2600291"/>
                  </a:lnTo>
                  <a:lnTo>
                    <a:pt x="121613" y="2606006"/>
                  </a:lnTo>
                  <a:lnTo>
                    <a:pt x="121669" y="2611721"/>
                  </a:lnTo>
                  <a:lnTo>
                    <a:pt x="121723" y="2617436"/>
                  </a:lnTo>
                  <a:lnTo>
                    <a:pt x="121774" y="2623151"/>
                  </a:lnTo>
                  <a:lnTo>
                    <a:pt x="121822" y="2628866"/>
                  </a:lnTo>
                  <a:lnTo>
                    <a:pt x="121868" y="2634581"/>
                  </a:lnTo>
                  <a:lnTo>
                    <a:pt x="121909" y="2640296"/>
                  </a:lnTo>
                  <a:lnTo>
                    <a:pt x="121947" y="2646011"/>
                  </a:lnTo>
                  <a:lnTo>
                    <a:pt x="121981" y="2651725"/>
                  </a:lnTo>
                  <a:lnTo>
                    <a:pt x="122011" y="2657440"/>
                  </a:lnTo>
                  <a:lnTo>
                    <a:pt x="122036" y="2663155"/>
                  </a:lnTo>
                  <a:lnTo>
                    <a:pt x="122057" y="2668870"/>
                  </a:lnTo>
                  <a:lnTo>
                    <a:pt x="122074" y="2674585"/>
                  </a:lnTo>
                  <a:lnTo>
                    <a:pt x="122086" y="2680300"/>
                  </a:lnTo>
                  <a:lnTo>
                    <a:pt x="122093" y="2686015"/>
                  </a:lnTo>
                  <a:lnTo>
                    <a:pt x="122095" y="2691730"/>
                  </a:lnTo>
                  <a:lnTo>
                    <a:pt x="122092" y="2697445"/>
                  </a:lnTo>
                  <a:lnTo>
                    <a:pt x="122083" y="2703160"/>
                  </a:lnTo>
                  <a:lnTo>
                    <a:pt x="122070" y="2708875"/>
                  </a:lnTo>
                  <a:lnTo>
                    <a:pt x="122052" y="2714590"/>
                  </a:lnTo>
                  <a:lnTo>
                    <a:pt x="122027" y="2720305"/>
                  </a:lnTo>
                  <a:lnTo>
                    <a:pt x="121998" y="2726020"/>
                  </a:lnTo>
                  <a:lnTo>
                    <a:pt x="121965" y="2731734"/>
                  </a:lnTo>
                  <a:lnTo>
                    <a:pt x="121925" y="2737449"/>
                  </a:lnTo>
                  <a:lnTo>
                    <a:pt x="121880" y="2743164"/>
                  </a:lnTo>
                  <a:lnTo>
                    <a:pt x="121831" y="2748879"/>
                  </a:lnTo>
                  <a:lnTo>
                    <a:pt x="121776" y="2754594"/>
                  </a:lnTo>
                  <a:lnTo>
                    <a:pt x="121717" y="2760309"/>
                  </a:lnTo>
                  <a:lnTo>
                    <a:pt x="121653" y="2766024"/>
                  </a:lnTo>
                  <a:lnTo>
                    <a:pt x="121585" y="2771739"/>
                  </a:lnTo>
                  <a:lnTo>
                    <a:pt x="121511" y="2777454"/>
                  </a:lnTo>
                  <a:lnTo>
                    <a:pt x="121434" y="2783169"/>
                  </a:lnTo>
                  <a:lnTo>
                    <a:pt x="121353" y="2788884"/>
                  </a:lnTo>
                  <a:lnTo>
                    <a:pt x="121267" y="2794599"/>
                  </a:lnTo>
                  <a:lnTo>
                    <a:pt x="121178" y="2800314"/>
                  </a:lnTo>
                  <a:lnTo>
                    <a:pt x="121086" y="2806028"/>
                  </a:lnTo>
                  <a:lnTo>
                    <a:pt x="120990" y="2811743"/>
                  </a:lnTo>
                  <a:lnTo>
                    <a:pt x="120891" y="2817458"/>
                  </a:lnTo>
                  <a:lnTo>
                    <a:pt x="120789" y="2823173"/>
                  </a:lnTo>
                  <a:lnTo>
                    <a:pt x="120685" y="2828888"/>
                  </a:lnTo>
                  <a:lnTo>
                    <a:pt x="120578" y="2834603"/>
                  </a:lnTo>
                  <a:lnTo>
                    <a:pt x="120469" y="2840318"/>
                  </a:lnTo>
                  <a:lnTo>
                    <a:pt x="120359" y="2846033"/>
                  </a:lnTo>
                  <a:lnTo>
                    <a:pt x="120246" y="2851748"/>
                  </a:lnTo>
                  <a:lnTo>
                    <a:pt x="120132" y="2857463"/>
                  </a:lnTo>
                  <a:lnTo>
                    <a:pt x="120016" y="2863178"/>
                  </a:lnTo>
                  <a:lnTo>
                    <a:pt x="119900" y="2868893"/>
                  </a:lnTo>
                  <a:lnTo>
                    <a:pt x="119782" y="2874608"/>
                  </a:lnTo>
                  <a:lnTo>
                    <a:pt x="119664" y="2880323"/>
                  </a:lnTo>
                  <a:lnTo>
                    <a:pt x="119546" y="2886037"/>
                  </a:lnTo>
                  <a:lnTo>
                    <a:pt x="119427" y="2891752"/>
                  </a:lnTo>
                  <a:lnTo>
                    <a:pt x="119308" y="2897467"/>
                  </a:lnTo>
                  <a:lnTo>
                    <a:pt x="119189" y="2903182"/>
                  </a:lnTo>
                  <a:lnTo>
                    <a:pt x="119071" y="2908897"/>
                  </a:lnTo>
                  <a:lnTo>
                    <a:pt x="118953" y="2914612"/>
                  </a:lnTo>
                  <a:lnTo>
                    <a:pt x="118835" y="2920327"/>
                  </a:lnTo>
                  <a:close/>
                </a:path>
              </a:pathLst>
            </a:custGeom>
            <a:solidFill>
              <a:srgbClr val="8B0000">
                <a:alpha val="50196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311962" y="3339788"/>
              <a:ext cx="0" cy="231664"/>
            </a:xfrm>
            <a:custGeom>
              <a:avLst/>
              <a:pathLst>
                <a:path w="0" h="231664">
                  <a:moveTo>
                    <a:pt x="0" y="23166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311962" y="3783080"/>
              <a:ext cx="0" cy="258329"/>
            </a:xfrm>
            <a:custGeom>
              <a:avLst/>
              <a:pathLst>
                <a:path w="0" h="258329">
                  <a:moveTo>
                    <a:pt x="0" y="0"/>
                  </a:moveTo>
                  <a:lnTo>
                    <a:pt x="0" y="25832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g40"/>
            <p:cNvSpPr/>
            <p:nvPr/>
          </p:nvSpPr>
          <p:spPr>
            <a:xfrm>
              <a:off x="4264918" y="3571453"/>
              <a:ext cx="94087" cy="211627"/>
            </a:xfrm>
            <a:custGeom>
              <a:avLst/>
              <a:pathLst>
                <a:path w="94087" h="211627">
                  <a:moveTo>
                    <a:pt x="0" y="0"/>
                  </a:moveTo>
                  <a:lnTo>
                    <a:pt x="0" y="211627"/>
                  </a:lnTo>
                  <a:lnTo>
                    <a:pt x="94087" y="211627"/>
                  </a:lnTo>
                  <a:lnTo>
                    <a:pt x="9408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264918" y="3716612"/>
              <a:ext cx="94087" cy="0"/>
            </a:xfrm>
            <a:custGeom>
              <a:avLst/>
              <a:pathLst>
                <a:path w="94087" h="0">
                  <a:moveTo>
                    <a:pt x="0" y="0"/>
                  </a:moveTo>
                  <a:lnTo>
                    <a:pt x="94087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4782398" y="2872486"/>
              <a:ext cx="0" cy="815473"/>
            </a:xfrm>
            <a:custGeom>
              <a:avLst/>
              <a:pathLst>
                <a:path w="0" h="815473">
                  <a:moveTo>
                    <a:pt x="0" y="81547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4782398" y="4323730"/>
              <a:ext cx="0" cy="918048"/>
            </a:xfrm>
            <a:custGeom>
              <a:avLst/>
              <a:pathLst>
                <a:path w="0" h="918048">
                  <a:moveTo>
                    <a:pt x="0" y="0"/>
                  </a:moveTo>
                  <a:lnTo>
                    <a:pt x="0" y="91804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g44"/>
            <p:cNvSpPr/>
            <p:nvPr/>
          </p:nvSpPr>
          <p:spPr>
            <a:xfrm>
              <a:off x="4735354" y="3687960"/>
              <a:ext cx="94087" cy="635769"/>
            </a:xfrm>
            <a:custGeom>
              <a:avLst/>
              <a:pathLst>
                <a:path w="94087" h="635769">
                  <a:moveTo>
                    <a:pt x="0" y="0"/>
                  </a:moveTo>
                  <a:lnTo>
                    <a:pt x="0" y="635769"/>
                  </a:lnTo>
                  <a:lnTo>
                    <a:pt x="94087" y="635769"/>
                  </a:lnTo>
                  <a:lnTo>
                    <a:pt x="9408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4735354" y="3854673"/>
              <a:ext cx="94087" cy="0"/>
            </a:xfrm>
            <a:custGeom>
              <a:avLst/>
              <a:pathLst>
                <a:path w="94087" h="0">
                  <a:moveTo>
                    <a:pt x="0" y="0"/>
                  </a:moveTo>
                  <a:lnTo>
                    <a:pt x="94087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4492618" y="1543282"/>
              <a:ext cx="109123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**</a:t>
              </a:r>
            </a:p>
          </p:txBody>
        </p:sp>
        <p:sp>
          <p:nvSpPr>
            <p:cNvPr id="48" name="pl47"/>
            <p:cNvSpPr/>
            <p:nvPr/>
          </p:nvSpPr>
          <p:spPr>
            <a:xfrm>
              <a:off x="4311962" y="1631772"/>
              <a:ext cx="0" cy="87609"/>
            </a:xfrm>
            <a:custGeom>
              <a:avLst/>
              <a:pathLst>
                <a:path w="0" h="87609">
                  <a:moveTo>
                    <a:pt x="0" y="876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4311962" y="1631772"/>
              <a:ext cx="470436" cy="0"/>
            </a:xfrm>
            <a:custGeom>
              <a:avLst/>
              <a:pathLst>
                <a:path w="470436" h="0">
                  <a:moveTo>
                    <a:pt x="0" y="0"/>
                  </a:moveTo>
                  <a:lnTo>
                    <a:pt x="4704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4782398" y="1631772"/>
              <a:ext cx="0" cy="87609"/>
            </a:xfrm>
            <a:custGeom>
              <a:avLst/>
              <a:pathLst>
                <a:path w="0" h="87609">
                  <a:moveTo>
                    <a:pt x="0" y="0"/>
                  </a:moveTo>
                  <a:lnTo>
                    <a:pt x="0" y="876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5296251" y="1423720"/>
              <a:ext cx="1034959" cy="45771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1"/>
            <p:cNvSpPr/>
            <p:nvPr/>
          </p:nvSpPr>
          <p:spPr>
            <a:xfrm>
              <a:off x="5366816" y="3190785"/>
              <a:ext cx="423392" cy="1122610"/>
            </a:xfrm>
            <a:custGeom>
              <a:avLst/>
              <a:pathLst>
                <a:path w="423392" h="1122610">
                  <a:moveTo>
                    <a:pt x="91708" y="1122610"/>
                  </a:moveTo>
                  <a:lnTo>
                    <a:pt x="91281" y="1120413"/>
                  </a:lnTo>
                  <a:lnTo>
                    <a:pt x="90856" y="1118216"/>
                  </a:lnTo>
                  <a:lnTo>
                    <a:pt x="90452" y="1116019"/>
                  </a:lnTo>
                  <a:lnTo>
                    <a:pt x="90048" y="1113822"/>
                  </a:lnTo>
                  <a:lnTo>
                    <a:pt x="89660" y="1111625"/>
                  </a:lnTo>
                  <a:lnTo>
                    <a:pt x="89279" y="1109429"/>
                  </a:lnTo>
                  <a:lnTo>
                    <a:pt x="88903" y="1107232"/>
                  </a:lnTo>
                  <a:lnTo>
                    <a:pt x="88547" y="1105035"/>
                  </a:lnTo>
                  <a:lnTo>
                    <a:pt x="88191" y="1102838"/>
                  </a:lnTo>
                  <a:lnTo>
                    <a:pt x="87851" y="1100641"/>
                  </a:lnTo>
                  <a:lnTo>
                    <a:pt x="87519" y="1098444"/>
                  </a:lnTo>
                  <a:lnTo>
                    <a:pt x="87192" y="1096247"/>
                  </a:lnTo>
                  <a:lnTo>
                    <a:pt x="86884" y="1094050"/>
                  </a:lnTo>
                  <a:lnTo>
                    <a:pt x="86577" y="1091853"/>
                  </a:lnTo>
                  <a:lnTo>
                    <a:pt x="86287" y="1089657"/>
                  </a:lnTo>
                  <a:lnTo>
                    <a:pt x="86004" y="1087460"/>
                  </a:lnTo>
                  <a:lnTo>
                    <a:pt x="85728" y="1085263"/>
                  </a:lnTo>
                  <a:lnTo>
                    <a:pt x="85470" y="1083066"/>
                  </a:lnTo>
                  <a:lnTo>
                    <a:pt x="85212" y="1080869"/>
                  </a:lnTo>
                  <a:lnTo>
                    <a:pt x="84973" y="1078672"/>
                  </a:lnTo>
                  <a:lnTo>
                    <a:pt x="84739" y="1076475"/>
                  </a:lnTo>
                  <a:lnTo>
                    <a:pt x="84513" y="1074278"/>
                  </a:lnTo>
                  <a:lnTo>
                    <a:pt x="84305" y="1072081"/>
                  </a:lnTo>
                  <a:lnTo>
                    <a:pt x="84096" y="1069885"/>
                  </a:lnTo>
                  <a:lnTo>
                    <a:pt x="83908" y="1067688"/>
                  </a:lnTo>
                  <a:lnTo>
                    <a:pt x="83724" y="1065491"/>
                  </a:lnTo>
                  <a:lnTo>
                    <a:pt x="83548" y="1063294"/>
                  </a:lnTo>
                  <a:lnTo>
                    <a:pt x="83389" y="1061097"/>
                  </a:lnTo>
                  <a:lnTo>
                    <a:pt x="83229" y="1058900"/>
                  </a:lnTo>
                  <a:lnTo>
                    <a:pt x="83091" y="1056703"/>
                  </a:lnTo>
                  <a:lnTo>
                    <a:pt x="82956" y="1054506"/>
                  </a:lnTo>
                  <a:lnTo>
                    <a:pt x="82830" y="1052309"/>
                  </a:lnTo>
                  <a:lnTo>
                    <a:pt x="82719" y="1050113"/>
                  </a:lnTo>
                  <a:lnTo>
                    <a:pt x="82608" y="1047916"/>
                  </a:lnTo>
                  <a:lnTo>
                    <a:pt x="82519" y="1045719"/>
                  </a:lnTo>
                  <a:lnTo>
                    <a:pt x="82431" y="1043522"/>
                  </a:lnTo>
                  <a:lnTo>
                    <a:pt x="82355" y="1041325"/>
                  </a:lnTo>
                  <a:lnTo>
                    <a:pt x="82290" y="1039128"/>
                  </a:lnTo>
                  <a:lnTo>
                    <a:pt x="82226" y="1036931"/>
                  </a:lnTo>
                  <a:lnTo>
                    <a:pt x="82184" y="1034734"/>
                  </a:lnTo>
                  <a:lnTo>
                    <a:pt x="82143" y="1032537"/>
                  </a:lnTo>
                  <a:lnTo>
                    <a:pt x="82113" y="1030341"/>
                  </a:lnTo>
                  <a:lnTo>
                    <a:pt x="82094" y="1028144"/>
                  </a:lnTo>
                  <a:lnTo>
                    <a:pt x="82077" y="1025947"/>
                  </a:lnTo>
                  <a:lnTo>
                    <a:pt x="82079" y="1023750"/>
                  </a:lnTo>
                  <a:lnTo>
                    <a:pt x="82082" y="1021553"/>
                  </a:lnTo>
                  <a:lnTo>
                    <a:pt x="82097" y="1019356"/>
                  </a:lnTo>
                  <a:lnTo>
                    <a:pt x="82122" y="1017159"/>
                  </a:lnTo>
                  <a:lnTo>
                    <a:pt x="82148" y="1014962"/>
                  </a:lnTo>
                  <a:lnTo>
                    <a:pt x="82193" y="1012765"/>
                  </a:lnTo>
                  <a:lnTo>
                    <a:pt x="82238" y="1010569"/>
                  </a:lnTo>
                  <a:lnTo>
                    <a:pt x="82295" y="1008372"/>
                  </a:lnTo>
                  <a:lnTo>
                    <a:pt x="82359" y="1006175"/>
                  </a:lnTo>
                  <a:lnTo>
                    <a:pt x="82427" y="1003978"/>
                  </a:lnTo>
                  <a:lnTo>
                    <a:pt x="82511" y="1001781"/>
                  </a:lnTo>
                  <a:lnTo>
                    <a:pt x="82595" y="999584"/>
                  </a:lnTo>
                  <a:lnTo>
                    <a:pt x="82691" y="997387"/>
                  </a:lnTo>
                  <a:lnTo>
                    <a:pt x="82793" y="995190"/>
                  </a:lnTo>
                  <a:lnTo>
                    <a:pt x="82899" y="992993"/>
                  </a:lnTo>
                  <a:lnTo>
                    <a:pt x="83019" y="990797"/>
                  </a:lnTo>
                  <a:lnTo>
                    <a:pt x="83139" y="988600"/>
                  </a:lnTo>
                  <a:lnTo>
                    <a:pt x="83270" y="986403"/>
                  </a:lnTo>
                  <a:lnTo>
                    <a:pt x="83407" y="984206"/>
                  </a:lnTo>
                  <a:lnTo>
                    <a:pt x="83547" y="982009"/>
                  </a:lnTo>
                  <a:lnTo>
                    <a:pt x="83699" y="979812"/>
                  </a:lnTo>
                  <a:lnTo>
                    <a:pt x="83851" y="977615"/>
                  </a:lnTo>
                  <a:lnTo>
                    <a:pt x="84015" y="975418"/>
                  </a:lnTo>
                  <a:lnTo>
                    <a:pt x="84182" y="973221"/>
                  </a:lnTo>
                  <a:lnTo>
                    <a:pt x="84353" y="971025"/>
                  </a:lnTo>
                  <a:lnTo>
                    <a:pt x="84533" y="968828"/>
                  </a:lnTo>
                  <a:lnTo>
                    <a:pt x="84714" y="966631"/>
                  </a:lnTo>
                  <a:lnTo>
                    <a:pt x="84905" y="964434"/>
                  </a:lnTo>
                  <a:lnTo>
                    <a:pt x="85098" y="962237"/>
                  </a:lnTo>
                  <a:lnTo>
                    <a:pt x="85295" y="960040"/>
                  </a:lnTo>
                  <a:lnTo>
                    <a:pt x="85500" y="957843"/>
                  </a:lnTo>
                  <a:lnTo>
                    <a:pt x="85705" y="955646"/>
                  </a:lnTo>
                  <a:lnTo>
                    <a:pt x="85919" y="953449"/>
                  </a:lnTo>
                  <a:lnTo>
                    <a:pt x="86135" y="951253"/>
                  </a:lnTo>
                  <a:lnTo>
                    <a:pt x="86354" y="949056"/>
                  </a:lnTo>
                  <a:lnTo>
                    <a:pt x="86579" y="946859"/>
                  </a:lnTo>
                  <a:lnTo>
                    <a:pt x="86804" y="944662"/>
                  </a:lnTo>
                  <a:lnTo>
                    <a:pt x="87036" y="942465"/>
                  </a:lnTo>
                  <a:lnTo>
                    <a:pt x="87269" y="940268"/>
                  </a:lnTo>
                  <a:lnTo>
                    <a:pt x="87506" y="938071"/>
                  </a:lnTo>
                  <a:lnTo>
                    <a:pt x="87746" y="935874"/>
                  </a:lnTo>
                  <a:lnTo>
                    <a:pt x="87986" y="933677"/>
                  </a:lnTo>
                  <a:lnTo>
                    <a:pt x="88232" y="931481"/>
                  </a:lnTo>
                  <a:lnTo>
                    <a:pt x="88479" y="929284"/>
                  </a:lnTo>
                  <a:lnTo>
                    <a:pt x="88727" y="927087"/>
                  </a:lnTo>
                  <a:lnTo>
                    <a:pt x="88978" y="924890"/>
                  </a:lnTo>
                  <a:lnTo>
                    <a:pt x="89229" y="922693"/>
                  </a:lnTo>
                  <a:lnTo>
                    <a:pt x="89484" y="920496"/>
                  </a:lnTo>
                  <a:lnTo>
                    <a:pt x="89739" y="918299"/>
                  </a:lnTo>
                  <a:lnTo>
                    <a:pt x="89994" y="916102"/>
                  </a:lnTo>
                  <a:lnTo>
                    <a:pt x="90251" y="913905"/>
                  </a:lnTo>
                  <a:lnTo>
                    <a:pt x="90508" y="911709"/>
                  </a:lnTo>
                  <a:lnTo>
                    <a:pt x="90766" y="909512"/>
                  </a:lnTo>
                  <a:lnTo>
                    <a:pt x="91024" y="907315"/>
                  </a:lnTo>
                  <a:lnTo>
                    <a:pt x="91283" y="905118"/>
                  </a:lnTo>
                  <a:lnTo>
                    <a:pt x="91541" y="902921"/>
                  </a:lnTo>
                  <a:lnTo>
                    <a:pt x="91798" y="900724"/>
                  </a:lnTo>
                  <a:lnTo>
                    <a:pt x="92055" y="898527"/>
                  </a:lnTo>
                  <a:lnTo>
                    <a:pt x="92312" y="896330"/>
                  </a:lnTo>
                  <a:lnTo>
                    <a:pt x="92567" y="894133"/>
                  </a:lnTo>
                  <a:lnTo>
                    <a:pt x="92821" y="891937"/>
                  </a:lnTo>
                  <a:lnTo>
                    <a:pt x="93075" y="889740"/>
                  </a:lnTo>
                  <a:lnTo>
                    <a:pt x="93325" y="887543"/>
                  </a:lnTo>
                  <a:lnTo>
                    <a:pt x="93576" y="885346"/>
                  </a:lnTo>
                  <a:lnTo>
                    <a:pt x="93823" y="883149"/>
                  </a:lnTo>
                  <a:lnTo>
                    <a:pt x="94069" y="880952"/>
                  </a:lnTo>
                  <a:lnTo>
                    <a:pt x="94313" y="878755"/>
                  </a:lnTo>
                  <a:lnTo>
                    <a:pt x="94553" y="876558"/>
                  </a:lnTo>
                  <a:lnTo>
                    <a:pt x="94793" y="874361"/>
                  </a:lnTo>
                  <a:lnTo>
                    <a:pt x="95027" y="872165"/>
                  </a:lnTo>
                  <a:lnTo>
                    <a:pt x="95260" y="869968"/>
                  </a:lnTo>
                  <a:lnTo>
                    <a:pt x="95490" y="867771"/>
                  </a:lnTo>
                  <a:lnTo>
                    <a:pt x="95714" y="865574"/>
                  </a:lnTo>
                  <a:lnTo>
                    <a:pt x="95938" y="863377"/>
                  </a:lnTo>
                  <a:lnTo>
                    <a:pt x="96155" y="861180"/>
                  </a:lnTo>
                  <a:lnTo>
                    <a:pt x="96370" y="858983"/>
                  </a:lnTo>
                  <a:lnTo>
                    <a:pt x="96581" y="856786"/>
                  </a:lnTo>
                  <a:lnTo>
                    <a:pt x="96785" y="854589"/>
                  </a:lnTo>
                  <a:lnTo>
                    <a:pt x="96989" y="852393"/>
                  </a:lnTo>
                  <a:lnTo>
                    <a:pt x="97183" y="850196"/>
                  </a:lnTo>
                  <a:lnTo>
                    <a:pt x="97376" y="847999"/>
                  </a:lnTo>
                  <a:lnTo>
                    <a:pt x="97564" y="845802"/>
                  </a:lnTo>
                  <a:lnTo>
                    <a:pt x="97744" y="843605"/>
                  </a:lnTo>
                  <a:lnTo>
                    <a:pt x="97924" y="841408"/>
                  </a:lnTo>
                  <a:lnTo>
                    <a:pt x="98091" y="839211"/>
                  </a:lnTo>
                  <a:lnTo>
                    <a:pt x="98257" y="837014"/>
                  </a:lnTo>
                  <a:lnTo>
                    <a:pt x="98417" y="834817"/>
                  </a:lnTo>
                  <a:lnTo>
                    <a:pt x="98569" y="832621"/>
                  </a:lnTo>
                  <a:lnTo>
                    <a:pt x="98721" y="830424"/>
                  </a:lnTo>
                  <a:lnTo>
                    <a:pt x="98857" y="828227"/>
                  </a:lnTo>
                  <a:lnTo>
                    <a:pt x="98993" y="826030"/>
                  </a:lnTo>
                  <a:lnTo>
                    <a:pt x="99121" y="823833"/>
                  </a:lnTo>
                  <a:lnTo>
                    <a:pt x="99241" y="821636"/>
                  </a:lnTo>
                  <a:lnTo>
                    <a:pt x="99360" y="819439"/>
                  </a:lnTo>
                  <a:lnTo>
                    <a:pt x="99462" y="817242"/>
                  </a:lnTo>
                  <a:lnTo>
                    <a:pt x="99564" y="815045"/>
                  </a:lnTo>
                  <a:lnTo>
                    <a:pt x="99657" y="812849"/>
                  </a:lnTo>
                  <a:lnTo>
                    <a:pt x="99741" y="810652"/>
                  </a:lnTo>
                  <a:lnTo>
                    <a:pt x="99823" y="808455"/>
                  </a:lnTo>
                  <a:lnTo>
                    <a:pt x="99888" y="806258"/>
                  </a:lnTo>
                  <a:lnTo>
                    <a:pt x="99953" y="804061"/>
                  </a:lnTo>
                  <a:lnTo>
                    <a:pt x="100006" y="801864"/>
                  </a:lnTo>
                  <a:lnTo>
                    <a:pt x="100052" y="799667"/>
                  </a:lnTo>
                  <a:lnTo>
                    <a:pt x="100095" y="797470"/>
                  </a:lnTo>
                  <a:lnTo>
                    <a:pt x="100119" y="795273"/>
                  </a:lnTo>
                  <a:lnTo>
                    <a:pt x="100144" y="793077"/>
                  </a:lnTo>
                  <a:lnTo>
                    <a:pt x="100155" y="790880"/>
                  </a:lnTo>
                  <a:lnTo>
                    <a:pt x="100159" y="788683"/>
                  </a:lnTo>
                  <a:lnTo>
                    <a:pt x="100159" y="786486"/>
                  </a:lnTo>
                  <a:lnTo>
                    <a:pt x="100141" y="784289"/>
                  </a:lnTo>
                  <a:lnTo>
                    <a:pt x="100123" y="782092"/>
                  </a:lnTo>
                  <a:lnTo>
                    <a:pt x="100090" y="779895"/>
                  </a:lnTo>
                  <a:lnTo>
                    <a:pt x="100050" y="777698"/>
                  </a:lnTo>
                  <a:lnTo>
                    <a:pt x="100005" y="775501"/>
                  </a:lnTo>
                  <a:lnTo>
                    <a:pt x="99942" y="773305"/>
                  </a:lnTo>
                  <a:lnTo>
                    <a:pt x="99879" y="771108"/>
                  </a:lnTo>
                  <a:lnTo>
                    <a:pt x="99798" y="768911"/>
                  </a:lnTo>
                  <a:lnTo>
                    <a:pt x="99712" y="766714"/>
                  </a:lnTo>
                  <a:lnTo>
                    <a:pt x="99620" y="764517"/>
                  </a:lnTo>
                  <a:lnTo>
                    <a:pt x="99510" y="762320"/>
                  </a:lnTo>
                  <a:lnTo>
                    <a:pt x="99401" y="760123"/>
                  </a:lnTo>
                  <a:lnTo>
                    <a:pt x="99272" y="757926"/>
                  </a:lnTo>
                  <a:lnTo>
                    <a:pt x="99138" y="755729"/>
                  </a:lnTo>
                  <a:lnTo>
                    <a:pt x="98996" y="753533"/>
                  </a:lnTo>
                  <a:lnTo>
                    <a:pt x="98839" y="751336"/>
                  </a:lnTo>
                  <a:lnTo>
                    <a:pt x="98681" y="749139"/>
                  </a:lnTo>
                  <a:lnTo>
                    <a:pt x="98502" y="746942"/>
                  </a:lnTo>
                  <a:lnTo>
                    <a:pt x="98320" y="744745"/>
                  </a:lnTo>
                  <a:lnTo>
                    <a:pt x="98128" y="742548"/>
                  </a:lnTo>
                  <a:lnTo>
                    <a:pt x="97921" y="740351"/>
                  </a:lnTo>
                  <a:lnTo>
                    <a:pt x="97714" y="738154"/>
                  </a:lnTo>
                  <a:lnTo>
                    <a:pt x="97485" y="735957"/>
                  </a:lnTo>
                  <a:lnTo>
                    <a:pt x="97253" y="733761"/>
                  </a:lnTo>
                  <a:lnTo>
                    <a:pt x="97010" y="731564"/>
                  </a:lnTo>
                  <a:lnTo>
                    <a:pt x="96754" y="729367"/>
                  </a:lnTo>
                  <a:lnTo>
                    <a:pt x="96497" y="727170"/>
                  </a:lnTo>
                  <a:lnTo>
                    <a:pt x="96217" y="724973"/>
                  </a:lnTo>
                  <a:lnTo>
                    <a:pt x="95936" y="722776"/>
                  </a:lnTo>
                  <a:lnTo>
                    <a:pt x="95642" y="720579"/>
                  </a:lnTo>
                  <a:lnTo>
                    <a:pt x="95336" y="718382"/>
                  </a:lnTo>
                  <a:lnTo>
                    <a:pt x="95029" y="716185"/>
                  </a:lnTo>
                  <a:lnTo>
                    <a:pt x="94698" y="713989"/>
                  </a:lnTo>
                  <a:lnTo>
                    <a:pt x="94367" y="711792"/>
                  </a:lnTo>
                  <a:lnTo>
                    <a:pt x="94023" y="709595"/>
                  </a:lnTo>
                  <a:lnTo>
                    <a:pt x="93668" y="707398"/>
                  </a:lnTo>
                  <a:lnTo>
                    <a:pt x="93310" y="705201"/>
                  </a:lnTo>
                  <a:lnTo>
                    <a:pt x="92930" y="703004"/>
                  </a:lnTo>
                  <a:lnTo>
                    <a:pt x="92551" y="700807"/>
                  </a:lnTo>
                  <a:lnTo>
                    <a:pt x="92156" y="698610"/>
                  </a:lnTo>
                  <a:lnTo>
                    <a:pt x="91752" y="696413"/>
                  </a:lnTo>
                  <a:lnTo>
                    <a:pt x="91346" y="694217"/>
                  </a:lnTo>
                  <a:lnTo>
                    <a:pt x="90918" y="692020"/>
                  </a:lnTo>
                  <a:lnTo>
                    <a:pt x="90490" y="689823"/>
                  </a:lnTo>
                  <a:lnTo>
                    <a:pt x="90047" y="687626"/>
                  </a:lnTo>
                  <a:lnTo>
                    <a:pt x="89596" y="685429"/>
                  </a:lnTo>
                  <a:lnTo>
                    <a:pt x="89141" y="683232"/>
                  </a:lnTo>
                  <a:lnTo>
                    <a:pt x="88666" y="681035"/>
                  </a:lnTo>
                  <a:lnTo>
                    <a:pt x="88192" y="678838"/>
                  </a:lnTo>
                  <a:lnTo>
                    <a:pt x="87702" y="676641"/>
                  </a:lnTo>
                  <a:lnTo>
                    <a:pt x="87206" y="674445"/>
                  </a:lnTo>
                  <a:lnTo>
                    <a:pt x="86704" y="672248"/>
                  </a:lnTo>
                  <a:lnTo>
                    <a:pt x="86185" y="670051"/>
                  </a:lnTo>
                  <a:lnTo>
                    <a:pt x="85667" y="667854"/>
                  </a:lnTo>
                  <a:lnTo>
                    <a:pt x="85132" y="665657"/>
                  </a:lnTo>
                  <a:lnTo>
                    <a:pt x="84592" y="663460"/>
                  </a:lnTo>
                  <a:lnTo>
                    <a:pt x="84046" y="661263"/>
                  </a:lnTo>
                  <a:lnTo>
                    <a:pt x="83485" y="659066"/>
                  </a:lnTo>
                  <a:lnTo>
                    <a:pt x="82924" y="656869"/>
                  </a:lnTo>
                  <a:lnTo>
                    <a:pt x="82347" y="654673"/>
                  </a:lnTo>
                  <a:lnTo>
                    <a:pt x="81766" y="652476"/>
                  </a:lnTo>
                  <a:lnTo>
                    <a:pt x="81179" y="650279"/>
                  </a:lnTo>
                  <a:lnTo>
                    <a:pt x="80578" y="648082"/>
                  </a:lnTo>
                  <a:lnTo>
                    <a:pt x="79978" y="645885"/>
                  </a:lnTo>
                  <a:lnTo>
                    <a:pt x="79362" y="643688"/>
                  </a:lnTo>
                  <a:lnTo>
                    <a:pt x="78743" y="641491"/>
                  </a:lnTo>
                  <a:lnTo>
                    <a:pt x="78117" y="639294"/>
                  </a:lnTo>
                  <a:lnTo>
                    <a:pt x="77480" y="637097"/>
                  </a:lnTo>
                  <a:lnTo>
                    <a:pt x="76844" y="634900"/>
                  </a:lnTo>
                  <a:lnTo>
                    <a:pt x="76191" y="632704"/>
                  </a:lnTo>
                  <a:lnTo>
                    <a:pt x="75538" y="630507"/>
                  </a:lnTo>
                  <a:lnTo>
                    <a:pt x="74877" y="628310"/>
                  </a:lnTo>
                  <a:lnTo>
                    <a:pt x="74207" y="626113"/>
                  </a:lnTo>
                  <a:lnTo>
                    <a:pt x="73538" y="623916"/>
                  </a:lnTo>
                  <a:lnTo>
                    <a:pt x="72853" y="621719"/>
                  </a:lnTo>
                  <a:lnTo>
                    <a:pt x="72169" y="619522"/>
                  </a:lnTo>
                  <a:lnTo>
                    <a:pt x="71477" y="617325"/>
                  </a:lnTo>
                  <a:lnTo>
                    <a:pt x="70778" y="615128"/>
                  </a:lnTo>
                  <a:lnTo>
                    <a:pt x="70079" y="612932"/>
                  </a:lnTo>
                  <a:lnTo>
                    <a:pt x="69367" y="610735"/>
                  </a:lnTo>
                  <a:lnTo>
                    <a:pt x="68655" y="608538"/>
                  </a:lnTo>
                  <a:lnTo>
                    <a:pt x="67936" y="606341"/>
                  </a:lnTo>
                  <a:lnTo>
                    <a:pt x="67212" y="604144"/>
                  </a:lnTo>
                  <a:lnTo>
                    <a:pt x="66487" y="601947"/>
                  </a:lnTo>
                  <a:lnTo>
                    <a:pt x="65752" y="599750"/>
                  </a:lnTo>
                  <a:lnTo>
                    <a:pt x="65017" y="597553"/>
                  </a:lnTo>
                  <a:lnTo>
                    <a:pt x="64276" y="595356"/>
                  </a:lnTo>
                  <a:lnTo>
                    <a:pt x="63531" y="593160"/>
                  </a:lnTo>
                  <a:lnTo>
                    <a:pt x="62785" y="590963"/>
                  </a:lnTo>
                  <a:lnTo>
                    <a:pt x="62031" y="588766"/>
                  </a:lnTo>
                  <a:lnTo>
                    <a:pt x="61277" y="586569"/>
                  </a:lnTo>
                  <a:lnTo>
                    <a:pt x="60518" y="584372"/>
                  </a:lnTo>
                  <a:lnTo>
                    <a:pt x="59756" y="582175"/>
                  </a:lnTo>
                  <a:lnTo>
                    <a:pt x="58994" y="579978"/>
                  </a:lnTo>
                  <a:lnTo>
                    <a:pt x="58226" y="577781"/>
                  </a:lnTo>
                  <a:lnTo>
                    <a:pt x="57458" y="575584"/>
                  </a:lnTo>
                  <a:lnTo>
                    <a:pt x="56686" y="573388"/>
                  </a:lnTo>
                  <a:lnTo>
                    <a:pt x="55913" y="571191"/>
                  </a:lnTo>
                  <a:lnTo>
                    <a:pt x="55139" y="568994"/>
                  </a:lnTo>
                  <a:lnTo>
                    <a:pt x="54361" y="566797"/>
                  </a:lnTo>
                  <a:lnTo>
                    <a:pt x="53584" y="564600"/>
                  </a:lnTo>
                  <a:lnTo>
                    <a:pt x="52804" y="562403"/>
                  </a:lnTo>
                  <a:lnTo>
                    <a:pt x="52024" y="560206"/>
                  </a:lnTo>
                  <a:lnTo>
                    <a:pt x="51243" y="558009"/>
                  </a:lnTo>
                  <a:lnTo>
                    <a:pt x="50462" y="555812"/>
                  </a:lnTo>
                  <a:lnTo>
                    <a:pt x="49680" y="553616"/>
                  </a:lnTo>
                  <a:lnTo>
                    <a:pt x="48897" y="551419"/>
                  </a:lnTo>
                  <a:lnTo>
                    <a:pt x="48115" y="549222"/>
                  </a:lnTo>
                  <a:lnTo>
                    <a:pt x="47333" y="547025"/>
                  </a:lnTo>
                  <a:lnTo>
                    <a:pt x="46552" y="544828"/>
                  </a:lnTo>
                  <a:lnTo>
                    <a:pt x="45770" y="542631"/>
                  </a:lnTo>
                  <a:lnTo>
                    <a:pt x="44990" y="540434"/>
                  </a:lnTo>
                  <a:lnTo>
                    <a:pt x="44211" y="538237"/>
                  </a:lnTo>
                  <a:lnTo>
                    <a:pt x="43433" y="536040"/>
                  </a:lnTo>
                  <a:lnTo>
                    <a:pt x="42657" y="533844"/>
                  </a:lnTo>
                  <a:lnTo>
                    <a:pt x="41880" y="531647"/>
                  </a:lnTo>
                  <a:lnTo>
                    <a:pt x="41108" y="529450"/>
                  </a:lnTo>
                  <a:lnTo>
                    <a:pt x="40337" y="527253"/>
                  </a:lnTo>
                  <a:lnTo>
                    <a:pt x="39568" y="525056"/>
                  </a:lnTo>
                  <a:lnTo>
                    <a:pt x="38802" y="522859"/>
                  </a:lnTo>
                  <a:lnTo>
                    <a:pt x="38036" y="520662"/>
                  </a:lnTo>
                  <a:lnTo>
                    <a:pt x="37277" y="518465"/>
                  </a:lnTo>
                  <a:lnTo>
                    <a:pt x="36518" y="516268"/>
                  </a:lnTo>
                  <a:lnTo>
                    <a:pt x="35763" y="514072"/>
                  </a:lnTo>
                  <a:lnTo>
                    <a:pt x="35013" y="511875"/>
                  </a:lnTo>
                  <a:lnTo>
                    <a:pt x="34262" y="509678"/>
                  </a:lnTo>
                  <a:lnTo>
                    <a:pt x="33521" y="507481"/>
                  </a:lnTo>
                  <a:lnTo>
                    <a:pt x="32780" y="505284"/>
                  </a:lnTo>
                  <a:lnTo>
                    <a:pt x="32044" y="503087"/>
                  </a:lnTo>
                  <a:lnTo>
                    <a:pt x="31313" y="500890"/>
                  </a:lnTo>
                  <a:lnTo>
                    <a:pt x="30583" y="498693"/>
                  </a:lnTo>
                  <a:lnTo>
                    <a:pt x="29865" y="496496"/>
                  </a:lnTo>
                  <a:lnTo>
                    <a:pt x="29146" y="494300"/>
                  </a:lnTo>
                  <a:lnTo>
                    <a:pt x="28434" y="492103"/>
                  </a:lnTo>
                  <a:lnTo>
                    <a:pt x="27728" y="489906"/>
                  </a:lnTo>
                  <a:lnTo>
                    <a:pt x="27024" y="487709"/>
                  </a:lnTo>
                  <a:lnTo>
                    <a:pt x="26332" y="485512"/>
                  </a:lnTo>
                  <a:lnTo>
                    <a:pt x="25640" y="483315"/>
                  </a:lnTo>
                  <a:lnTo>
                    <a:pt x="24958" y="481118"/>
                  </a:lnTo>
                  <a:lnTo>
                    <a:pt x="24281" y="478921"/>
                  </a:lnTo>
                  <a:lnTo>
                    <a:pt x="23606" y="476724"/>
                  </a:lnTo>
                  <a:lnTo>
                    <a:pt x="22946" y="474528"/>
                  </a:lnTo>
                  <a:lnTo>
                    <a:pt x="22285" y="472331"/>
                  </a:lnTo>
                  <a:lnTo>
                    <a:pt x="21636" y="470134"/>
                  </a:lnTo>
                  <a:lnTo>
                    <a:pt x="20993" y="467937"/>
                  </a:lnTo>
                  <a:lnTo>
                    <a:pt x="20353" y="465740"/>
                  </a:lnTo>
                  <a:lnTo>
                    <a:pt x="19728" y="463543"/>
                  </a:lnTo>
                  <a:lnTo>
                    <a:pt x="19102" y="461346"/>
                  </a:lnTo>
                  <a:lnTo>
                    <a:pt x="18491" y="459149"/>
                  </a:lnTo>
                  <a:lnTo>
                    <a:pt x="17885" y="456952"/>
                  </a:lnTo>
                  <a:lnTo>
                    <a:pt x="17284" y="454756"/>
                  </a:lnTo>
                  <a:lnTo>
                    <a:pt x="16698" y="452559"/>
                  </a:lnTo>
                  <a:lnTo>
                    <a:pt x="16112" y="450362"/>
                  </a:lnTo>
                  <a:lnTo>
                    <a:pt x="15542" y="448165"/>
                  </a:lnTo>
                  <a:lnTo>
                    <a:pt x="14977" y="445968"/>
                  </a:lnTo>
                  <a:lnTo>
                    <a:pt x="14419" y="443771"/>
                  </a:lnTo>
                  <a:lnTo>
                    <a:pt x="13876" y="441574"/>
                  </a:lnTo>
                  <a:lnTo>
                    <a:pt x="13333" y="439377"/>
                  </a:lnTo>
                  <a:lnTo>
                    <a:pt x="12808" y="437180"/>
                  </a:lnTo>
                  <a:lnTo>
                    <a:pt x="12288" y="434984"/>
                  </a:lnTo>
                  <a:lnTo>
                    <a:pt x="11776" y="432787"/>
                  </a:lnTo>
                  <a:lnTo>
                    <a:pt x="11279" y="430590"/>
                  </a:lnTo>
                  <a:lnTo>
                    <a:pt x="10782" y="428393"/>
                  </a:lnTo>
                  <a:lnTo>
                    <a:pt x="10306" y="426196"/>
                  </a:lnTo>
                  <a:lnTo>
                    <a:pt x="9833" y="423999"/>
                  </a:lnTo>
                  <a:lnTo>
                    <a:pt x="9370" y="421802"/>
                  </a:lnTo>
                  <a:lnTo>
                    <a:pt x="8922" y="419605"/>
                  </a:lnTo>
                  <a:lnTo>
                    <a:pt x="8474" y="417408"/>
                  </a:lnTo>
                  <a:lnTo>
                    <a:pt x="8050" y="415212"/>
                  </a:lnTo>
                  <a:lnTo>
                    <a:pt x="7627" y="413015"/>
                  </a:lnTo>
                  <a:lnTo>
                    <a:pt x="7217" y="410818"/>
                  </a:lnTo>
                  <a:lnTo>
                    <a:pt x="6820" y="408621"/>
                  </a:lnTo>
                  <a:lnTo>
                    <a:pt x="6424" y="406424"/>
                  </a:lnTo>
                  <a:lnTo>
                    <a:pt x="6053" y="404227"/>
                  </a:lnTo>
                  <a:lnTo>
                    <a:pt x="5684" y="402030"/>
                  </a:lnTo>
                  <a:lnTo>
                    <a:pt x="5328" y="399833"/>
                  </a:lnTo>
                  <a:lnTo>
                    <a:pt x="4985" y="397636"/>
                  </a:lnTo>
                  <a:lnTo>
                    <a:pt x="4643" y="395440"/>
                  </a:lnTo>
                  <a:lnTo>
                    <a:pt x="4328" y="393243"/>
                  </a:lnTo>
                  <a:lnTo>
                    <a:pt x="4013" y="391046"/>
                  </a:lnTo>
                  <a:lnTo>
                    <a:pt x="3713" y="388849"/>
                  </a:lnTo>
                  <a:lnTo>
                    <a:pt x="3426" y="386652"/>
                  </a:lnTo>
                  <a:lnTo>
                    <a:pt x="3142" y="384455"/>
                  </a:lnTo>
                  <a:lnTo>
                    <a:pt x="2883" y="382258"/>
                  </a:lnTo>
                  <a:lnTo>
                    <a:pt x="2624" y="380061"/>
                  </a:lnTo>
                  <a:lnTo>
                    <a:pt x="2383" y="377864"/>
                  </a:lnTo>
                  <a:lnTo>
                    <a:pt x="2152" y="375668"/>
                  </a:lnTo>
                  <a:lnTo>
                    <a:pt x="1926" y="373471"/>
                  </a:lnTo>
                  <a:lnTo>
                    <a:pt x="1725" y="371274"/>
                  </a:lnTo>
                  <a:lnTo>
                    <a:pt x="1524" y="369077"/>
                  </a:lnTo>
                  <a:lnTo>
                    <a:pt x="1342" y="366880"/>
                  </a:lnTo>
                  <a:lnTo>
                    <a:pt x="1170" y="364683"/>
                  </a:lnTo>
                  <a:lnTo>
                    <a:pt x="1004" y="362486"/>
                  </a:lnTo>
                  <a:lnTo>
                    <a:pt x="861" y="360289"/>
                  </a:lnTo>
                  <a:lnTo>
                    <a:pt x="718" y="358092"/>
                  </a:lnTo>
                  <a:lnTo>
                    <a:pt x="596" y="355896"/>
                  </a:lnTo>
                  <a:lnTo>
                    <a:pt x="483" y="353699"/>
                  </a:lnTo>
                  <a:lnTo>
                    <a:pt x="377" y="351502"/>
                  </a:lnTo>
                  <a:lnTo>
                    <a:pt x="293" y="349305"/>
                  </a:lnTo>
                  <a:lnTo>
                    <a:pt x="210" y="347108"/>
                  </a:lnTo>
                  <a:lnTo>
                    <a:pt x="149" y="344911"/>
                  </a:lnTo>
                  <a:lnTo>
                    <a:pt x="94" y="342714"/>
                  </a:lnTo>
                  <a:lnTo>
                    <a:pt x="49" y="340517"/>
                  </a:lnTo>
                  <a:lnTo>
                    <a:pt x="24" y="338320"/>
                  </a:lnTo>
                  <a:lnTo>
                    <a:pt x="0" y="336124"/>
                  </a:lnTo>
                  <a:lnTo>
                    <a:pt x="0" y="333927"/>
                  </a:lnTo>
                  <a:lnTo>
                    <a:pt x="4" y="331730"/>
                  </a:lnTo>
                  <a:lnTo>
                    <a:pt x="20" y="329533"/>
                  </a:lnTo>
                  <a:lnTo>
                    <a:pt x="54" y="327336"/>
                  </a:lnTo>
                  <a:lnTo>
                    <a:pt x="89" y="325139"/>
                  </a:lnTo>
                  <a:lnTo>
                    <a:pt x="149" y="322942"/>
                  </a:lnTo>
                  <a:lnTo>
                    <a:pt x="212" y="320745"/>
                  </a:lnTo>
                  <a:lnTo>
                    <a:pt x="288" y="318548"/>
                  </a:lnTo>
                  <a:lnTo>
                    <a:pt x="381" y="316352"/>
                  </a:lnTo>
                  <a:lnTo>
                    <a:pt x="474" y="314155"/>
                  </a:lnTo>
                  <a:lnTo>
                    <a:pt x="594" y="311958"/>
                  </a:lnTo>
                  <a:lnTo>
                    <a:pt x="716" y="309761"/>
                  </a:lnTo>
                  <a:lnTo>
                    <a:pt x="851" y="307564"/>
                  </a:lnTo>
                  <a:lnTo>
                    <a:pt x="1001" y="305367"/>
                  </a:lnTo>
                  <a:lnTo>
                    <a:pt x="1152" y="303170"/>
                  </a:lnTo>
                  <a:lnTo>
                    <a:pt x="1331" y="300973"/>
                  </a:lnTo>
                  <a:lnTo>
                    <a:pt x="1510" y="298776"/>
                  </a:lnTo>
                  <a:lnTo>
                    <a:pt x="1703" y="296580"/>
                  </a:lnTo>
                  <a:lnTo>
                    <a:pt x="1911" y="294383"/>
                  </a:lnTo>
                  <a:lnTo>
                    <a:pt x="2119" y="292186"/>
                  </a:lnTo>
                  <a:lnTo>
                    <a:pt x="2354" y="289989"/>
                  </a:lnTo>
                  <a:lnTo>
                    <a:pt x="2590" y="287792"/>
                  </a:lnTo>
                  <a:lnTo>
                    <a:pt x="2840" y="285595"/>
                  </a:lnTo>
                  <a:lnTo>
                    <a:pt x="3103" y="283398"/>
                  </a:lnTo>
                  <a:lnTo>
                    <a:pt x="3368" y="281201"/>
                  </a:lnTo>
                  <a:lnTo>
                    <a:pt x="3658" y="279004"/>
                  </a:lnTo>
                  <a:lnTo>
                    <a:pt x="3949" y="276808"/>
                  </a:lnTo>
                  <a:lnTo>
                    <a:pt x="4255" y="274611"/>
                  </a:lnTo>
                  <a:lnTo>
                    <a:pt x="4572" y="272414"/>
                  </a:lnTo>
                  <a:lnTo>
                    <a:pt x="4892" y="270217"/>
                  </a:lnTo>
                  <a:lnTo>
                    <a:pt x="5235" y="268020"/>
                  </a:lnTo>
                  <a:lnTo>
                    <a:pt x="5578" y="265823"/>
                  </a:lnTo>
                  <a:lnTo>
                    <a:pt x="5938" y="263626"/>
                  </a:lnTo>
                  <a:lnTo>
                    <a:pt x="6307" y="261429"/>
                  </a:lnTo>
                  <a:lnTo>
                    <a:pt x="6681" y="259232"/>
                  </a:lnTo>
                  <a:lnTo>
                    <a:pt x="7075" y="257036"/>
                  </a:lnTo>
                  <a:lnTo>
                    <a:pt x="7470" y="254839"/>
                  </a:lnTo>
                  <a:lnTo>
                    <a:pt x="7882" y="252642"/>
                  </a:lnTo>
                  <a:lnTo>
                    <a:pt x="8301" y="250445"/>
                  </a:lnTo>
                  <a:lnTo>
                    <a:pt x="8726" y="248248"/>
                  </a:lnTo>
                  <a:lnTo>
                    <a:pt x="9170" y="246051"/>
                  </a:lnTo>
                  <a:lnTo>
                    <a:pt x="9613" y="243854"/>
                  </a:lnTo>
                  <a:lnTo>
                    <a:pt x="10075" y="241657"/>
                  </a:lnTo>
                  <a:lnTo>
                    <a:pt x="10543" y="239460"/>
                  </a:lnTo>
                  <a:lnTo>
                    <a:pt x="11017" y="237264"/>
                  </a:lnTo>
                  <a:lnTo>
                    <a:pt x="11508" y="235067"/>
                  </a:lnTo>
                  <a:lnTo>
                    <a:pt x="11999" y="232870"/>
                  </a:lnTo>
                  <a:lnTo>
                    <a:pt x="12508" y="230673"/>
                  </a:lnTo>
                  <a:lnTo>
                    <a:pt x="13022" y="228476"/>
                  </a:lnTo>
                  <a:lnTo>
                    <a:pt x="13543" y="226279"/>
                  </a:lnTo>
                  <a:lnTo>
                    <a:pt x="14079" y="224082"/>
                  </a:lnTo>
                  <a:lnTo>
                    <a:pt x="14615" y="221885"/>
                  </a:lnTo>
                  <a:lnTo>
                    <a:pt x="15169" y="219688"/>
                  </a:lnTo>
                  <a:lnTo>
                    <a:pt x="15727" y="217492"/>
                  </a:lnTo>
                  <a:lnTo>
                    <a:pt x="16292" y="215295"/>
                  </a:lnTo>
                  <a:lnTo>
                    <a:pt x="16871" y="213098"/>
                  </a:lnTo>
                  <a:lnTo>
                    <a:pt x="17450" y="210901"/>
                  </a:lnTo>
                  <a:lnTo>
                    <a:pt x="18047" y="208704"/>
                  </a:lnTo>
                  <a:lnTo>
                    <a:pt x="18646" y="206507"/>
                  </a:lnTo>
                  <a:lnTo>
                    <a:pt x="19254" y="204310"/>
                  </a:lnTo>
                  <a:lnTo>
                    <a:pt x="19872" y="202113"/>
                  </a:lnTo>
                  <a:lnTo>
                    <a:pt x="20491" y="199916"/>
                  </a:lnTo>
                  <a:lnTo>
                    <a:pt x="21129" y="197720"/>
                  </a:lnTo>
                  <a:lnTo>
                    <a:pt x="21767" y="195523"/>
                  </a:lnTo>
                  <a:lnTo>
                    <a:pt x="22414" y="193326"/>
                  </a:lnTo>
                  <a:lnTo>
                    <a:pt x="23071" y="191129"/>
                  </a:lnTo>
                  <a:lnTo>
                    <a:pt x="23728" y="188932"/>
                  </a:lnTo>
                  <a:lnTo>
                    <a:pt x="24403" y="186735"/>
                  </a:lnTo>
                  <a:lnTo>
                    <a:pt x="25077" y="184538"/>
                  </a:lnTo>
                  <a:lnTo>
                    <a:pt x="25762" y="182341"/>
                  </a:lnTo>
                  <a:lnTo>
                    <a:pt x="26454" y="180144"/>
                  </a:lnTo>
                  <a:lnTo>
                    <a:pt x="27147" y="177948"/>
                  </a:lnTo>
                  <a:lnTo>
                    <a:pt x="27856" y="175751"/>
                  </a:lnTo>
                  <a:lnTo>
                    <a:pt x="28565" y="173554"/>
                  </a:lnTo>
                  <a:lnTo>
                    <a:pt x="29284" y="171357"/>
                  </a:lnTo>
                  <a:lnTo>
                    <a:pt x="30009" y="169160"/>
                  </a:lnTo>
                  <a:lnTo>
                    <a:pt x="30736" y="166963"/>
                  </a:lnTo>
                  <a:lnTo>
                    <a:pt x="31476" y="164766"/>
                  </a:lnTo>
                  <a:lnTo>
                    <a:pt x="32217" y="162569"/>
                  </a:lnTo>
                  <a:lnTo>
                    <a:pt x="32968" y="160372"/>
                  </a:lnTo>
                  <a:lnTo>
                    <a:pt x="33723" y="158176"/>
                  </a:lnTo>
                  <a:lnTo>
                    <a:pt x="34481" y="155979"/>
                  </a:lnTo>
                  <a:lnTo>
                    <a:pt x="35251" y="153782"/>
                  </a:lnTo>
                  <a:lnTo>
                    <a:pt x="36021" y="151585"/>
                  </a:lnTo>
                  <a:lnTo>
                    <a:pt x="36801" y="149388"/>
                  </a:lnTo>
                  <a:lnTo>
                    <a:pt x="37584" y="147191"/>
                  </a:lnTo>
                  <a:lnTo>
                    <a:pt x="38371" y="144994"/>
                  </a:lnTo>
                  <a:lnTo>
                    <a:pt x="39168" y="142797"/>
                  </a:lnTo>
                  <a:lnTo>
                    <a:pt x="39964" y="140600"/>
                  </a:lnTo>
                  <a:lnTo>
                    <a:pt x="40770" y="138404"/>
                  </a:lnTo>
                  <a:lnTo>
                    <a:pt x="41580" y="136207"/>
                  </a:lnTo>
                  <a:lnTo>
                    <a:pt x="42392" y="134010"/>
                  </a:lnTo>
                  <a:lnTo>
                    <a:pt x="43213" y="131813"/>
                  </a:lnTo>
                  <a:lnTo>
                    <a:pt x="44034" y="129616"/>
                  </a:lnTo>
                  <a:lnTo>
                    <a:pt x="44864" y="127419"/>
                  </a:lnTo>
                  <a:lnTo>
                    <a:pt x="45697" y="125222"/>
                  </a:lnTo>
                  <a:lnTo>
                    <a:pt x="46532" y="123025"/>
                  </a:lnTo>
                  <a:lnTo>
                    <a:pt x="47375" y="120828"/>
                  </a:lnTo>
                  <a:lnTo>
                    <a:pt x="48218" y="118632"/>
                  </a:lnTo>
                  <a:lnTo>
                    <a:pt x="49070" y="116435"/>
                  </a:lnTo>
                  <a:lnTo>
                    <a:pt x="49923" y="114238"/>
                  </a:lnTo>
                  <a:lnTo>
                    <a:pt x="50780" y="112041"/>
                  </a:lnTo>
                  <a:lnTo>
                    <a:pt x="51642" y="109844"/>
                  </a:lnTo>
                  <a:lnTo>
                    <a:pt x="52505" y="107647"/>
                  </a:lnTo>
                  <a:lnTo>
                    <a:pt x="53375" y="105450"/>
                  </a:lnTo>
                  <a:lnTo>
                    <a:pt x="54246" y="103253"/>
                  </a:lnTo>
                  <a:lnTo>
                    <a:pt x="55121" y="101056"/>
                  </a:lnTo>
                  <a:lnTo>
                    <a:pt x="56001" y="98860"/>
                  </a:lnTo>
                  <a:lnTo>
                    <a:pt x="56881" y="96663"/>
                  </a:lnTo>
                  <a:lnTo>
                    <a:pt x="57768" y="94466"/>
                  </a:lnTo>
                  <a:lnTo>
                    <a:pt x="58655" y="92269"/>
                  </a:lnTo>
                  <a:lnTo>
                    <a:pt x="59546" y="90072"/>
                  </a:lnTo>
                  <a:lnTo>
                    <a:pt x="60440" y="87875"/>
                  </a:lnTo>
                  <a:lnTo>
                    <a:pt x="61335" y="85678"/>
                  </a:lnTo>
                  <a:lnTo>
                    <a:pt x="62236" y="83481"/>
                  </a:lnTo>
                  <a:lnTo>
                    <a:pt x="63137" y="81284"/>
                  </a:lnTo>
                  <a:lnTo>
                    <a:pt x="64041" y="79088"/>
                  </a:lnTo>
                  <a:lnTo>
                    <a:pt x="64948" y="76891"/>
                  </a:lnTo>
                  <a:lnTo>
                    <a:pt x="65856" y="74694"/>
                  </a:lnTo>
                  <a:lnTo>
                    <a:pt x="66768" y="72497"/>
                  </a:lnTo>
                  <a:lnTo>
                    <a:pt x="67681" y="70300"/>
                  </a:lnTo>
                  <a:lnTo>
                    <a:pt x="68596" y="68103"/>
                  </a:lnTo>
                  <a:lnTo>
                    <a:pt x="69513" y="65906"/>
                  </a:lnTo>
                  <a:lnTo>
                    <a:pt x="70431" y="63709"/>
                  </a:lnTo>
                  <a:lnTo>
                    <a:pt x="71353" y="61512"/>
                  </a:lnTo>
                  <a:lnTo>
                    <a:pt x="72275" y="59316"/>
                  </a:lnTo>
                  <a:lnTo>
                    <a:pt x="73199" y="57119"/>
                  </a:lnTo>
                  <a:lnTo>
                    <a:pt x="74124" y="54922"/>
                  </a:lnTo>
                  <a:lnTo>
                    <a:pt x="75050" y="52725"/>
                  </a:lnTo>
                  <a:lnTo>
                    <a:pt x="75979" y="50528"/>
                  </a:lnTo>
                  <a:lnTo>
                    <a:pt x="76907" y="48331"/>
                  </a:lnTo>
                  <a:lnTo>
                    <a:pt x="77838" y="46134"/>
                  </a:lnTo>
                  <a:lnTo>
                    <a:pt x="78769" y="43937"/>
                  </a:lnTo>
                  <a:lnTo>
                    <a:pt x="79701" y="41740"/>
                  </a:lnTo>
                  <a:lnTo>
                    <a:pt x="80634" y="39544"/>
                  </a:lnTo>
                  <a:lnTo>
                    <a:pt x="81568" y="37347"/>
                  </a:lnTo>
                  <a:lnTo>
                    <a:pt x="82502" y="35150"/>
                  </a:lnTo>
                  <a:lnTo>
                    <a:pt x="83437" y="32953"/>
                  </a:lnTo>
                  <a:lnTo>
                    <a:pt x="84373" y="30756"/>
                  </a:lnTo>
                  <a:lnTo>
                    <a:pt x="85309" y="28559"/>
                  </a:lnTo>
                  <a:lnTo>
                    <a:pt x="86245" y="26362"/>
                  </a:lnTo>
                  <a:lnTo>
                    <a:pt x="87181" y="24165"/>
                  </a:lnTo>
                  <a:lnTo>
                    <a:pt x="88118" y="21968"/>
                  </a:lnTo>
                  <a:lnTo>
                    <a:pt x="89055" y="19772"/>
                  </a:lnTo>
                  <a:lnTo>
                    <a:pt x="89992" y="17575"/>
                  </a:lnTo>
                  <a:lnTo>
                    <a:pt x="90928" y="15378"/>
                  </a:lnTo>
                  <a:lnTo>
                    <a:pt x="91865" y="13181"/>
                  </a:lnTo>
                  <a:lnTo>
                    <a:pt x="92801" y="10984"/>
                  </a:lnTo>
                  <a:lnTo>
                    <a:pt x="93737" y="8787"/>
                  </a:lnTo>
                  <a:lnTo>
                    <a:pt x="94672" y="6590"/>
                  </a:lnTo>
                  <a:lnTo>
                    <a:pt x="95607" y="4393"/>
                  </a:lnTo>
                  <a:lnTo>
                    <a:pt x="96541" y="2196"/>
                  </a:lnTo>
                  <a:lnTo>
                    <a:pt x="97475" y="0"/>
                  </a:lnTo>
                  <a:lnTo>
                    <a:pt x="325917" y="0"/>
                  </a:lnTo>
                  <a:lnTo>
                    <a:pt x="326850" y="2196"/>
                  </a:lnTo>
                  <a:lnTo>
                    <a:pt x="327784" y="4393"/>
                  </a:lnTo>
                  <a:lnTo>
                    <a:pt x="328719" y="6590"/>
                  </a:lnTo>
                  <a:lnTo>
                    <a:pt x="329655" y="8787"/>
                  </a:lnTo>
                  <a:lnTo>
                    <a:pt x="330591" y="10984"/>
                  </a:lnTo>
                  <a:lnTo>
                    <a:pt x="331527" y="13181"/>
                  </a:lnTo>
                  <a:lnTo>
                    <a:pt x="332463" y="15378"/>
                  </a:lnTo>
                  <a:lnTo>
                    <a:pt x="333400" y="17575"/>
                  </a:lnTo>
                  <a:lnTo>
                    <a:pt x="334337" y="19772"/>
                  </a:lnTo>
                  <a:lnTo>
                    <a:pt x="335273" y="21968"/>
                  </a:lnTo>
                  <a:lnTo>
                    <a:pt x="336210" y="24165"/>
                  </a:lnTo>
                  <a:lnTo>
                    <a:pt x="337147" y="26362"/>
                  </a:lnTo>
                  <a:lnTo>
                    <a:pt x="338083" y="28559"/>
                  </a:lnTo>
                  <a:lnTo>
                    <a:pt x="339019" y="30756"/>
                  </a:lnTo>
                  <a:lnTo>
                    <a:pt x="339954" y="32953"/>
                  </a:lnTo>
                  <a:lnTo>
                    <a:pt x="340889" y="35150"/>
                  </a:lnTo>
                  <a:lnTo>
                    <a:pt x="341824" y="37347"/>
                  </a:lnTo>
                  <a:lnTo>
                    <a:pt x="342757" y="39544"/>
                  </a:lnTo>
                  <a:lnTo>
                    <a:pt x="343691" y="41740"/>
                  </a:lnTo>
                  <a:lnTo>
                    <a:pt x="344622" y="43937"/>
                  </a:lnTo>
                  <a:lnTo>
                    <a:pt x="345554" y="46134"/>
                  </a:lnTo>
                  <a:lnTo>
                    <a:pt x="346484" y="48331"/>
                  </a:lnTo>
                  <a:lnTo>
                    <a:pt x="347413" y="50528"/>
                  </a:lnTo>
                  <a:lnTo>
                    <a:pt x="348341" y="52725"/>
                  </a:lnTo>
                  <a:lnTo>
                    <a:pt x="349267" y="54922"/>
                  </a:lnTo>
                  <a:lnTo>
                    <a:pt x="350193" y="57119"/>
                  </a:lnTo>
                  <a:lnTo>
                    <a:pt x="351117" y="59316"/>
                  </a:lnTo>
                  <a:lnTo>
                    <a:pt x="352039" y="61512"/>
                  </a:lnTo>
                  <a:lnTo>
                    <a:pt x="352960" y="63709"/>
                  </a:lnTo>
                  <a:lnTo>
                    <a:pt x="353878" y="65906"/>
                  </a:lnTo>
                  <a:lnTo>
                    <a:pt x="354795" y="68103"/>
                  </a:lnTo>
                  <a:lnTo>
                    <a:pt x="355711" y="70300"/>
                  </a:lnTo>
                  <a:lnTo>
                    <a:pt x="356623" y="72497"/>
                  </a:lnTo>
                  <a:lnTo>
                    <a:pt x="357536" y="74694"/>
                  </a:lnTo>
                  <a:lnTo>
                    <a:pt x="358443" y="76891"/>
                  </a:lnTo>
                  <a:lnTo>
                    <a:pt x="359350" y="79088"/>
                  </a:lnTo>
                  <a:lnTo>
                    <a:pt x="360254" y="81284"/>
                  </a:lnTo>
                  <a:lnTo>
                    <a:pt x="361155" y="83481"/>
                  </a:lnTo>
                  <a:lnTo>
                    <a:pt x="362056" y="85678"/>
                  </a:lnTo>
                  <a:lnTo>
                    <a:pt x="362951" y="87875"/>
                  </a:lnTo>
                  <a:lnTo>
                    <a:pt x="363846" y="90072"/>
                  </a:lnTo>
                  <a:lnTo>
                    <a:pt x="364736" y="92269"/>
                  </a:lnTo>
                  <a:lnTo>
                    <a:pt x="365624" y="94466"/>
                  </a:lnTo>
                  <a:lnTo>
                    <a:pt x="366511" y="96663"/>
                  </a:lnTo>
                  <a:lnTo>
                    <a:pt x="367390" y="98860"/>
                  </a:lnTo>
                  <a:lnTo>
                    <a:pt x="368270" y="101056"/>
                  </a:lnTo>
                  <a:lnTo>
                    <a:pt x="369145" y="103253"/>
                  </a:lnTo>
                  <a:lnTo>
                    <a:pt x="370016" y="105450"/>
                  </a:lnTo>
                  <a:lnTo>
                    <a:pt x="370887" y="107647"/>
                  </a:lnTo>
                  <a:lnTo>
                    <a:pt x="371749" y="109844"/>
                  </a:lnTo>
                  <a:lnTo>
                    <a:pt x="372612" y="112041"/>
                  </a:lnTo>
                  <a:lnTo>
                    <a:pt x="373469" y="114238"/>
                  </a:lnTo>
                  <a:lnTo>
                    <a:pt x="374322" y="116435"/>
                  </a:lnTo>
                  <a:lnTo>
                    <a:pt x="375173" y="118632"/>
                  </a:lnTo>
                  <a:lnTo>
                    <a:pt x="376016" y="120828"/>
                  </a:lnTo>
                  <a:lnTo>
                    <a:pt x="376859" y="123025"/>
                  </a:lnTo>
                  <a:lnTo>
                    <a:pt x="377695" y="125222"/>
                  </a:lnTo>
                  <a:lnTo>
                    <a:pt x="378527" y="127419"/>
                  </a:lnTo>
                  <a:lnTo>
                    <a:pt x="379357" y="129616"/>
                  </a:lnTo>
                  <a:lnTo>
                    <a:pt x="380178" y="131813"/>
                  </a:lnTo>
                  <a:lnTo>
                    <a:pt x="381000" y="134010"/>
                  </a:lnTo>
                  <a:lnTo>
                    <a:pt x="381812" y="136207"/>
                  </a:lnTo>
                  <a:lnTo>
                    <a:pt x="382621" y="138404"/>
                  </a:lnTo>
                  <a:lnTo>
                    <a:pt x="383427" y="140600"/>
                  </a:lnTo>
                  <a:lnTo>
                    <a:pt x="384224" y="142797"/>
                  </a:lnTo>
                  <a:lnTo>
                    <a:pt x="385021" y="144994"/>
                  </a:lnTo>
                  <a:lnTo>
                    <a:pt x="385807" y="147191"/>
                  </a:lnTo>
                  <a:lnTo>
                    <a:pt x="386591" y="149388"/>
                  </a:lnTo>
                  <a:lnTo>
                    <a:pt x="387370" y="151585"/>
                  </a:lnTo>
                  <a:lnTo>
                    <a:pt x="388140" y="153782"/>
                  </a:lnTo>
                  <a:lnTo>
                    <a:pt x="388910" y="155979"/>
                  </a:lnTo>
                  <a:lnTo>
                    <a:pt x="389668" y="158176"/>
                  </a:lnTo>
                  <a:lnTo>
                    <a:pt x="390424" y="160372"/>
                  </a:lnTo>
                  <a:lnTo>
                    <a:pt x="391174" y="162569"/>
                  </a:lnTo>
                  <a:lnTo>
                    <a:pt x="391915" y="164766"/>
                  </a:lnTo>
                  <a:lnTo>
                    <a:pt x="392656" y="166963"/>
                  </a:lnTo>
                  <a:lnTo>
                    <a:pt x="393383" y="169160"/>
                  </a:lnTo>
                  <a:lnTo>
                    <a:pt x="394108" y="171357"/>
                  </a:lnTo>
                  <a:lnTo>
                    <a:pt x="394826" y="173554"/>
                  </a:lnTo>
                  <a:lnTo>
                    <a:pt x="395535" y="175751"/>
                  </a:lnTo>
                  <a:lnTo>
                    <a:pt x="396244" y="177948"/>
                  </a:lnTo>
                  <a:lnTo>
                    <a:pt x="396938" y="180144"/>
                  </a:lnTo>
                  <a:lnTo>
                    <a:pt x="397630" y="182341"/>
                  </a:lnTo>
                  <a:lnTo>
                    <a:pt x="398314" y="184538"/>
                  </a:lnTo>
                  <a:lnTo>
                    <a:pt x="398989" y="186735"/>
                  </a:lnTo>
                  <a:lnTo>
                    <a:pt x="399664" y="188932"/>
                  </a:lnTo>
                  <a:lnTo>
                    <a:pt x="400321" y="191129"/>
                  </a:lnTo>
                  <a:lnTo>
                    <a:pt x="400977" y="193326"/>
                  </a:lnTo>
                  <a:lnTo>
                    <a:pt x="401625" y="195523"/>
                  </a:lnTo>
                  <a:lnTo>
                    <a:pt x="402263" y="197720"/>
                  </a:lnTo>
                  <a:lnTo>
                    <a:pt x="402900" y="199916"/>
                  </a:lnTo>
                  <a:lnTo>
                    <a:pt x="403519" y="202113"/>
                  </a:lnTo>
                  <a:lnTo>
                    <a:pt x="404138" y="204310"/>
                  </a:lnTo>
                  <a:lnTo>
                    <a:pt x="404746" y="206507"/>
                  </a:lnTo>
                  <a:lnTo>
                    <a:pt x="405345" y="208704"/>
                  </a:lnTo>
                  <a:lnTo>
                    <a:pt x="405942" y="210901"/>
                  </a:lnTo>
                  <a:lnTo>
                    <a:pt x="406520" y="213098"/>
                  </a:lnTo>
                  <a:lnTo>
                    <a:pt x="407099" y="215295"/>
                  </a:lnTo>
                  <a:lnTo>
                    <a:pt x="407665" y="217492"/>
                  </a:lnTo>
                  <a:lnTo>
                    <a:pt x="408222" y="219688"/>
                  </a:lnTo>
                  <a:lnTo>
                    <a:pt x="408777" y="221885"/>
                  </a:lnTo>
                  <a:lnTo>
                    <a:pt x="409313" y="224082"/>
                  </a:lnTo>
                  <a:lnTo>
                    <a:pt x="409848" y="226279"/>
                  </a:lnTo>
                  <a:lnTo>
                    <a:pt x="410370" y="228476"/>
                  </a:lnTo>
                  <a:lnTo>
                    <a:pt x="410883" y="230673"/>
                  </a:lnTo>
                  <a:lnTo>
                    <a:pt x="411393" y="232870"/>
                  </a:lnTo>
                  <a:lnTo>
                    <a:pt x="411884" y="235067"/>
                  </a:lnTo>
                  <a:lnTo>
                    <a:pt x="412374" y="237264"/>
                  </a:lnTo>
                  <a:lnTo>
                    <a:pt x="412849" y="239460"/>
                  </a:lnTo>
                  <a:lnTo>
                    <a:pt x="413316" y="241657"/>
                  </a:lnTo>
                  <a:lnTo>
                    <a:pt x="413778" y="243854"/>
                  </a:lnTo>
                  <a:lnTo>
                    <a:pt x="414222" y="246051"/>
                  </a:lnTo>
                  <a:lnTo>
                    <a:pt x="414665" y="248248"/>
                  </a:lnTo>
                  <a:lnTo>
                    <a:pt x="415090" y="250445"/>
                  </a:lnTo>
                  <a:lnTo>
                    <a:pt x="415510" y="252642"/>
                  </a:lnTo>
                  <a:lnTo>
                    <a:pt x="415922" y="254839"/>
                  </a:lnTo>
                  <a:lnTo>
                    <a:pt x="416316" y="257036"/>
                  </a:lnTo>
                  <a:lnTo>
                    <a:pt x="416711" y="259232"/>
                  </a:lnTo>
                  <a:lnTo>
                    <a:pt x="417084" y="261429"/>
                  </a:lnTo>
                  <a:lnTo>
                    <a:pt x="417453" y="263626"/>
                  </a:lnTo>
                  <a:lnTo>
                    <a:pt x="417813" y="265823"/>
                  </a:lnTo>
                  <a:lnTo>
                    <a:pt x="418156" y="268020"/>
                  </a:lnTo>
                  <a:lnTo>
                    <a:pt x="418500" y="270217"/>
                  </a:lnTo>
                  <a:lnTo>
                    <a:pt x="418820" y="272414"/>
                  </a:lnTo>
                  <a:lnTo>
                    <a:pt x="419137" y="274611"/>
                  </a:lnTo>
                  <a:lnTo>
                    <a:pt x="419443" y="276808"/>
                  </a:lnTo>
                  <a:lnTo>
                    <a:pt x="419733" y="279004"/>
                  </a:lnTo>
                  <a:lnTo>
                    <a:pt x="420023" y="281201"/>
                  </a:lnTo>
                  <a:lnTo>
                    <a:pt x="420288" y="283398"/>
                  </a:lnTo>
                  <a:lnTo>
                    <a:pt x="420551" y="285595"/>
                  </a:lnTo>
                  <a:lnTo>
                    <a:pt x="420802" y="287792"/>
                  </a:lnTo>
                  <a:lnTo>
                    <a:pt x="421037" y="289989"/>
                  </a:lnTo>
                  <a:lnTo>
                    <a:pt x="421272" y="292186"/>
                  </a:lnTo>
                  <a:lnTo>
                    <a:pt x="421481" y="294383"/>
                  </a:lnTo>
                  <a:lnTo>
                    <a:pt x="421688" y="296580"/>
                  </a:lnTo>
                  <a:lnTo>
                    <a:pt x="421882" y="298776"/>
                  </a:lnTo>
                  <a:lnTo>
                    <a:pt x="422061" y="300973"/>
                  </a:lnTo>
                  <a:lnTo>
                    <a:pt x="422239" y="303170"/>
                  </a:lnTo>
                  <a:lnTo>
                    <a:pt x="422390" y="305367"/>
                  </a:lnTo>
                  <a:lnTo>
                    <a:pt x="422541" y="307564"/>
                  </a:lnTo>
                  <a:lnTo>
                    <a:pt x="422676" y="309761"/>
                  </a:lnTo>
                  <a:lnTo>
                    <a:pt x="422798" y="311958"/>
                  </a:lnTo>
                  <a:lnTo>
                    <a:pt x="422918" y="314155"/>
                  </a:lnTo>
                  <a:lnTo>
                    <a:pt x="423011" y="316352"/>
                  </a:lnTo>
                  <a:lnTo>
                    <a:pt x="423104" y="318548"/>
                  </a:lnTo>
                  <a:lnTo>
                    <a:pt x="423179" y="320745"/>
                  </a:lnTo>
                  <a:lnTo>
                    <a:pt x="423243" y="322942"/>
                  </a:lnTo>
                  <a:lnTo>
                    <a:pt x="423303" y="325139"/>
                  </a:lnTo>
                  <a:lnTo>
                    <a:pt x="423337" y="327336"/>
                  </a:lnTo>
                  <a:lnTo>
                    <a:pt x="423372" y="329533"/>
                  </a:lnTo>
                  <a:lnTo>
                    <a:pt x="423387" y="331730"/>
                  </a:lnTo>
                  <a:lnTo>
                    <a:pt x="423392" y="333927"/>
                  </a:lnTo>
                  <a:lnTo>
                    <a:pt x="423392" y="336124"/>
                  </a:lnTo>
                  <a:lnTo>
                    <a:pt x="423367" y="338320"/>
                  </a:lnTo>
                  <a:lnTo>
                    <a:pt x="423343" y="340517"/>
                  </a:lnTo>
                  <a:lnTo>
                    <a:pt x="423297" y="342714"/>
                  </a:lnTo>
                  <a:lnTo>
                    <a:pt x="423243" y="344911"/>
                  </a:lnTo>
                  <a:lnTo>
                    <a:pt x="423182" y="347108"/>
                  </a:lnTo>
                  <a:lnTo>
                    <a:pt x="423098" y="349305"/>
                  </a:lnTo>
                  <a:lnTo>
                    <a:pt x="423014" y="351502"/>
                  </a:lnTo>
                  <a:lnTo>
                    <a:pt x="422908" y="353699"/>
                  </a:lnTo>
                  <a:lnTo>
                    <a:pt x="422795" y="355896"/>
                  </a:lnTo>
                  <a:lnTo>
                    <a:pt x="422673" y="358092"/>
                  </a:lnTo>
                  <a:lnTo>
                    <a:pt x="422531" y="360289"/>
                  </a:lnTo>
                  <a:lnTo>
                    <a:pt x="422388" y="362486"/>
                  </a:lnTo>
                  <a:lnTo>
                    <a:pt x="422221" y="364683"/>
                  </a:lnTo>
                  <a:lnTo>
                    <a:pt x="422049" y="366880"/>
                  </a:lnTo>
                  <a:lnTo>
                    <a:pt x="421868" y="369077"/>
                  </a:lnTo>
                  <a:lnTo>
                    <a:pt x="421666" y="371274"/>
                  </a:lnTo>
                  <a:lnTo>
                    <a:pt x="421465" y="373471"/>
                  </a:lnTo>
                  <a:lnTo>
                    <a:pt x="421239" y="375668"/>
                  </a:lnTo>
                  <a:lnTo>
                    <a:pt x="421009" y="377864"/>
                  </a:lnTo>
                  <a:lnTo>
                    <a:pt x="420768" y="380061"/>
                  </a:lnTo>
                  <a:lnTo>
                    <a:pt x="420509" y="382258"/>
                  </a:lnTo>
                  <a:lnTo>
                    <a:pt x="420250" y="384455"/>
                  </a:lnTo>
                  <a:lnTo>
                    <a:pt x="419965" y="386652"/>
                  </a:lnTo>
                  <a:lnTo>
                    <a:pt x="419678" y="388849"/>
                  </a:lnTo>
                  <a:lnTo>
                    <a:pt x="419379" y="391046"/>
                  </a:lnTo>
                  <a:lnTo>
                    <a:pt x="419064" y="393243"/>
                  </a:lnTo>
                  <a:lnTo>
                    <a:pt x="418748" y="395440"/>
                  </a:lnTo>
                  <a:lnTo>
                    <a:pt x="418407" y="397636"/>
                  </a:lnTo>
                  <a:lnTo>
                    <a:pt x="418064" y="399833"/>
                  </a:lnTo>
                  <a:lnTo>
                    <a:pt x="417708" y="402030"/>
                  </a:lnTo>
                  <a:lnTo>
                    <a:pt x="417338" y="404227"/>
                  </a:lnTo>
                  <a:lnTo>
                    <a:pt x="416968" y="406424"/>
                  </a:lnTo>
                  <a:lnTo>
                    <a:pt x="416571" y="408621"/>
                  </a:lnTo>
                  <a:lnTo>
                    <a:pt x="416175" y="410818"/>
                  </a:lnTo>
                  <a:lnTo>
                    <a:pt x="415764" y="413015"/>
                  </a:lnTo>
                  <a:lnTo>
                    <a:pt x="415342" y="415212"/>
                  </a:lnTo>
                  <a:lnTo>
                    <a:pt x="414917" y="417408"/>
                  </a:lnTo>
                  <a:lnTo>
                    <a:pt x="414469" y="419605"/>
                  </a:lnTo>
                  <a:lnTo>
                    <a:pt x="414021" y="421802"/>
                  </a:lnTo>
                  <a:lnTo>
                    <a:pt x="413558" y="423999"/>
                  </a:lnTo>
                  <a:lnTo>
                    <a:pt x="413085" y="426196"/>
                  </a:lnTo>
                  <a:lnTo>
                    <a:pt x="412610" y="428393"/>
                  </a:lnTo>
                  <a:lnTo>
                    <a:pt x="412113" y="430590"/>
                  </a:lnTo>
                  <a:lnTo>
                    <a:pt x="411616" y="432787"/>
                  </a:lnTo>
                  <a:lnTo>
                    <a:pt x="411103" y="434984"/>
                  </a:lnTo>
                  <a:lnTo>
                    <a:pt x="410583" y="437180"/>
                  </a:lnTo>
                  <a:lnTo>
                    <a:pt x="410059" y="439377"/>
                  </a:lnTo>
                  <a:lnTo>
                    <a:pt x="409516" y="441574"/>
                  </a:lnTo>
                  <a:lnTo>
                    <a:pt x="408972" y="443771"/>
                  </a:lnTo>
                  <a:lnTo>
                    <a:pt x="408414" y="445968"/>
                  </a:lnTo>
                  <a:lnTo>
                    <a:pt x="407849" y="448165"/>
                  </a:lnTo>
                  <a:lnTo>
                    <a:pt x="407279" y="450362"/>
                  </a:lnTo>
                  <a:lnTo>
                    <a:pt x="406693" y="452559"/>
                  </a:lnTo>
                  <a:lnTo>
                    <a:pt x="406107" y="454756"/>
                  </a:lnTo>
                  <a:lnTo>
                    <a:pt x="405506" y="456952"/>
                  </a:lnTo>
                  <a:lnTo>
                    <a:pt x="404900" y="459149"/>
                  </a:lnTo>
                  <a:lnTo>
                    <a:pt x="404289" y="461346"/>
                  </a:lnTo>
                  <a:lnTo>
                    <a:pt x="403664" y="463543"/>
                  </a:lnTo>
                  <a:lnTo>
                    <a:pt x="403039" y="465740"/>
                  </a:lnTo>
                  <a:lnTo>
                    <a:pt x="402399" y="467937"/>
                  </a:lnTo>
                  <a:lnTo>
                    <a:pt x="401755" y="470134"/>
                  </a:lnTo>
                  <a:lnTo>
                    <a:pt x="401106" y="472331"/>
                  </a:lnTo>
                  <a:lnTo>
                    <a:pt x="400446" y="474528"/>
                  </a:lnTo>
                  <a:lnTo>
                    <a:pt x="399785" y="476724"/>
                  </a:lnTo>
                  <a:lnTo>
                    <a:pt x="399111" y="478921"/>
                  </a:lnTo>
                  <a:lnTo>
                    <a:pt x="398434" y="481118"/>
                  </a:lnTo>
                  <a:lnTo>
                    <a:pt x="397751" y="483315"/>
                  </a:lnTo>
                  <a:lnTo>
                    <a:pt x="397060" y="485512"/>
                  </a:lnTo>
                  <a:lnTo>
                    <a:pt x="396368" y="487709"/>
                  </a:lnTo>
                  <a:lnTo>
                    <a:pt x="395663" y="489906"/>
                  </a:lnTo>
                  <a:lnTo>
                    <a:pt x="394957" y="492103"/>
                  </a:lnTo>
                  <a:lnTo>
                    <a:pt x="394246" y="494300"/>
                  </a:lnTo>
                  <a:lnTo>
                    <a:pt x="393527" y="496496"/>
                  </a:lnTo>
                  <a:lnTo>
                    <a:pt x="392808" y="498693"/>
                  </a:lnTo>
                  <a:lnTo>
                    <a:pt x="392078" y="500890"/>
                  </a:lnTo>
                  <a:lnTo>
                    <a:pt x="391347" y="503087"/>
                  </a:lnTo>
                  <a:lnTo>
                    <a:pt x="390612" y="505284"/>
                  </a:lnTo>
                  <a:lnTo>
                    <a:pt x="389871" y="507481"/>
                  </a:lnTo>
                  <a:lnTo>
                    <a:pt x="389129" y="509678"/>
                  </a:lnTo>
                  <a:lnTo>
                    <a:pt x="388379" y="511875"/>
                  </a:lnTo>
                  <a:lnTo>
                    <a:pt x="387628" y="514072"/>
                  </a:lnTo>
                  <a:lnTo>
                    <a:pt x="386873" y="516268"/>
                  </a:lnTo>
                  <a:lnTo>
                    <a:pt x="386115" y="518465"/>
                  </a:lnTo>
                  <a:lnTo>
                    <a:pt x="385355" y="520662"/>
                  </a:lnTo>
                  <a:lnTo>
                    <a:pt x="384590" y="522859"/>
                  </a:lnTo>
                  <a:lnTo>
                    <a:pt x="383824" y="525056"/>
                  </a:lnTo>
                  <a:lnTo>
                    <a:pt x="383055" y="527253"/>
                  </a:lnTo>
                  <a:lnTo>
                    <a:pt x="382283" y="529450"/>
                  </a:lnTo>
                  <a:lnTo>
                    <a:pt x="381511" y="531647"/>
                  </a:lnTo>
                  <a:lnTo>
                    <a:pt x="380735" y="533844"/>
                  </a:lnTo>
                  <a:lnTo>
                    <a:pt x="379959" y="536040"/>
                  </a:lnTo>
                  <a:lnTo>
                    <a:pt x="379181" y="538237"/>
                  </a:lnTo>
                  <a:lnTo>
                    <a:pt x="378401" y="540434"/>
                  </a:lnTo>
                  <a:lnTo>
                    <a:pt x="377621" y="542631"/>
                  </a:lnTo>
                  <a:lnTo>
                    <a:pt x="376840" y="544828"/>
                  </a:lnTo>
                  <a:lnTo>
                    <a:pt x="376058" y="547025"/>
                  </a:lnTo>
                  <a:lnTo>
                    <a:pt x="375276" y="549222"/>
                  </a:lnTo>
                  <a:lnTo>
                    <a:pt x="374494" y="551419"/>
                  </a:lnTo>
                  <a:lnTo>
                    <a:pt x="373712" y="553616"/>
                  </a:lnTo>
                  <a:lnTo>
                    <a:pt x="372930" y="555812"/>
                  </a:lnTo>
                  <a:lnTo>
                    <a:pt x="372148" y="558009"/>
                  </a:lnTo>
                  <a:lnTo>
                    <a:pt x="371367" y="560206"/>
                  </a:lnTo>
                  <a:lnTo>
                    <a:pt x="370587" y="562403"/>
                  </a:lnTo>
                  <a:lnTo>
                    <a:pt x="369808" y="564600"/>
                  </a:lnTo>
                  <a:lnTo>
                    <a:pt x="369030" y="566797"/>
                  </a:lnTo>
                  <a:lnTo>
                    <a:pt x="368253" y="568994"/>
                  </a:lnTo>
                  <a:lnTo>
                    <a:pt x="367479" y="571191"/>
                  </a:lnTo>
                  <a:lnTo>
                    <a:pt x="366705" y="573388"/>
                  </a:lnTo>
                  <a:lnTo>
                    <a:pt x="365934" y="575584"/>
                  </a:lnTo>
                  <a:lnTo>
                    <a:pt x="365166" y="577781"/>
                  </a:lnTo>
                  <a:lnTo>
                    <a:pt x="364398" y="579978"/>
                  </a:lnTo>
                  <a:lnTo>
                    <a:pt x="363635" y="582175"/>
                  </a:lnTo>
                  <a:lnTo>
                    <a:pt x="362873" y="584372"/>
                  </a:lnTo>
                  <a:lnTo>
                    <a:pt x="362115" y="586569"/>
                  </a:lnTo>
                  <a:lnTo>
                    <a:pt x="361361" y="588766"/>
                  </a:lnTo>
                  <a:lnTo>
                    <a:pt x="360607" y="590963"/>
                  </a:lnTo>
                  <a:lnTo>
                    <a:pt x="359861" y="593160"/>
                  </a:lnTo>
                  <a:lnTo>
                    <a:pt x="359116" y="595356"/>
                  </a:lnTo>
                  <a:lnTo>
                    <a:pt x="358375" y="597553"/>
                  </a:lnTo>
                  <a:lnTo>
                    <a:pt x="357640" y="599750"/>
                  </a:lnTo>
                  <a:lnTo>
                    <a:pt x="356904" y="601947"/>
                  </a:lnTo>
                  <a:lnTo>
                    <a:pt x="356180" y="604144"/>
                  </a:lnTo>
                  <a:lnTo>
                    <a:pt x="355455" y="606341"/>
                  </a:lnTo>
                  <a:lnTo>
                    <a:pt x="354737" y="608538"/>
                  </a:lnTo>
                  <a:lnTo>
                    <a:pt x="354025" y="610735"/>
                  </a:lnTo>
                  <a:lnTo>
                    <a:pt x="353313" y="612932"/>
                  </a:lnTo>
                  <a:lnTo>
                    <a:pt x="352613" y="615128"/>
                  </a:lnTo>
                  <a:lnTo>
                    <a:pt x="351915" y="617325"/>
                  </a:lnTo>
                  <a:lnTo>
                    <a:pt x="351223" y="619522"/>
                  </a:lnTo>
                  <a:lnTo>
                    <a:pt x="350538" y="621719"/>
                  </a:lnTo>
                  <a:lnTo>
                    <a:pt x="349854" y="623916"/>
                  </a:lnTo>
                  <a:lnTo>
                    <a:pt x="349184" y="626113"/>
                  </a:lnTo>
                  <a:lnTo>
                    <a:pt x="348514" y="628310"/>
                  </a:lnTo>
                  <a:lnTo>
                    <a:pt x="347854" y="630507"/>
                  </a:lnTo>
                  <a:lnTo>
                    <a:pt x="347200" y="632704"/>
                  </a:lnTo>
                  <a:lnTo>
                    <a:pt x="346548" y="634900"/>
                  </a:lnTo>
                  <a:lnTo>
                    <a:pt x="345911" y="637097"/>
                  </a:lnTo>
                  <a:lnTo>
                    <a:pt x="345274" y="639294"/>
                  </a:lnTo>
                  <a:lnTo>
                    <a:pt x="344649" y="641491"/>
                  </a:lnTo>
                  <a:lnTo>
                    <a:pt x="344030" y="643688"/>
                  </a:lnTo>
                  <a:lnTo>
                    <a:pt x="343413" y="645885"/>
                  </a:lnTo>
                  <a:lnTo>
                    <a:pt x="342813" y="648082"/>
                  </a:lnTo>
                  <a:lnTo>
                    <a:pt x="342213" y="650279"/>
                  </a:lnTo>
                  <a:lnTo>
                    <a:pt x="341625" y="652476"/>
                  </a:lnTo>
                  <a:lnTo>
                    <a:pt x="341044" y="654673"/>
                  </a:lnTo>
                  <a:lnTo>
                    <a:pt x="340467" y="656869"/>
                  </a:lnTo>
                  <a:lnTo>
                    <a:pt x="339906" y="659066"/>
                  </a:lnTo>
                  <a:lnTo>
                    <a:pt x="339346" y="661263"/>
                  </a:lnTo>
                  <a:lnTo>
                    <a:pt x="338800" y="663460"/>
                  </a:lnTo>
                  <a:lnTo>
                    <a:pt x="338260" y="665657"/>
                  </a:lnTo>
                  <a:lnTo>
                    <a:pt x="337725" y="667854"/>
                  </a:lnTo>
                  <a:lnTo>
                    <a:pt x="337206" y="670051"/>
                  </a:lnTo>
                  <a:lnTo>
                    <a:pt x="336687" y="672248"/>
                  </a:lnTo>
                  <a:lnTo>
                    <a:pt x="336186" y="674445"/>
                  </a:lnTo>
                  <a:lnTo>
                    <a:pt x="335689" y="676641"/>
                  </a:lnTo>
                  <a:lnTo>
                    <a:pt x="335199" y="678838"/>
                  </a:lnTo>
                  <a:lnTo>
                    <a:pt x="334725" y="681035"/>
                  </a:lnTo>
                  <a:lnTo>
                    <a:pt x="334251" y="683232"/>
                  </a:lnTo>
                  <a:lnTo>
                    <a:pt x="333796" y="685429"/>
                  </a:lnTo>
                  <a:lnTo>
                    <a:pt x="333344" y="687626"/>
                  </a:lnTo>
                  <a:lnTo>
                    <a:pt x="332902" y="689823"/>
                  </a:lnTo>
                  <a:lnTo>
                    <a:pt x="332474" y="692020"/>
                  </a:lnTo>
                  <a:lnTo>
                    <a:pt x="332046" y="694217"/>
                  </a:lnTo>
                  <a:lnTo>
                    <a:pt x="331639" y="696413"/>
                  </a:lnTo>
                  <a:lnTo>
                    <a:pt x="331235" y="698610"/>
                  </a:lnTo>
                  <a:lnTo>
                    <a:pt x="330841" y="700807"/>
                  </a:lnTo>
                  <a:lnTo>
                    <a:pt x="330461" y="703004"/>
                  </a:lnTo>
                  <a:lnTo>
                    <a:pt x="330081" y="705201"/>
                  </a:lnTo>
                  <a:lnTo>
                    <a:pt x="329724" y="707398"/>
                  </a:lnTo>
                  <a:lnTo>
                    <a:pt x="329368" y="709595"/>
                  </a:lnTo>
                  <a:lnTo>
                    <a:pt x="329024" y="711792"/>
                  </a:lnTo>
                  <a:lnTo>
                    <a:pt x="328693" y="713989"/>
                  </a:lnTo>
                  <a:lnTo>
                    <a:pt x="328362" y="716185"/>
                  </a:lnTo>
                  <a:lnTo>
                    <a:pt x="328056" y="718382"/>
                  </a:lnTo>
                  <a:lnTo>
                    <a:pt x="327749" y="720579"/>
                  </a:lnTo>
                  <a:lnTo>
                    <a:pt x="327456" y="722776"/>
                  </a:lnTo>
                  <a:lnTo>
                    <a:pt x="327175" y="724973"/>
                  </a:lnTo>
                  <a:lnTo>
                    <a:pt x="326894" y="727170"/>
                  </a:lnTo>
                  <a:lnTo>
                    <a:pt x="326638" y="729367"/>
                  </a:lnTo>
                  <a:lnTo>
                    <a:pt x="326381" y="731564"/>
                  </a:lnTo>
                  <a:lnTo>
                    <a:pt x="326138" y="733761"/>
                  </a:lnTo>
                  <a:lnTo>
                    <a:pt x="325907" y="735957"/>
                  </a:lnTo>
                  <a:lnTo>
                    <a:pt x="325677" y="738154"/>
                  </a:lnTo>
                  <a:lnTo>
                    <a:pt x="325470" y="740351"/>
                  </a:lnTo>
                  <a:lnTo>
                    <a:pt x="325263" y="742548"/>
                  </a:lnTo>
                  <a:lnTo>
                    <a:pt x="325072" y="744745"/>
                  </a:lnTo>
                  <a:lnTo>
                    <a:pt x="324889" y="746942"/>
                  </a:lnTo>
                  <a:lnTo>
                    <a:pt x="324711" y="749139"/>
                  </a:lnTo>
                  <a:lnTo>
                    <a:pt x="324553" y="751336"/>
                  </a:lnTo>
                  <a:lnTo>
                    <a:pt x="324395" y="753533"/>
                  </a:lnTo>
                  <a:lnTo>
                    <a:pt x="324253" y="755729"/>
                  </a:lnTo>
                  <a:lnTo>
                    <a:pt x="324120" y="757926"/>
                  </a:lnTo>
                  <a:lnTo>
                    <a:pt x="323991" y="760123"/>
                  </a:lnTo>
                  <a:lnTo>
                    <a:pt x="323881" y="762320"/>
                  </a:lnTo>
                  <a:lnTo>
                    <a:pt x="323772" y="764517"/>
                  </a:lnTo>
                  <a:lnTo>
                    <a:pt x="323679" y="766714"/>
                  </a:lnTo>
                  <a:lnTo>
                    <a:pt x="323593" y="768911"/>
                  </a:lnTo>
                  <a:lnTo>
                    <a:pt x="323513" y="771108"/>
                  </a:lnTo>
                  <a:lnTo>
                    <a:pt x="323450" y="773305"/>
                  </a:lnTo>
                  <a:lnTo>
                    <a:pt x="323387" y="775501"/>
                  </a:lnTo>
                  <a:lnTo>
                    <a:pt x="323342" y="777698"/>
                  </a:lnTo>
                  <a:lnTo>
                    <a:pt x="323302" y="779895"/>
                  </a:lnTo>
                  <a:lnTo>
                    <a:pt x="323268" y="782092"/>
                  </a:lnTo>
                  <a:lnTo>
                    <a:pt x="323250" y="784289"/>
                  </a:lnTo>
                  <a:lnTo>
                    <a:pt x="323232" y="786486"/>
                  </a:lnTo>
                  <a:lnTo>
                    <a:pt x="323232" y="788683"/>
                  </a:lnTo>
                  <a:lnTo>
                    <a:pt x="323236" y="790880"/>
                  </a:lnTo>
                  <a:lnTo>
                    <a:pt x="323247" y="793077"/>
                  </a:lnTo>
                  <a:lnTo>
                    <a:pt x="323272" y="795273"/>
                  </a:lnTo>
                  <a:lnTo>
                    <a:pt x="323297" y="797470"/>
                  </a:lnTo>
                  <a:lnTo>
                    <a:pt x="323340" y="799667"/>
                  </a:lnTo>
                  <a:lnTo>
                    <a:pt x="323385" y="801864"/>
                  </a:lnTo>
                  <a:lnTo>
                    <a:pt x="323438" y="804061"/>
                  </a:lnTo>
                  <a:lnTo>
                    <a:pt x="323503" y="806258"/>
                  </a:lnTo>
                  <a:lnTo>
                    <a:pt x="323568" y="808455"/>
                  </a:lnTo>
                  <a:lnTo>
                    <a:pt x="323651" y="810652"/>
                  </a:lnTo>
                  <a:lnTo>
                    <a:pt x="323735" y="812849"/>
                  </a:lnTo>
                  <a:lnTo>
                    <a:pt x="323827" y="815045"/>
                  </a:lnTo>
                  <a:lnTo>
                    <a:pt x="323929" y="817242"/>
                  </a:lnTo>
                  <a:lnTo>
                    <a:pt x="324032" y="819439"/>
                  </a:lnTo>
                  <a:lnTo>
                    <a:pt x="324151" y="821636"/>
                  </a:lnTo>
                  <a:lnTo>
                    <a:pt x="324270" y="823833"/>
                  </a:lnTo>
                  <a:lnTo>
                    <a:pt x="324398" y="826030"/>
                  </a:lnTo>
                  <a:lnTo>
                    <a:pt x="324534" y="828227"/>
                  </a:lnTo>
                  <a:lnTo>
                    <a:pt x="324671" y="830424"/>
                  </a:lnTo>
                  <a:lnTo>
                    <a:pt x="324823" y="832621"/>
                  </a:lnTo>
                  <a:lnTo>
                    <a:pt x="324974" y="834817"/>
                  </a:lnTo>
                  <a:lnTo>
                    <a:pt x="325134" y="837014"/>
                  </a:lnTo>
                  <a:lnTo>
                    <a:pt x="325300" y="839211"/>
                  </a:lnTo>
                  <a:lnTo>
                    <a:pt x="325468" y="841408"/>
                  </a:lnTo>
                  <a:lnTo>
                    <a:pt x="325648" y="843605"/>
                  </a:lnTo>
                  <a:lnTo>
                    <a:pt x="325828" y="845802"/>
                  </a:lnTo>
                  <a:lnTo>
                    <a:pt x="326015" y="847999"/>
                  </a:lnTo>
                  <a:lnTo>
                    <a:pt x="326208" y="850196"/>
                  </a:lnTo>
                  <a:lnTo>
                    <a:pt x="326402" y="852393"/>
                  </a:lnTo>
                  <a:lnTo>
                    <a:pt x="326606" y="854589"/>
                  </a:lnTo>
                  <a:lnTo>
                    <a:pt x="326811" y="856786"/>
                  </a:lnTo>
                  <a:lnTo>
                    <a:pt x="327022" y="858983"/>
                  </a:lnTo>
                  <a:lnTo>
                    <a:pt x="327237" y="861180"/>
                  </a:lnTo>
                  <a:lnTo>
                    <a:pt x="327453" y="863377"/>
                  </a:lnTo>
                  <a:lnTo>
                    <a:pt x="327677" y="865574"/>
                  </a:lnTo>
                  <a:lnTo>
                    <a:pt x="327902" y="867771"/>
                  </a:lnTo>
                  <a:lnTo>
                    <a:pt x="328132" y="869968"/>
                  </a:lnTo>
                  <a:lnTo>
                    <a:pt x="328364" y="872165"/>
                  </a:lnTo>
                  <a:lnTo>
                    <a:pt x="328599" y="874361"/>
                  </a:lnTo>
                  <a:lnTo>
                    <a:pt x="328838" y="876558"/>
                  </a:lnTo>
                  <a:lnTo>
                    <a:pt x="329078" y="878755"/>
                  </a:lnTo>
                  <a:lnTo>
                    <a:pt x="329322" y="880952"/>
                  </a:lnTo>
                  <a:lnTo>
                    <a:pt x="329568" y="883149"/>
                  </a:lnTo>
                  <a:lnTo>
                    <a:pt x="329815" y="885346"/>
                  </a:lnTo>
                  <a:lnTo>
                    <a:pt x="330066" y="887543"/>
                  </a:lnTo>
                  <a:lnTo>
                    <a:pt x="330317" y="889740"/>
                  </a:lnTo>
                  <a:lnTo>
                    <a:pt x="330570" y="891937"/>
                  </a:lnTo>
                  <a:lnTo>
                    <a:pt x="330824" y="894133"/>
                  </a:lnTo>
                  <a:lnTo>
                    <a:pt x="331080" y="896330"/>
                  </a:lnTo>
                  <a:lnTo>
                    <a:pt x="331336" y="898527"/>
                  </a:lnTo>
                  <a:lnTo>
                    <a:pt x="331593" y="900724"/>
                  </a:lnTo>
                  <a:lnTo>
                    <a:pt x="331851" y="902921"/>
                  </a:lnTo>
                  <a:lnTo>
                    <a:pt x="332109" y="905118"/>
                  </a:lnTo>
                  <a:lnTo>
                    <a:pt x="332367" y="907315"/>
                  </a:lnTo>
                  <a:lnTo>
                    <a:pt x="332625" y="909512"/>
                  </a:lnTo>
                  <a:lnTo>
                    <a:pt x="332883" y="911709"/>
                  </a:lnTo>
                  <a:lnTo>
                    <a:pt x="333140" y="913905"/>
                  </a:lnTo>
                  <a:lnTo>
                    <a:pt x="333397" y="916102"/>
                  </a:lnTo>
                  <a:lnTo>
                    <a:pt x="333653" y="918299"/>
                  </a:lnTo>
                  <a:lnTo>
                    <a:pt x="333907" y="920496"/>
                  </a:lnTo>
                  <a:lnTo>
                    <a:pt x="334162" y="922693"/>
                  </a:lnTo>
                  <a:lnTo>
                    <a:pt x="334413" y="924890"/>
                  </a:lnTo>
                  <a:lnTo>
                    <a:pt x="334664" y="927087"/>
                  </a:lnTo>
                  <a:lnTo>
                    <a:pt x="334913" y="929284"/>
                  </a:lnTo>
                  <a:lnTo>
                    <a:pt x="335159" y="931481"/>
                  </a:lnTo>
                  <a:lnTo>
                    <a:pt x="335405" y="933677"/>
                  </a:lnTo>
                  <a:lnTo>
                    <a:pt x="335645" y="935874"/>
                  </a:lnTo>
                  <a:lnTo>
                    <a:pt x="335886" y="938071"/>
                  </a:lnTo>
                  <a:lnTo>
                    <a:pt x="336122" y="940268"/>
                  </a:lnTo>
                  <a:lnTo>
                    <a:pt x="336355" y="942465"/>
                  </a:lnTo>
                  <a:lnTo>
                    <a:pt x="336588" y="944662"/>
                  </a:lnTo>
                  <a:lnTo>
                    <a:pt x="336813" y="946859"/>
                  </a:lnTo>
                  <a:lnTo>
                    <a:pt x="337037" y="949056"/>
                  </a:lnTo>
                  <a:lnTo>
                    <a:pt x="337257" y="951253"/>
                  </a:lnTo>
                  <a:lnTo>
                    <a:pt x="337472" y="953449"/>
                  </a:lnTo>
                  <a:lnTo>
                    <a:pt x="337686" y="955646"/>
                  </a:lnTo>
                  <a:lnTo>
                    <a:pt x="337891" y="957843"/>
                  </a:lnTo>
                  <a:lnTo>
                    <a:pt x="338096" y="960040"/>
                  </a:lnTo>
                  <a:lnTo>
                    <a:pt x="338293" y="962237"/>
                  </a:lnTo>
                  <a:lnTo>
                    <a:pt x="338487" y="964434"/>
                  </a:lnTo>
                  <a:lnTo>
                    <a:pt x="338678" y="966631"/>
                  </a:lnTo>
                  <a:lnTo>
                    <a:pt x="338858" y="968828"/>
                  </a:lnTo>
                  <a:lnTo>
                    <a:pt x="339039" y="971025"/>
                  </a:lnTo>
                  <a:lnTo>
                    <a:pt x="339210" y="973221"/>
                  </a:lnTo>
                  <a:lnTo>
                    <a:pt x="339377" y="975418"/>
                  </a:lnTo>
                  <a:lnTo>
                    <a:pt x="339540" y="977615"/>
                  </a:lnTo>
                  <a:lnTo>
                    <a:pt x="339692" y="979812"/>
                  </a:lnTo>
                  <a:lnTo>
                    <a:pt x="339844" y="982009"/>
                  </a:lnTo>
                  <a:lnTo>
                    <a:pt x="339985" y="984206"/>
                  </a:lnTo>
                  <a:lnTo>
                    <a:pt x="340121" y="986403"/>
                  </a:lnTo>
                  <a:lnTo>
                    <a:pt x="340253" y="988600"/>
                  </a:lnTo>
                  <a:lnTo>
                    <a:pt x="340373" y="990797"/>
                  </a:lnTo>
                  <a:lnTo>
                    <a:pt x="340492" y="992993"/>
                  </a:lnTo>
                  <a:lnTo>
                    <a:pt x="340598" y="995190"/>
                  </a:lnTo>
                  <a:lnTo>
                    <a:pt x="340700" y="997387"/>
                  </a:lnTo>
                  <a:lnTo>
                    <a:pt x="340797" y="999584"/>
                  </a:lnTo>
                  <a:lnTo>
                    <a:pt x="340881" y="1001781"/>
                  </a:lnTo>
                  <a:lnTo>
                    <a:pt x="340964" y="1003978"/>
                  </a:lnTo>
                  <a:lnTo>
                    <a:pt x="341032" y="1006175"/>
                  </a:lnTo>
                  <a:lnTo>
                    <a:pt x="341097" y="1008372"/>
                  </a:lnTo>
                  <a:lnTo>
                    <a:pt x="341154" y="1010569"/>
                  </a:lnTo>
                  <a:lnTo>
                    <a:pt x="341199" y="1012765"/>
                  </a:lnTo>
                  <a:lnTo>
                    <a:pt x="341244" y="1014962"/>
                  </a:lnTo>
                  <a:lnTo>
                    <a:pt x="341270" y="1017159"/>
                  </a:lnTo>
                  <a:lnTo>
                    <a:pt x="341294" y="1019356"/>
                  </a:lnTo>
                  <a:lnTo>
                    <a:pt x="341309" y="1021553"/>
                  </a:lnTo>
                  <a:lnTo>
                    <a:pt x="341312" y="1023750"/>
                  </a:lnTo>
                  <a:lnTo>
                    <a:pt x="341315" y="1025947"/>
                  </a:lnTo>
                  <a:lnTo>
                    <a:pt x="341297" y="1028144"/>
                  </a:lnTo>
                  <a:lnTo>
                    <a:pt x="341278" y="1030341"/>
                  </a:lnTo>
                  <a:lnTo>
                    <a:pt x="341248" y="1032537"/>
                  </a:lnTo>
                  <a:lnTo>
                    <a:pt x="341207" y="1034734"/>
                  </a:lnTo>
                  <a:lnTo>
                    <a:pt x="341165" y="1036931"/>
                  </a:lnTo>
                  <a:lnTo>
                    <a:pt x="341101" y="1039128"/>
                  </a:lnTo>
                  <a:lnTo>
                    <a:pt x="341037" y="1041325"/>
                  </a:lnTo>
                  <a:lnTo>
                    <a:pt x="340960" y="1043522"/>
                  </a:lnTo>
                  <a:lnTo>
                    <a:pt x="340873" y="1045719"/>
                  </a:lnTo>
                  <a:lnTo>
                    <a:pt x="340784" y="1047916"/>
                  </a:lnTo>
                  <a:lnTo>
                    <a:pt x="340672" y="1050113"/>
                  </a:lnTo>
                  <a:lnTo>
                    <a:pt x="340561" y="1052309"/>
                  </a:lnTo>
                  <a:lnTo>
                    <a:pt x="340436" y="1054506"/>
                  </a:lnTo>
                  <a:lnTo>
                    <a:pt x="340300" y="1056703"/>
                  </a:lnTo>
                  <a:lnTo>
                    <a:pt x="340162" y="1058900"/>
                  </a:lnTo>
                  <a:lnTo>
                    <a:pt x="340003" y="1061097"/>
                  </a:lnTo>
                  <a:lnTo>
                    <a:pt x="339843" y="1063294"/>
                  </a:lnTo>
                  <a:lnTo>
                    <a:pt x="339668" y="1065491"/>
                  </a:lnTo>
                  <a:lnTo>
                    <a:pt x="339484" y="1067688"/>
                  </a:lnTo>
                  <a:lnTo>
                    <a:pt x="339296" y="1069885"/>
                  </a:lnTo>
                  <a:lnTo>
                    <a:pt x="339087" y="1072081"/>
                  </a:lnTo>
                  <a:lnTo>
                    <a:pt x="338878" y="1074278"/>
                  </a:lnTo>
                  <a:lnTo>
                    <a:pt x="338652" y="1076475"/>
                  </a:lnTo>
                  <a:lnTo>
                    <a:pt x="338419" y="1078672"/>
                  </a:lnTo>
                  <a:lnTo>
                    <a:pt x="338180" y="1080869"/>
                  </a:lnTo>
                  <a:lnTo>
                    <a:pt x="337922" y="1083066"/>
                  </a:lnTo>
                  <a:lnTo>
                    <a:pt x="337663" y="1085263"/>
                  </a:lnTo>
                  <a:lnTo>
                    <a:pt x="337387" y="1087460"/>
                  </a:lnTo>
                  <a:lnTo>
                    <a:pt x="337104" y="1089657"/>
                  </a:lnTo>
                  <a:lnTo>
                    <a:pt x="336815" y="1091853"/>
                  </a:lnTo>
                  <a:lnTo>
                    <a:pt x="336507" y="1094050"/>
                  </a:lnTo>
                  <a:lnTo>
                    <a:pt x="336199" y="1096247"/>
                  </a:lnTo>
                  <a:lnTo>
                    <a:pt x="335873" y="1098444"/>
                  </a:lnTo>
                  <a:lnTo>
                    <a:pt x="335541" y="1100641"/>
                  </a:lnTo>
                  <a:lnTo>
                    <a:pt x="335201" y="1102838"/>
                  </a:lnTo>
                  <a:lnTo>
                    <a:pt x="334845" y="1105035"/>
                  </a:lnTo>
                  <a:lnTo>
                    <a:pt x="334488" y="1107232"/>
                  </a:lnTo>
                  <a:lnTo>
                    <a:pt x="334112" y="1109429"/>
                  </a:lnTo>
                  <a:lnTo>
                    <a:pt x="333732" y="1111625"/>
                  </a:lnTo>
                  <a:lnTo>
                    <a:pt x="333343" y="1113822"/>
                  </a:lnTo>
                  <a:lnTo>
                    <a:pt x="332939" y="1116019"/>
                  </a:lnTo>
                  <a:lnTo>
                    <a:pt x="332535" y="1118216"/>
                  </a:lnTo>
                  <a:lnTo>
                    <a:pt x="332111" y="1120413"/>
                  </a:lnTo>
                  <a:lnTo>
                    <a:pt x="331684" y="1122610"/>
                  </a:lnTo>
                  <a:close/>
                </a:path>
              </a:pathLst>
            </a:custGeom>
            <a:solidFill>
              <a:srgbClr val="154599">
                <a:alpha val="50196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g52"/>
            <p:cNvSpPr/>
            <p:nvPr/>
          </p:nvSpPr>
          <p:spPr>
            <a:xfrm>
              <a:off x="5878831" y="2387661"/>
              <a:ext cx="340234" cy="3405152"/>
            </a:xfrm>
            <a:custGeom>
              <a:avLst/>
              <a:pathLst>
                <a:path w="340234" h="3405152">
                  <a:moveTo>
                    <a:pt x="163524" y="3405152"/>
                  </a:moveTo>
                  <a:lnTo>
                    <a:pt x="163389" y="3398489"/>
                  </a:lnTo>
                  <a:lnTo>
                    <a:pt x="163257" y="3391825"/>
                  </a:lnTo>
                  <a:lnTo>
                    <a:pt x="163130" y="3385161"/>
                  </a:lnTo>
                  <a:lnTo>
                    <a:pt x="163007" y="3378498"/>
                  </a:lnTo>
                  <a:lnTo>
                    <a:pt x="162886" y="3371834"/>
                  </a:lnTo>
                  <a:lnTo>
                    <a:pt x="162770" y="3365170"/>
                  </a:lnTo>
                  <a:lnTo>
                    <a:pt x="162658" y="3358506"/>
                  </a:lnTo>
                  <a:lnTo>
                    <a:pt x="162550" y="3351843"/>
                  </a:lnTo>
                  <a:lnTo>
                    <a:pt x="162445" y="3345179"/>
                  </a:lnTo>
                  <a:lnTo>
                    <a:pt x="162344" y="3338515"/>
                  </a:lnTo>
                  <a:lnTo>
                    <a:pt x="162246" y="3331852"/>
                  </a:lnTo>
                  <a:lnTo>
                    <a:pt x="162152" y="3325188"/>
                  </a:lnTo>
                  <a:lnTo>
                    <a:pt x="162060" y="3318524"/>
                  </a:lnTo>
                  <a:lnTo>
                    <a:pt x="161972" y="3311861"/>
                  </a:lnTo>
                  <a:lnTo>
                    <a:pt x="161886" y="3305197"/>
                  </a:lnTo>
                  <a:lnTo>
                    <a:pt x="161802" y="3298533"/>
                  </a:lnTo>
                  <a:lnTo>
                    <a:pt x="161720" y="3291869"/>
                  </a:lnTo>
                  <a:lnTo>
                    <a:pt x="161640" y="3285206"/>
                  </a:lnTo>
                  <a:lnTo>
                    <a:pt x="161561" y="3278542"/>
                  </a:lnTo>
                  <a:lnTo>
                    <a:pt x="161483" y="3271878"/>
                  </a:lnTo>
                  <a:lnTo>
                    <a:pt x="161407" y="3265215"/>
                  </a:lnTo>
                  <a:lnTo>
                    <a:pt x="161330" y="3258551"/>
                  </a:lnTo>
                  <a:lnTo>
                    <a:pt x="161254" y="3251887"/>
                  </a:lnTo>
                  <a:lnTo>
                    <a:pt x="161177" y="3245224"/>
                  </a:lnTo>
                  <a:lnTo>
                    <a:pt x="161099" y="3238560"/>
                  </a:lnTo>
                  <a:lnTo>
                    <a:pt x="161021" y="3231896"/>
                  </a:lnTo>
                  <a:lnTo>
                    <a:pt x="160941" y="3225232"/>
                  </a:lnTo>
                  <a:lnTo>
                    <a:pt x="160860" y="3218569"/>
                  </a:lnTo>
                  <a:lnTo>
                    <a:pt x="160777" y="3211905"/>
                  </a:lnTo>
                  <a:lnTo>
                    <a:pt x="160692" y="3205241"/>
                  </a:lnTo>
                  <a:lnTo>
                    <a:pt x="160605" y="3198578"/>
                  </a:lnTo>
                  <a:lnTo>
                    <a:pt x="160514" y="3191914"/>
                  </a:lnTo>
                  <a:lnTo>
                    <a:pt x="160421" y="3185250"/>
                  </a:lnTo>
                  <a:lnTo>
                    <a:pt x="160326" y="3178586"/>
                  </a:lnTo>
                  <a:lnTo>
                    <a:pt x="160227" y="3171923"/>
                  </a:lnTo>
                  <a:lnTo>
                    <a:pt x="160124" y="3165259"/>
                  </a:lnTo>
                  <a:lnTo>
                    <a:pt x="160018" y="3158595"/>
                  </a:lnTo>
                  <a:lnTo>
                    <a:pt x="159909" y="3151932"/>
                  </a:lnTo>
                  <a:lnTo>
                    <a:pt x="159797" y="3145268"/>
                  </a:lnTo>
                  <a:lnTo>
                    <a:pt x="159680" y="3138604"/>
                  </a:lnTo>
                  <a:lnTo>
                    <a:pt x="159560" y="3131941"/>
                  </a:lnTo>
                  <a:lnTo>
                    <a:pt x="159438" y="3125277"/>
                  </a:lnTo>
                  <a:lnTo>
                    <a:pt x="159310" y="3118613"/>
                  </a:lnTo>
                  <a:lnTo>
                    <a:pt x="159180" y="3111949"/>
                  </a:lnTo>
                  <a:lnTo>
                    <a:pt x="159046" y="3105286"/>
                  </a:lnTo>
                  <a:lnTo>
                    <a:pt x="158910" y="3098622"/>
                  </a:lnTo>
                  <a:lnTo>
                    <a:pt x="158769" y="3091958"/>
                  </a:lnTo>
                  <a:lnTo>
                    <a:pt x="158626" y="3085295"/>
                  </a:lnTo>
                  <a:lnTo>
                    <a:pt x="158481" y="3078631"/>
                  </a:lnTo>
                  <a:lnTo>
                    <a:pt x="158332" y="3071967"/>
                  </a:lnTo>
                  <a:lnTo>
                    <a:pt x="158181" y="3065303"/>
                  </a:lnTo>
                  <a:lnTo>
                    <a:pt x="158028" y="3058640"/>
                  </a:lnTo>
                  <a:lnTo>
                    <a:pt x="157872" y="3051976"/>
                  </a:lnTo>
                  <a:lnTo>
                    <a:pt x="157714" y="3045312"/>
                  </a:lnTo>
                  <a:lnTo>
                    <a:pt x="157555" y="3038649"/>
                  </a:lnTo>
                  <a:lnTo>
                    <a:pt x="157394" y="3031985"/>
                  </a:lnTo>
                  <a:lnTo>
                    <a:pt x="157231" y="3025321"/>
                  </a:lnTo>
                  <a:lnTo>
                    <a:pt x="157067" y="3018658"/>
                  </a:lnTo>
                  <a:lnTo>
                    <a:pt x="156901" y="3011994"/>
                  </a:lnTo>
                  <a:lnTo>
                    <a:pt x="156735" y="3005330"/>
                  </a:lnTo>
                  <a:lnTo>
                    <a:pt x="156566" y="2998666"/>
                  </a:lnTo>
                  <a:lnTo>
                    <a:pt x="156397" y="2992003"/>
                  </a:lnTo>
                  <a:lnTo>
                    <a:pt x="156227" y="2985339"/>
                  </a:lnTo>
                  <a:lnTo>
                    <a:pt x="156056" y="2978675"/>
                  </a:lnTo>
                  <a:lnTo>
                    <a:pt x="155883" y="2972012"/>
                  </a:lnTo>
                  <a:lnTo>
                    <a:pt x="155709" y="2965348"/>
                  </a:lnTo>
                  <a:lnTo>
                    <a:pt x="155534" y="2958684"/>
                  </a:lnTo>
                  <a:lnTo>
                    <a:pt x="155357" y="2952021"/>
                  </a:lnTo>
                  <a:lnTo>
                    <a:pt x="155178" y="2945357"/>
                  </a:lnTo>
                  <a:lnTo>
                    <a:pt x="154998" y="2938693"/>
                  </a:lnTo>
                  <a:lnTo>
                    <a:pt x="154817" y="2932029"/>
                  </a:lnTo>
                  <a:lnTo>
                    <a:pt x="154632" y="2925366"/>
                  </a:lnTo>
                  <a:lnTo>
                    <a:pt x="154445" y="2918702"/>
                  </a:lnTo>
                  <a:lnTo>
                    <a:pt x="154255" y="2912038"/>
                  </a:lnTo>
                  <a:lnTo>
                    <a:pt x="154062" y="2905375"/>
                  </a:lnTo>
                  <a:lnTo>
                    <a:pt x="153865" y="2898711"/>
                  </a:lnTo>
                  <a:lnTo>
                    <a:pt x="153665" y="2892047"/>
                  </a:lnTo>
                  <a:lnTo>
                    <a:pt x="153461" y="2885383"/>
                  </a:lnTo>
                  <a:lnTo>
                    <a:pt x="153251" y="2878720"/>
                  </a:lnTo>
                  <a:lnTo>
                    <a:pt x="153036" y="2872056"/>
                  </a:lnTo>
                  <a:lnTo>
                    <a:pt x="152816" y="2865392"/>
                  </a:lnTo>
                  <a:lnTo>
                    <a:pt x="152591" y="2858729"/>
                  </a:lnTo>
                  <a:lnTo>
                    <a:pt x="152357" y="2852065"/>
                  </a:lnTo>
                  <a:lnTo>
                    <a:pt x="152118" y="2845401"/>
                  </a:lnTo>
                  <a:lnTo>
                    <a:pt x="151872" y="2838738"/>
                  </a:lnTo>
                  <a:lnTo>
                    <a:pt x="151617" y="2832074"/>
                  </a:lnTo>
                  <a:lnTo>
                    <a:pt x="151353" y="2825410"/>
                  </a:lnTo>
                  <a:lnTo>
                    <a:pt x="151082" y="2818746"/>
                  </a:lnTo>
                  <a:lnTo>
                    <a:pt x="150803" y="2812083"/>
                  </a:lnTo>
                  <a:lnTo>
                    <a:pt x="150511" y="2805419"/>
                  </a:lnTo>
                  <a:lnTo>
                    <a:pt x="150211" y="2798755"/>
                  </a:lnTo>
                  <a:lnTo>
                    <a:pt x="149902" y="2792092"/>
                  </a:lnTo>
                  <a:lnTo>
                    <a:pt x="149582" y="2785428"/>
                  </a:lnTo>
                  <a:lnTo>
                    <a:pt x="149249" y="2778764"/>
                  </a:lnTo>
                  <a:lnTo>
                    <a:pt x="148907" y="2772100"/>
                  </a:lnTo>
                  <a:lnTo>
                    <a:pt x="148555" y="2765437"/>
                  </a:lnTo>
                  <a:lnTo>
                    <a:pt x="148189" y="2758773"/>
                  </a:lnTo>
                  <a:lnTo>
                    <a:pt x="147812" y="2752109"/>
                  </a:lnTo>
                  <a:lnTo>
                    <a:pt x="147425" y="2745446"/>
                  </a:lnTo>
                  <a:lnTo>
                    <a:pt x="147027" y="2738782"/>
                  </a:lnTo>
                  <a:lnTo>
                    <a:pt x="146614" y="2732118"/>
                  </a:lnTo>
                  <a:lnTo>
                    <a:pt x="146192" y="2725455"/>
                  </a:lnTo>
                  <a:lnTo>
                    <a:pt x="145759" y="2718791"/>
                  </a:lnTo>
                  <a:lnTo>
                    <a:pt x="145315" y="2712127"/>
                  </a:lnTo>
                  <a:lnTo>
                    <a:pt x="144858" y="2705463"/>
                  </a:lnTo>
                  <a:lnTo>
                    <a:pt x="144392" y="2698800"/>
                  </a:lnTo>
                  <a:lnTo>
                    <a:pt x="143916" y="2692136"/>
                  </a:lnTo>
                  <a:lnTo>
                    <a:pt x="143428" y="2685472"/>
                  </a:lnTo>
                  <a:lnTo>
                    <a:pt x="142931" y="2678809"/>
                  </a:lnTo>
                  <a:lnTo>
                    <a:pt x="142426" y="2672145"/>
                  </a:lnTo>
                  <a:lnTo>
                    <a:pt x="141913" y="2665481"/>
                  </a:lnTo>
                  <a:lnTo>
                    <a:pt x="141389" y="2658818"/>
                  </a:lnTo>
                  <a:lnTo>
                    <a:pt x="140859" y="2652154"/>
                  </a:lnTo>
                  <a:lnTo>
                    <a:pt x="140323" y="2645490"/>
                  </a:lnTo>
                  <a:lnTo>
                    <a:pt x="139779" y="2638826"/>
                  </a:lnTo>
                  <a:lnTo>
                    <a:pt x="139228" y="2632163"/>
                  </a:lnTo>
                  <a:lnTo>
                    <a:pt x="138674" y="2625499"/>
                  </a:lnTo>
                  <a:lnTo>
                    <a:pt x="138115" y="2618835"/>
                  </a:lnTo>
                  <a:lnTo>
                    <a:pt x="137550" y="2612172"/>
                  </a:lnTo>
                  <a:lnTo>
                    <a:pt x="136982" y="2605508"/>
                  </a:lnTo>
                  <a:lnTo>
                    <a:pt x="136412" y="2598844"/>
                  </a:lnTo>
                  <a:lnTo>
                    <a:pt x="135839" y="2592180"/>
                  </a:lnTo>
                  <a:lnTo>
                    <a:pt x="135264" y="2585517"/>
                  </a:lnTo>
                  <a:lnTo>
                    <a:pt x="134687" y="2578853"/>
                  </a:lnTo>
                  <a:lnTo>
                    <a:pt x="134110" y="2572189"/>
                  </a:lnTo>
                  <a:lnTo>
                    <a:pt x="133531" y="2565526"/>
                  </a:lnTo>
                  <a:lnTo>
                    <a:pt x="132952" y="2558862"/>
                  </a:lnTo>
                  <a:lnTo>
                    <a:pt x="132373" y="2552198"/>
                  </a:lnTo>
                  <a:lnTo>
                    <a:pt x="131794" y="2545535"/>
                  </a:lnTo>
                  <a:lnTo>
                    <a:pt x="131215" y="2538871"/>
                  </a:lnTo>
                  <a:lnTo>
                    <a:pt x="130636" y="2532207"/>
                  </a:lnTo>
                  <a:lnTo>
                    <a:pt x="130057" y="2525543"/>
                  </a:lnTo>
                  <a:lnTo>
                    <a:pt x="129478" y="2518880"/>
                  </a:lnTo>
                  <a:lnTo>
                    <a:pt x="128899" y="2512216"/>
                  </a:lnTo>
                  <a:lnTo>
                    <a:pt x="128318" y="2505552"/>
                  </a:lnTo>
                  <a:lnTo>
                    <a:pt x="127737" y="2498889"/>
                  </a:lnTo>
                  <a:lnTo>
                    <a:pt x="127154" y="2492225"/>
                  </a:lnTo>
                  <a:lnTo>
                    <a:pt x="126569" y="2485561"/>
                  </a:lnTo>
                  <a:lnTo>
                    <a:pt x="125981" y="2478898"/>
                  </a:lnTo>
                  <a:lnTo>
                    <a:pt x="125390" y="2472234"/>
                  </a:lnTo>
                  <a:lnTo>
                    <a:pt x="124793" y="2465570"/>
                  </a:lnTo>
                  <a:lnTo>
                    <a:pt x="124191" y="2458906"/>
                  </a:lnTo>
                  <a:lnTo>
                    <a:pt x="123584" y="2452243"/>
                  </a:lnTo>
                  <a:lnTo>
                    <a:pt x="122968" y="2445579"/>
                  </a:lnTo>
                  <a:lnTo>
                    <a:pt x="122343" y="2438915"/>
                  </a:lnTo>
                  <a:lnTo>
                    <a:pt x="121709" y="2432252"/>
                  </a:lnTo>
                  <a:lnTo>
                    <a:pt x="121066" y="2425588"/>
                  </a:lnTo>
                  <a:lnTo>
                    <a:pt x="120406" y="2418924"/>
                  </a:lnTo>
                  <a:lnTo>
                    <a:pt x="119734" y="2412260"/>
                  </a:lnTo>
                  <a:lnTo>
                    <a:pt x="119049" y="2405597"/>
                  </a:lnTo>
                  <a:lnTo>
                    <a:pt x="118347" y="2398933"/>
                  </a:lnTo>
                  <a:lnTo>
                    <a:pt x="117624" y="2392269"/>
                  </a:lnTo>
                  <a:lnTo>
                    <a:pt x="116886" y="2385606"/>
                  </a:lnTo>
                  <a:lnTo>
                    <a:pt x="116130" y="2378942"/>
                  </a:lnTo>
                  <a:lnTo>
                    <a:pt x="115346" y="2372278"/>
                  </a:lnTo>
                  <a:lnTo>
                    <a:pt x="114541" y="2365615"/>
                  </a:lnTo>
                  <a:lnTo>
                    <a:pt x="113715" y="2358951"/>
                  </a:lnTo>
                  <a:lnTo>
                    <a:pt x="112866" y="2352287"/>
                  </a:lnTo>
                  <a:lnTo>
                    <a:pt x="111983" y="2345623"/>
                  </a:lnTo>
                  <a:lnTo>
                    <a:pt x="111077" y="2338960"/>
                  </a:lnTo>
                  <a:lnTo>
                    <a:pt x="110147" y="2332296"/>
                  </a:lnTo>
                  <a:lnTo>
                    <a:pt x="109184" y="2325632"/>
                  </a:lnTo>
                  <a:lnTo>
                    <a:pt x="108189" y="2318969"/>
                  </a:lnTo>
                  <a:lnTo>
                    <a:pt x="107169" y="2312305"/>
                  </a:lnTo>
                  <a:lnTo>
                    <a:pt x="106122" y="2305641"/>
                  </a:lnTo>
                  <a:lnTo>
                    <a:pt x="105034" y="2298977"/>
                  </a:lnTo>
                  <a:lnTo>
                    <a:pt x="103918" y="2292314"/>
                  </a:lnTo>
                  <a:lnTo>
                    <a:pt x="102776" y="2285650"/>
                  </a:lnTo>
                  <a:lnTo>
                    <a:pt x="101601" y="2278986"/>
                  </a:lnTo>
                  <a:lnTo>
                    <a:pt x="100389" y="2272323"/>
                  </a:lnTo>
                  <a:lnTo>
                    <a:pt x="99150" y="2265659"/>
                  </a:lnTo>
                  <a:lnTo>
                    <a:pt x="97885" y="2258995"/>
                  </a:lnTo>
                  <a:lnTo>
                    <a:pt x="96582" y="2252332"/>
                  </a:lnTo>
                  <a:lnTo>
                    <a:pt x="95250" y="2245668"/>
                  </a:lnTo>
                  <a:lnTo>
                    <a:pt x="93893" y="2239004"/>
                  </a:lnTo>
                  <a:lnTo>
                    <a:pt x="92509" y="2232340"/>
                  </a:lnTo>
                  <a:lnTo>
                    <a:pt x="91090" y="2225677"/>
                  </a:lnTo>
                  <a:lnTo>
                    <a:pt x="89647" y="2219013"/>
                  </a:lnTo>
                  <a:lnTo>
                    <a:pt x="88183" y="2212349"/>
                  </a:lnTo>
                  <a:lnTo>
                    <a:pt x="86691" y="2205686"/>
                  </a:lnTo>
                  <a:lnTo>
                    <a:pt x="85173" y="2199022"/>
                  </a:lnTo>
                  <a:lnTo>
                    <a:pt x="83636" y="2192358"/>
                  </a:lnTo>
                  <a:lnTo>
                    <a:pt x="82082" y="2185695"/>
                  </a:lnTo>
                  <a:lnTo>
                    <a:pt x="80501" y="2179031"/>
                  </a:lnTo>
                  <a:lnTo>
                    <a:pt x="78904" y="2172367"/>
                  </a:lnTo>
                  <a:lnTo>
                    <a:pt x="77292" y="2165703"/>
                  </a:lnTo>
                  <a:lnTo>
                    <a:pt x="75665" y="2159040"/>
                  </a:lnTo>
                  <a:lnTo>
                    <a:pt x="74021" y="2152376"/>
                  </a:lnTo>
                  <a:lnTo>
                    <a:pt x="72366" y="2145712"/>
                  </a:lnTo>
                  <a:lnTo>
                    <a:pt x="70702" y="2139049"/>
                  </a:lnTo>
                  <a:lnTo>
                    <a:pt x="69026" y="2132385"/>
                  </a:lnTo>
                  <a:lnTo>
                    <a:pt x="67342" y="2125721"/>
                  </a:lnTo>
                  <a:lnTo>
                    <a:pt x="65653" y="2119057"/>
                  </a:lnTo>
                  <a:lnTo>
                    <a:pt x="63958" y="2112394"/>
                  </a:lnTo>
                  <a:lnTo>
                    <a:pt x="62259" y="2105730"/>
                  </a:lnTo>
                  <a:lnTo>
                    <a:pt x="60558" y="2099066"/>
                  </a:lnTo>
                  <a:lnTo>
                    <a:pt x="58856" y="2092403"/>
                  </a:lnTo>
                  <a:lnTo>
                    <a:pt x="57155" y="2085739"/>
                  </a:lnTo>
                  <a:lnTo>
                    <a:pt x="55456" y="2079075"/>
                  </a:lnTo>
                  <a:lnTo>
                    <a:pt x="53760" y="2072412"/>
                  </a:lnTo>
                  <a:lnTo>
                    <a:pt x="52067" y="2065748"/>
                  </a:lnTo>
                  <a:lnTo>
                    <a:pt x="50382" y="2059084"/>
                  </a:lnTo>
                  <a:lnTo>
                    <a:pt x="48703" y="2052420"/>
                  </a:lnTo>
                  <a:lnTo>
                    <a:pt x="47032" y="2045757"/>
                  </a:lnTo>
                  <a:lnTo>
                    <a:pt x="45369" y="2039093"/>
                  </a:lnTo>
                  <a:lnTo>
                    <a:pt x="43721" y="2032429"/>
                  </a:lnTo>
                  <a:lnTo>
                    <a:pt x="42082" y="2025766"/>
                  </a:lnTo>
                  <a:lnTo>
                    <a:pt x="40455" y="2019102"/>
                  </a:lnTo>
                  <a:lnTo>
                    <a:pt x="38843" y="2012438"/>
                  </a:lnTo>
                  <a:lnTo>
                    <a:pt x="37248" y="2005774"/>
                  </a:lnTo>
                  <a:lnTo>
                    <a:pt x="35667" y="1999111"/>
                  </a:lnTo>
                  <a:lnTo>
                    <a:pt x="34101" y="1992447"/>
                  </a:lnTo>
                  <a:lnTo>
                    <a:pt x="32560" y="1985783"/>
                  </a:lnTo>
                  <a:lnTo>
                    <a:pt x="31037" y="1979120"/>
                  </a:lnTo>
                  <a:lnTo>
                    <a:pt x="29532" y="1972456"/>
                  </a:lnTo>
                  <a:lnTo>
                    <a:pt x="28049" y="1965792"/>
                  </a:lnTo>
                  <a:lnTo>
                    <a:pt x="26595" y="1959129"/>
                  </a:lnTo>
                  <a:lnTo>
                    <a:pt x="25161" y="1952465"/>
                  </a:lnTo>
                  <a:lnTo>
                    <a:pt x="23750" y="1945801"/>
                  </a:lnTo>
                  <a:lnTo>
                    <a:pt x="22371" y="1939137"/>
                  </a:lnTo>
                  <a:lnTo>
                    <a:pt x="21021" y="1932474"/>
                  </a:lnTo>
                  <a:lnTo>
                    <a:pt x="19696" y="1925810"/>
                  </a:lnTo>
                  <a:lnTo>
                    <a:pt x="18399" y="1919146"/>
                  </a:lnTo>
                  <a:lnTo>
                    <a:pt x="17145" y="1912483"/>
                  </a:lnTo>
                  <a:lnTo>
                    <a:pt x="15919" y="1905819"/>
                  </a:lnTo>
                  <a:lnTo>
                    <a:pt x="14724" y="1899155"/>
                  </a:lnTo>
                  <a:lnTo>
                    <a:pt x="13567" y="1892492"/>
                  </a:lnTo>
                  <a:lnTo>
                    <a:pt x="12454" y="1885828"/>
                  </a:lnTo>
                  <a:lnTo>
                    <a:pt x="11375" y="1879164"/>
                  </a:lnTo>
                  <a:lnTo>
                    <a:pt x="10330" y="1872500"/>
                  </a:lnTo>
                  <a:lnTo>
                    <a:pt x="9339" y="1865837"/>
                  </a:lnTo>
                  <a:lnTo>
                    <a:pt x="8389" y="1859173"/>
                  </a:lnTo>
                  <a:lnTo>
                    <a:pt x="7477" y="1852509"/>
                  </a:lnTo>
                  <a:lnTo>
                    <a:pt x="6610" y="1845846"/>
                  </a:lnTo>
                  <a:lnTo>
                    <a:pt x="5803" y="1839182"/>
                  </a:lnTo>
                  <a:lnTo>
                    <a:pt x="5037" y="1832518"/>
                  </a:lnTo>
                  <a:lnTo>
                    <a:pt x="4315" y="1825854"/>
                  </a:lnTo>
                  <a:lnTo>
                    <a:pt x="3652" y="1819191"/>
                  </a:lnTo>
                  <a:lnTo>
                    <a:pt x="3045" y="1812527"/>
                  </a:lnTo>
                  <a:lnTo>
                    <a:pt x="2484" y="1805863"/>
                  </a:lnTo>
                  <a:lnTo>
                    <a:pt x="1969" y="1799200"/>
                  </a:lnTo>
                  <a:lnTo>
                    <a:pt x="1530" y="1792536"/>
                  </a:lnTo>
                  <a:lnTo>
                    <a:pt x="1141" y="1785872"/>
                  </a:lnTo>
                  <a:lnTo>
                    <a:pt x="800" y="1779209"/>
                  </a:lnTo>
                  <a:lnTo>
                    <a:pt x="519" y="1772545"/>
                  </a:lnTo>
                  <a:lnTo>
                    <a:pt x="308" y="1765881"/>
                  </a:lnTo>
                  <a:lnTo>
                    <a:pt x="147" y="1759217"/>
                  </a:lnTo>
                  <a:lnTo>
                    <a:pt x="36" y="1752554"/>
                  </a:lnTo>
                  <a:lnTo>
                    <a:pt x="0" y="1745890"/>
                  </a:lnTo>
                  <a:lnTo>
                    <a:pt x="22" y="1739226"/>
                  </a:lnTo>
                  <a:lnTo>
                    <a:pt x="95" y="1732563"/>
                  </a:lnTo>
                  <a:lnTo>
                    <a:pt x="222" y="1725899"/>
                  </a:lnTo>
                  <a:lnTo>
                    <a:pt x="427" y="1719235"/>
                  </a:lnTo>
                  <a:lnTo>
                    <a:pt x="682" y="1712572"/>
                  </a:lnTo>
                  <a:lnTo>
                    <a:pt x="986" y="1705908"/>
                  </a:lnTo>
                  <a:lnTo>
                    <a:pt x="1354" y="1699244"/>
                  </a:lnTo>
                  <a:lnTo>
                    <a:pt x="1786" y="1692580"/>
                  </a:lnTo>
                  <a:lnTo>
                    <a:pt x="2264" y="1685917"/>
                  </a:lnTo>
                  <a:lnTo>
                    <a:pt x="2790" y="1679253"/>
                  </a:lnTo>
                  <a:lnTo>
                    <a:pt x="3386" y="1672589"/>
                  </a:lnTo>
                  <a:lnTo>
                    <a:pt x="4030" y="1665926"/>
                  </a:lnTo>
                  <a:lnTo>
                    <a:pt x="4717" y="1659262"/>
                  </a:lnTo>
                  <a:lnTo>
                    <a:pt x="5454" y="1652598"/>
                  </a:lnTo>
                  <a:lnTo>
                    <a:pt x="6251" y="1645934"/>
                  </a:lnTo>
                  <a:lnTo>
                    <a:pt x="7087" y="1639271"/>
                  </a:lnTo>
                  <a:lnTo>
                    <a:pt x="7962" y="1632607"/>
                  </a:lnTo>
                  <a:lnTo>
                    <a:pt x="8889" y="1625943"/>
                  </a:lnTo>
                  <a:lnTo>
                    <a:pt x="9859" y="1619280"/>
                  </a:lnTo>
                  <a:lnTo>
                    <a:pt x="10863" y="1612616"/>
                  </a:lnTo>
                  <a:lnTo>
                    <a:pt x="11902" y="1605952"/>
                  </a:lnTo>
                  <a:lnTo>
                    <a:pt x="12990" y="1599289"/>
                  </a:lnTo>
                  <a:lnTo>
                    <a:pt x="14108" y="1592625"/>
                  </a:lnTo>
                  <a:lnTo>
                    <a:pt x="15254" y="1585961"/>
                  </a:lnTo>
                  <a:lnTo>
                    <a:pt x="16435" y="1579297"/>
                  </a:lnTo>
                  <a:lnTo>
                    <a:pt x="17650" y="1572634"/>
                  </a:lnTo>
                  <a:lnTo>
                    <a:pt x="18888" y="1565970"/>
                  </a:lnTo>
                  <a:lnTo>
                    <a:pt x="20150" y="1559306"/>
                  </a:lnTo>
                  <a:lnTo>
                    <a:pt x="21443" y="1552643"/>
                  </a:lnTo>
                  <a:lnTo>
                    <a:pt x="22758" y="1545979"/>
                  </a:lnTo>
                  <a:lnTo>
                    <a:pt x="24091" y="1539315"/>
                  </a:lnTo>
                  <a:lnTo>
                    <a:pt x="25444" y="1532651"/>
                  </a:lnTo>
                  <a:lnTo>
                    <a:pt x="26820" y="1525988"/>
                  </a:lnTo>
                  <a:lnTo>
                    <a:pt x="28210" y="1519324"/>
                  </a:lnTo>
                  <a:lnTo>
                    <a:pt x="29612" y="1512660"/>
                  </a:lnTo>
                  <a:lnTo>
                    <a:pt x="31031" y="1505997"/>
                  </a:lnTo>
                  <a:lnTo>
                    <a:pt x="32463" y="1499333"/>
                  </a:lnTo>
                  <a:lnTo>
                    <a:pt x="33904" y="1492669"/>
                  </a:lnTo>
                  <a:lnTo>
                    <a:pt x="35353" y="1486006"/>
                  </a:lnTo>
                  <a:lnTo>
                    <a:pt x="36813" y="1479342"/>
                  </a:lnTo>
                  <a:lnTo>
                    <a:pt x="38277" y="1472678"/>
                  </a:lnTo>
                  <a:lnTo>
                    <a:pt x="39746" y="1466014"/>
                  </a:lnTo>
                  <a:lnTo>
                    <a:pt x="41219" y="1459351"/>
                  </a:lnTo>
                  <a:lnTo>
                    <a:pt x="42694" y="1452687"/>
                  </a:lnTo>
                  <a:lnTo>
                    <a:pt x="44169" y="1446023"/>
                  </a:lnTo>
                  <a:lnTo>
                    <a:pt x="45644" y="1439360"/>
                  </a:lnTo>
                  <a:lnTo>
                    <a:pt x="47115" y="1432696"/>
                  </a:lnTo>
                  <a:lnTo>
                    <a:pt x="48583" y="1426032"/>
                  </a:lnTo>
                  <a:lnTo>
                    <a:pt x="50046" y="1419369"/>
                  </a:lnTo>
                  <a:lnTo>
                    <a:pt x="51504" y="1412705"/>
                  </a:lnTo>
                  <a:lnTo>
                    <a:pt x="52950" y="1406041"/>
                  </a:lnTo>
                  <a:lnTo>
                    <a:pt x="54388" y="1399377"/>
                  </a:lnTo>
                  <a:lnTo>
                    <a:pt x="55816" y="1392714"/>
                  </a:lnTo>
                  <a:lnTo>
                    <a:pt x="57230" y="1386050"/>
                  </a:lnTo>
                  <a:lnTo>
                    <a:pt x="58629" y="1379386"/>
                  </a:lnTo>
                  <a:lnTo>
                    <a:pt x="60013" y="1372723"/>
                  </a:lnTo>
                  <a:lnTo>
                    <a:pt x="61384" y="1366059"/>
                  </a:lnTo>
                  <a:lnTo>
                    <a:pt x="62731" y="1359395"/>
                  </a:lnTo>
                  <a:lnTo>
                    <a:pt x="64058" y="1352731"/>
                  </a:lnTo>
                  <a:lnTo>
                    <a:pt x="65368" y="1346068"/>
                  </a:lnTo>
                  <a:lnTo>
                    <a:pt x="66656" y="1339404"/>
                  </a:lnTo>
                  <a:lnTo>
                    <a:pt x="67914" y="1332740"/>
                  </a:lnTo>
                  <a:lnTo>
                    <a:pt x="69150" y="1326077"/>
                  </a:lnTo>
                  <a:lnTo>
                    <a:pt x="70364" y="1319413"/>
                  </a:lnTo>
                  <a:lnTo>
                    <a:pt x="71547" y="1312749"/>
                  </a:lnTo>
                  <a:lnTo>
                    <a:pt x="72699" y="1306086"/>
                  </a:lnTo>
                  <a:lnTo>
                    <a:pt x="73826" y="1299422"/>
                  </a:lnTo>
                  <a:lnTo>
                    <a:pt x="74927" y="1292758"/>
                  </a:lnTo>
                  <a:lnTo>
                    <a:pt x="75986" y="1286094"/>
                  </a:lnTo>
                  <a:lnTo>
                    <a:pt x="77018" y="1279431"/>
                  </a:lnTo>
                  <a:lnTo>
                    <a:pt x="78022" y="1272767"/>
                  </a:lnTo>
                  <a:lnTo>
                    <a:pt x="78992" y="1266103"/>
                  </a:lnTo>
                  <a:lnTo>
                    <a:pt x="79922" y="1259440"/>
                  </a:lnTo>
                  <a:lnTo>
                    <a:pt x="80824" y="1252776"/>
                  </a:lnTo>
                  <a:lnTo>
                    <a:pt x="81697" y="1246112"/>
                  </a:lnTo>
                  <a:lnTo>
                    <a:pt x="82528" y="1239449"/>
                  </a:lnTo>
                  <a:lnTo>
                    <a:pt x="83326" y="1232785"/>
                  </a:lnTo>
                  <a:lnTo>
                    <a:pt x="84095" y="1226121"/>
                  </a:lnTo>
                  <a:lnTo>
                    <a:pt x="84833" y="1219457"/>
                  </a:lnTo>
                  <a:lnTo>
                    <a:pt x="85528" y="1212794"/>
                  </a:lnTo>
                  <a:lnTo>
                    <a:pt x="86195" y="1206130"/>
                  </a:lnTo>
                  <a:lnTo>
                    <a:pt x="86834" y="1199466"/>
                  </a:lnTo>
                  <a:lnTo>
                    <a:pt x="87438" y="1192803"/>
                  </a:lnTo>
                  <a:lnTo>
                    <a:pt x="88007" y="1186139"/>
                  </a:lnTo>
                  <a:lnTo>
                    <a:pt x="88550" y="1179475"/>
                  </a:lnTo>
                  <a:lnTo>
                    <a:pt x="89069" y="1172811"/>
                  </a:lnTo>
                  <a:lnTo>
                    <a:pt x="89549" y="1166148"/>
                  </a:lnTo>
                  <a:lnTo>
                    <a:pt x="90004" y="1159484"/>
                  </a:lnTo>
                  <a:lnTo>
                    <a:pt x="90437" y="1152820"/>
                  </a:lnTo>
                  <a:lnTo>
                    <a:pt x="90844" y="1146157"/>
                  </a:lnTo>
                  <a:lnTo>
                    <a:pt x="91221" y="1139493"/>
                  </a:lnTo>
                  <a:lnTo>
                    <a:pt x="91578" y="1132829"/>
                  </a:lnTo>
                  <a:lnTo>
                    <a:pt x="91917" y="1126166"/>
                  </a:lnTo>
                  <a:lnTo>
                    <a:pt x="92230" y="1119502"/>
                  </a:lnTo>
                  <a:lnTo>
                    <a:pt x="92523" y="1112838"/>
                  </a:lnTo>
                  <a:lnTo>
                    <a:pt x="92801" y="1106174"/>
                  </a:lnTo>
                  <a:lnTo>
                    <a:pt x="93064" y="1099511"/>
                  </a:lnTo>
                  <a:lnTo>
                    <a:pt x="93306" y="1092847"/>
                  </a:lnTo>
                  <a:lnTo>
                    <a:pt x="93536" y="1086183"/>
                  </a:lnTo>
                  <a:lnTo>
                    <a:pt x="93755" y="1079520"/>
                  </a:lnTo>
                  <a:lnTo>
                    <a:pt x="93961" y="1072856"/>
                  </a:lnTo>
                  <a:lnTo>
                    <a:pt x="94157" y="1066192"/>
                  </a:lnTo>
                  <a:lnTo>
                    <a:pt x="94345" y="1059528"/>
                  </a:lnTo>
                  <a:lnTo>
                    <a:pt x="94528" y="1052865"/>
                  </a:lnTo>
                  <a:lnTo>
                    <a:pt x="94703" y="1046201"/>
                  </a:lnTo>
                  <a:lnTo>
                    <a:pt x="94875" y="1039537"/>
                  </a:lnTo>
                  <a:lnTo>
                    <a:pt x="95045" y="1032874"/>
                  </a:lnTo>
                  <a:lnTo>
                    <a:pt x="95213" y="1026210"/>
                  </a:lnTo>
                  <a:lnTo>
                    <a:pt x="95382" y="1019546"/>
                  </a:lnTo>
                  <a:lnTo>
                    <a:pt x="95554" y="1012883"/>
                  </a:lnTo>
                  <a:lnTo>
                    <a:pt x="95728" y="1006219"/>
                  </a:lnTo>
                  <a:lnTo>
                    <a:pt x="95908" y="999555"/>
                  </a:lnTo>
                  <a:lnTo>
                    <a:pt x="96095" y="992891"/>
                  </a:lnTo>
                  <a:lnTo>
                    <a:pt x="96289" y="986228"/>
                  </a:lnTo>
                  <a:lnTo>
                    <a:pt x="96491" y="979564"/>
                  </a:lnTo>
                  <a:lnTo>
                    <a:pt x="96708" y="972900"/>
                  </a:lnTo>
                  <a:lnTo>
                    <a:pt x="96936" y="966237"/>
                  </a:lnTo>
                  <a:lnTo>
                    <a:pt x="97175" y="959573"/>
                  </a:lnTo>
                  <a:lnTo>
                    <a:pt x="97430" y="952909"/>
                  </a:lnTo>
                  <a:lnTo>
                    <a:pt x="97705" y="946246"/>
                  </a:lnTo>
                  <a:lnTo>
                    <a:pt x="97994" y="939582"/>
                  </a:lnTo>
                  <a:lnTo>
                    <a:pt x="98300" y="932918"/>
                  </a:lnTo>
                  <a:lnTo>
                    <a:pt x="98630" y="926254"/>
                  </a:lnTo>
                  <a:lnTo>
                    <a:pt x="98981" y="919591"/>
                  </a:lnTo>
                  <a:lnTo>
                    <a:pt x="99351" y="912927"/>
                  </a:lnTo>
                  <a:lnTo>
                    <a:pt x="99741" y="906263"/>
                  </a:lnTo>
                  <a:lnTo>
                    <a:pt x="100163" y="899600"/>
                  </a:lnTo>
                  <a:lnTo>
                    <a:pt x="100606" y="892936"/>
                  </a:lnTo>
                  <a:lnTo>
                    <a:pt x="101070" y="886272"/>
                  </a:lnTo>
                  <a:lnTo>
                    <a:pt x="101562" y="879608"/>
                  </a:lnTo>
                  <a:lnTo>
                    <a:pt x="102084" y="872945"/>
                  </a:lnTo>
                  <a:lnTo>
                    <a:pt x="102628" y="866281"/>
                  </a:lnTo>
                  <a:lnTo>
                    <a:pt x="103194" y="859617"/>
                  </a:lnTo>
                  <a:lnTo>
                    <a:pt x="103794" y="852954"/>
                  </a:lnTo>
                  <a:lnTo>
                    <a:pt x="104419" y="846290"/>
                  </a:lnTo>
                  <a:lnTo>
                    <a:pt x="105066" y="839626"/>
                  </a:lnTo>
                  <a:lnTo>
                    <a:pt x="105738" y="832963"/>
                  </a:lnTo>
                  <a:lnTo>
                    <a:pt x="106442" y="826299"/>
                  </a:lnTo>
                  <a:lnTo>
                    <a:pt x="107167" y="819635"/>
                  </a:lnTo>
                  <a:lnTo>
                    <a:pt x="107912" y="812971"/>
                  </a:lnTo>
                  <a:lnTo>
                    <a:pt x="108684" y="806308"/>
                  </a:lnTo>
                  <a:lnTo>
                    <a:pt x="109480" y="799644"/>
                  </a:lnTo>
                  <a:lnTo>
                    <a:pt x="110294" y="792980"/>
                  </a:lnTo>
                  <a:lnTo>
                    <a:pt x="111125" y="786317"/>
                  </a:lnTo>
                  <a:lnTo>
                    <a:pt x="111981" y="779653"/>
                  </a:lnTo>
                  <a:lnTo>
                    <a:pt x="112852" y="772989"/>
                  </a:lnTo>
                  <a:lnTo>
                    <a:pt x="113737" y="766325"/>
                  </a:lnTo>
                  <a:lnTo>
                    <a:pt x="114637" y="759662"/>
                  </a:lnTo>
                  <a:lnTo>
                    <a:pt x="115553" y="752998"/>
                  </a:lnTo>
                  <a:lnTo>
                    <a:pt x="116477" y="746334"/>
                  </a:lnTo>
                  <a:lnTo>
                    <a:pt x="117410" y="739671"/>
                  </a:lnTo>
                  <a:lnTo>
                    <a:pt x="118354" y="733007"/>
                  </a:lnTo>
                  <a:lnTo>
                    <a:pt x="119303" y="726343"/>
                  </a:lnTo>
                  <a:lnTo>
                    <a:pt x="120256" y="719680"/>
                  </a:lnTo>
                  <a:lnTo>
                    <a:pt x="121213" y="713016"/>
                  </a:lnTo>
                  <a:lnTo>
                    <a:pt x="122170" y="706352"/>
                  </a:lnTo>
                  <a:lnTo>
                    <a:pt x="123127" y="699688"/>
                  </a:lnTo>
                  <a:lnTo>
                    <a:pt x="124082" y="693025"/>
                  </a:lnTo>
                  <a:lnTo>
                    <a:pt x="125034" y="686361"/>
                  </a:lnTo>
                  <a:lnTo>
                    <a:pt x="125979" y="679697"/>
                  </a:lnTo>
                  <a:lnTo>
                    <a:pt x="126918" y="673034"/>
                  </a:lnTo>
                  <a:lnTo>
                    <a:pt x="127850" y="666370"/>
                  </a:lnTo>
                  <a:lnTo>
                    <a:pt x="128769" y="659706"/>
                  </a:lnTo>
                  <a:lnTo>
                    <a:pt x="129678" y="653043"/>
                  </a:lnTo>
                  <a:lnTo>
                    <a:pt x="130576" y="646379"/>
                  </a:lnTo>
                  <a:lnTo>
                    <a:pt x="131460" y="639715"/>
                  </a:lnTo>
                  <a:lnTo>
                    <a:pt x="132326" y="633051"/>
                  </a:lnTo>
                  <a:lnTo>
                    <a:pt x="133179" y="626388"/>
                  </a:lnTo>
                  <a:lnTo>
                    <a:pt x="134017" y="619724"/>
                  </a:lnTo>
                  <a:lnTo>
                    <a:pt x="134835" y="613060"/>
                  </a:lnTo>
                  <a:lnTo>
                    <a:pt x="135632" y="606397"/>
                  </a:lnTo>
                  <a:lnTo>
                    <a:pt x="136414" y="599733"/>
                  </a:lnTo>
                  <a:lnTo>
                    <a:pt x="137179" y="593069"/>
                  </a:lnTo>
                  <a:lnTo>
                    <a:pt x="137916" y="586405"/>
                  </a:lnTo>
                  <a:lnTo>
                    <a:pt x="138635" y="579742"/>
                  </a:lnTo>
                  <a:lnTo>
                    <a:pt x="139336" y="573078"/>
                  </a:lnTo>
                  <a:lnTo>
                    <a:pt x="140015" y="566414"/>
                  </a:lnTo>
                  <a:lnTo>
                    <a:pt x="140669" y="559751"/>
                  </a:lnTo>
                  <a:lnTo>
                    <a:pt x="141305" y="553087"/>
                  </a:lnTo>
                  <a:lnTo>
                    <a:pt x="141922" y="546423"/>
                  </a:lnTo>
                  <a:lnTo>
                    <a:pt x="142512" y="539760"/>
                  </a:lnTo>
                  <a:lnTo>
                    <a:pt x="143082" y="533096"/>
                  </a:lnTo>
                  <a:lnTo>
                    <a:pt x="143634" y="526432"/>
                  </a:lnTo>
                  <a:lnTo>
                    <a:pt x="144167" y="519768"/>
                  </a:lnTo>
                  <a:lnTo>
                    <a:pt x="144673" y="513105"/>
                  </a:lnTo>
                  <a:lnTo>
                    <a:pt x="145163" y="506441"/>
                  </a:lnTo>
                  <a:lnTo>
                    <a:pt x="145636" y="499777"/>
                  </a:lnTo>
                  <a:lnTo>
                    <a:pt x="146088" y="493114"/>
                  </a:lnTo>
                  <a:lnTo>
                    <a:pt x="146520" y="486450"/>
                  </a:lnTo>
                  <a:lnTo>
                    <a:pt x="146937" y="479786"/>
                  </a:lnTo>
                  <a:lnTo>
                    <a:pt x="147339" y="473123"/>
                  </a:lnTo>
                  <a:lnTo>
                    <a:pt x="147720" y="466459"/>
                  </a:lnTo>
                  <a:lnTo>
                    <a:pt x="148088" y="459795"/>
                  </a:lnTo>
                  <a:lnTo>
                    <a:pt x="148443" y="453131"/>
                  </a:lnTo>
                  <a:lnTo>
                    <a:pt x="148784" y="446468"/>
                  </a:lnTo>
                  <a:lnTo>
                    <a:pt x="149110" y="439804"/>
                  </a:lnTo>
                  <a:lnTo>
                    <a:pt x="149426" y="433140"/>
                  </a:lnTo>
                  <a:lnTo>
                    <a:pt x="149732" y="426477"/>
                  </a:lnTo>
                  <a:lnTo>
                    <a:pt x="150025" y="419813"/>
                  </a:lnTo>
                  <a:lnTo>
                    <a:pt x="150309" y="413149"/>
                  </a:lnTo>
                  <a:lnTo>
                    <a:pt x="150586" y="406485"/>
                  </a:lnTo>
                  <a:lnTo>
                    <a:pt x="150855" y="399822"/>
                  </a:lnTo>
                  <a:lnTo>
                    <a:pt x="151116" y="393158"/>
                  </a:lnTo>
                  <a:lnTo>
                    <a:pt x="151372" y="386494"/>
                  </a:lnTo>
                  <a:lnTo>
                    <a:pt x="151623" y="379831"/>
                  </a:lnTo>
                  <a:lnTo>
                    <a:pt x="151869" y="373167"/>
                  </a:lnTo>
                  <a:lnTo>
                    <a:pt x="152111" y="366503"/>
                  </a:lnTo>
                  <a:lnTo>
                    <a:pt x="152351" y="359840"/>
                  </a:lnTo>
                  <a:lnTo>
                    <a:pt x="152589" y="353176"/>
                  </a:lnTo>
                  <a:lnTo>
                    <a:pt x="152825" y="346512"/>
                  </a:lnTo>
                  <a:lnTo>
                    <a:pt x="153060" y="339848"/>
                  </a:lnTo>
                  <a:lnTo>
                    <a:pt x="153294" y="333185"/>
                  </a:lnTo>
                  <a:lnTo>
                    <a:pt x="153529" y="326521"/>
                  </a:lnTo>
                  <a:lnTo>
                    <a:pt x="153764" y="319857"/>
                  </a:lnTo>
                  <a:lnTo>
                    <a:pt x="154000" y="313194"/>
                  </a:lnTo>
                  <a:lnTo>
                    <a:pt x="154237" y="306530"/>
                  </a:lnTo>
                  <a:lnTo>
                    <a:pt x="154476" y="299866"/>
                  </a:lnTo>
                  <a:lnTo>
                    <a:pt x="154717" y="293202"/>
                  </a:lnTo>
                  <a:lnTo>
                    <a:pt x="154960" y="286539"/>
                  </a:lnTo>
                  <a:lnTo>
                    <a:pt x="155204" y="279875"/>
                  </a:lnTo>
                  <a:lnTo>
                    <a:pt x="155451" y="273211"/>
                  </a:lnTo>
                  <a:lnTo>
                    <a:pt x="155700" y="266548"/>
                  </a:lnTo>
                  <a:lnTo>
                    <a:pt x="155951" y="259884"/>
                  </a:lnTo>
                  <a:lnTo>
                    <a:pt x="156204" y="253220"/>
                  </a:lnTo>
                  <a:lnTo>
                    <a:pt x="156460" y="246557"/>
                  </a:lnTo>
                  <a:lnTo>
                    <a:pt x="156717" y="239893"/>
                  </a:lnTo>
                  <a:lnTo>
                    <a:pt x="156975" y="233229"/>
                  </a:lnTo>
                  <a:lnTo>
                    <a:pt x="157235" y="226565"/>
                  </a:lnTo>
                  <a:lnTo>
                    <a:pt x="157497" y="219902"/>
                  </a:lnTo>
                  <a:lnTo>
                    <a:pt x="157759" y="213238"/>
                  </a:lnTo>
                  <a:lnTo>
                    <a:pt x="158021" y="206574"/>
                  </a:lnTo>
                  <a:lnTo>
                    <a:pt x="158284" y="199911"/>
                  </a:lnTo>
                  <a:lnTo>
                    <a:pt x="158546" y="193247"/>
                  </a:lnTo>
                  <a:lnTo>
                    <a:pt x="158809" y="186583"/>
                  </a:lnTo>
                  <a:lnTo>
                    <a:pt x="159070" y="179920"/>
                  </a:lnTo>
                  <a:lnTo>
                    <a:pt x="159330" y="173256"/>
                  </a:lnTo>
                  <a:lnTo>
                    <a:pt x="159589" y="166592"/>
                  </a:lnTo>
                  <a:lnTo>
                    <a:pt x="159846" y="159928"/>
                  </a:lnTo>
                  <a:lnTo>
                    <a:pt x="160100" y="153265"/>
                  </a:lnTo>
                  <a:lnTo>
                    <a:pt x="160352" y="146601"/>
                  </a:lnTo>
                  <a:lnTo>
                    <a:pt x="160602" y="139937"/>
                  </a:lnTo>
                  <a:lnTo>
                    <a:pt x="160848" y="133274"/>
                  </a:lnTo>
                  <a:lnTo>
                    <a:pt x="161091" y="126610"/>
                  </a:lnTo>
                  <a:lnTo>
                    <a:pt x="161330" y="119946"/>
                  </a:lnTo>
                  <a:lnTo>
                    <a:pt x="161567" y="113282"/>
                  </a:lnTo>
                  <a:lnTo>
                    <a:pt x="161799" y="106619"/>
                  </a:lnTo>
                  <a:lnTo>
                    <a:pt x="162026" y="99955"/>
                  </a:lnTo>
                  <a:lnTo>
                    <a:pt x="162250" y="93291"/>
                  </a:lnTo>
                  <a:lnTo>
                    <a:pt x="162470" y="86628"/>
                  </a:lnTo>
                  <a:lnTo>
                    <a:pt x="162684" y="79964"/>
                  </a:lnTo>
                  <a:lnTo>
                    <a:pt x="162895" y="73300"/>
                  </a:lnTo>
                  <a:lnTo>
                    <a:pt x="163101" y="66637"/>
                  </a:lnTo>
                  <a:lnTo>
                    <a:pt x="163303" y="59973"/>
                  </a:lnTo>
                  <a:lnTo>
                    <a:pt x="163500" y="53309"/>
                  </a:lnTo>
                  <a:lnTo>
                    <a:pt x="163693" y="46645"/>
                  </a:lnTo>
                  <a:lnTo>
                    <a:pt x="163883" y="39982"/>
                  </a:lnTo>
                  <a:lnTo>
                    <a:pt x="164067" y="33318"/>
                  </a:lnTo>
                  <a:lnTo>
                    <a:pt x="164247" y="26654"/>
                  </a:lnTo>
                  <a:lnTo>
                    <a:pt x="164424" y="19991"/>
                  </a:lnTo>
                  <a:lnTo>
                    <a:pt x="164597" y="13327"/>
                  </a:lnTo>
                  <a:lnTo>
                    <a:pt x="164765" y="6663"/>
                  </a:lnTo>
                  <a:lnTo>
                    <a:pt x="164931" y="0"/>
                  </a:lnTo>
                  <a:lnTo>
                    <a:pt x="175303" y="0"/>
                  </a:lnTo>
                  <a:lnTo>
                    <a:pt x="175468" y="6663"/>
                  </a:lnTo>
                  <a:lnTo>
                    <a:pt x="175637" y="13327"/>
                  </a:lnTo>
                  <a:lnTo>
                    <a:pt x="175810" y="19991"/>
                  </a:lnTo>
                  <a:lnTo>
                    <a:pt x="175987" y="26654"/>
                  </a:lnTo>
                  <a:lnTo>
                    <a:pt x="176167" y="33318"/>
                  </a:lnTo>
                  <a:lnTo>
                    <a:pt x="176351" y="39982"/>
                  </a:lnTo>
                  <a:lnTo>
                    <a:pt x="176541" y="46645"/>
                  </a:lnTo>
                  <a:lnTo>
                    <a:pt x="176734" y="53309"/>
                  </a:lnTo>
                  <a:lnTo>
                    <a:pt x="176931" y="59973"/>
                  </a:lnTo>
                  <a:lnTo>
                    <a:pt x="177133" y="66637"/>
                  </a:lnTo>
                  <a:lnTo>
                    <a:pt x="177339" y="73300"/>
                  </a:lnTo>
                  <a:lnTo>
                    <a:pt x="177550" y="79964"/>
                  </a:lnTo>
                  <a:lnTo>
                    <a:pt x="177764" y="86628"/>
                  </a:lnTo>
                  <a:lnTo>
                    <a:pt x="177984" y="93291"/>
                  </a:lnTo>
                  <a:lnTo>
                    <a:pt x="178208" y="99955"/>
                  </a:lnTo>
                  <a:lnTo>
                    <a:pt x="178435" y="106619"/>
                  </a:lnTo>
                  <a:lnTo>
                    <a:pt x="178667" y="113282"/>
                  </a:lnTo>
                  <a:lnTo>
                    <a:pt x="178903" y="119946"/>
                  </a:lnTo>
                  <a:lnTo>
                    <a:pt x="179143" y="126610"/>
                  </a:lnTo>
                  <a:lnTo>
                    <a:pt x="179385" y="133274"/>
                  </a:lnTo>
                  <a:lnTo>
                    <a:pt x="179632" y="139937"/>
                  </a:lnTo>
                  <a:lnTo>
                    <a:pt x="179882" y="146601"/>
                  </a:lnTo>
                  <a:lnTo>
                    <a:pt x="180134" y="153265"/>
                  </a:lnTo>
                  <a:lnTo>
                    <a:pt x="180388" y="159928"/>
                  </a:lnTo>
                  <a:lnTo>
                    <a:pt x="180645" y="166592"/>
                  </a:lnTo>
                  <a:lnTo>
                    <a:pt x="180904" y="173256"/>
                  </a:lnTo>
                  <a:lnTo>
                    <a:pt x="181164" y="179920"/>
                  </a:lnTo>
                  <a:lnTo>
                    <a:pt x="181425" y="186583"/>
                  </a:lnTo>
                  <a:lnTo>
                    <a:pt x="181688" y="193247"/>
                  </a:lnTo>
                  <a:lnTo>
                    <a:pt x="181950" y="199911"/>
                  </a:lnTo>
                  <a:lnTo>
                    <a:pt x="182213" y="206574"/>
                  </a:lnTo>
                  <a:lnTo>
                    <a:pt x="182475" y="213238"/>
                  </a:lnTo>
                  <a:lnTo>
                    <a:pt x="182737" y="219902"/>
                  </a:lnTo>
                  <a:lnTo>
                    <a:pt x="182998" y="226565"/>
                  </a:lnTo>
                  <a:lnTo>
                    <a:pt x="183259" y="233229"/>
                  </a:lnTo>
                  <a:lnTo>
                    <a:pt x="183517" y="239893"/>
                  </a:lnTo>
                  <a:lnTo>
                    <a:pt x="183774" y="246557"/>
                  </a:lnTo>
                  <a:lnTo>
                    <a:pt x="184029" y="253220"/>
                  </a:lnTo>
                  <a:lnTo>
                    <a:pt x="184283" y="259884"/>
                  </a:lnTo>
                  <a:lnTo>
                    <a:pt x="184534" y="266548"/>
                  </a:lnTo>
                  <a:lnTo>
                    <a:pt x="184783" y="273211"/>
                  </a:lnTo>
                  <a:lnTo>
                    <a:pt x="185030" y="279875"/>
                  </a:lnTo>
                  <a:lnTo>
                    <a:pt x="185274" y="286539"/>
                  </a:lnTo>
                  <a:lnTo>
                    <a:pt x="185517" y="293202"/>
                  </a:lnTo>
                  <a:lnTo>
                    <a:pt x="185758" y="299866"/>
                  </a:lnTo>
                  <a:lnTo>
                    <a:pt x="185996" y="306530"/>
                  </a:lnTo>
                  <a:lnTo>
                    <a:pt x="186234" y="313194"/>
                  </a:lnTo>
                  <a:lnTo>
                    <a:pt x="186470" y="319857"/>
                  </a:lnTo>
                  <a:lnTo>
                    <a:pt x="186705" y="326521"/>
                  </a:lnTo>
                  <a:lnTo>
                    <a:pt x="186939" y="333185"/>
                  </a:lnTo>
                  <a:lnTo>
                    <a:pt x="187174" y="339848"/>
                  </a:lnTo>
                  <a:lnTo>
                    <a:pt x="187409" y="346512"/>
                  </a:lnTo>
                  <a:lnTo>
                    <a:pt x="187645" y="353176"/>
                  </a:lnTo>
                  <a:lnTo>
                    <a:pt x="187883" y="359840"/>
                  </a:lnTo>
                  <a:lnTo>
                    <a:pt x="188123" y="366503"/>
                  </a:lnTo>
                  <a:lnTo>
                    <a:pt x="188365" y="373167"/>
                  </a:lnTo>
                  <a:lnTo>
                    <a:pt x="188611" y="379831"/>
                  </a:lnTo>
                  <a:lnTo>
                    <a:pt x="188862" y="386494"/>
                  </a:lnTo>
                  <a:lnTo>
                    <a:pt x="189118" y="393158"/>
                  </a:lnTo>
                  <a:lnTo>
                    <a:pt x="189379" y="399822"/>
                  </a:lnTo>
                  <a:lnTo>
                    <a:pt x="189648" y="406485"/>
                  </a:lnTo>
                  <a:lnTo>
                    <a:pt x="189925" y="413149"/>
                  </a:lnTo>
                  <a:lnTo>
                    <a:pt x="190209" y="419813"/>
                  </a:lnTo>
                  <a:lnTo>
                    <a:pt x="190502" y="426477"/>
                  </a:lnTo>
                  <a:lnTo>
                    <a:pt x="190808" y="433140"/>
                  </a:lnTo>
                  <a:lnTo>
                    <a:pt x="191124" y="439804"/>
                  </a:lnTo>
                  <a:lnTo>
                    <a:pt x="191449" y="446468"/>
                  </a:lnTo>
                  <a:lnTo>
                    <a:pt x="191791" y="453131"/>
                  </a:lnTo>
                  <a:lnTo>
                    <a:pt x="192146" y="459795"/>
                  </a:lnTo>
                  <a:lnTo>
                    <a:pt x="192513" y="466459"/>
                  </a:lnTo>
                  <a:lnTo>
                    <a:pt x="192894" y="473123"/>
                  </a:lnTo>
                  <a:lnTo>
                    <a:pt x="193297" y="479786"/>
                  </a:lnTo>
                  <a:lnTo>
                    <a:pt x="193714" y="486450"/>
                  </a:lnTo>
                  <a:lnTo>
                    <a:pt x="194146" y="493114"/>
                  </a:lnTo>
                  <a:lnTo>
                    <a:pt x="194598" y="499777"/>
                  </a:lnTo>
                  <a:lnTo>
                    <a:pt x="195071" y="506441"/>
                  </a:lnTo>
                  <a:lnTo>
                    <a:pt x="195561" y="513105"/>
                  </a:lnTo>
                  <a:lnTo>
                    <a:pt x="196067" y="519768"/>
                  </a:lnTo>
                  <a:lnTo>
                    <a:pt x="196600" y="526432"/>
                  </a:lnTo>
                  <a:lnTo>
                    <a:pt x="197152" y="533096"/>
                  </a:lnTo>
                  <a:lnTo>
                    <a:pt x="197722" y="539760"/>
                  </a:lnTo>
                  <a:lnTo>
                    <a:pt x="198312" y="546423"/>
                  </a:lnTo>
                  <a:lnTo>
                    <a:pt x="198929" y="553087"/>
                  </a:lnTo>
                  <a:lnTo>
                    <a:pt x="199565" y="559751"/>
                  </a:lnTo>
                  <a:lnTo>
                    <a:pt x="200219" y="566414"/>
                  </a:lnTo>
                  <a:lnTo>
                    <a:pt x="200897" y="573078"/>
                  </a:lnTo>
                  <a:lnTo>
                    <a:pt x="201599" y="579742"/>
                  </a:lnTo>
                  <a:lnTo>
                    <a:pt x="202318" y="586405"/>
                  </a:lnTo>
                  <a:lnTo>
                    <a:pt x="203055" y="593069"/>
                  </a:lnTo>
                  <a:lnTo>
                    <a:pt x="203820" y="599733"/>
                  </a:lnTo>
                  <a:lnTo>
                    <a:pt x="204601" y="606397"/>
                  </a:lnTo>
                  <a:lnTo>
                    <a:pt x="205399" y="613060"/>
                  </a:lnTo>
                  <a:lnTo>
                    <a:pt x="206217" y="619724"/>
                  </a:lnTo>
                  <a:lnTo>
                    <a:pt x="207055" y="626388"/>
                  </a:lnTo>
                  <a:lnTo>
                    <a:pt x="207907" y="633051"/>
                  </a:lnTo>
                  <a:lnTo>
                    <a:pt x="208774" y="639715"/>
                  </a:lnTo>
                  <a:lnTo>
                    <a:pt x="209658" y="646379"/>
                  </a:lnTo>
                  <a:lnTo>
                    <a:pt x="210556" y="653043"/>
                  </a:lnTo>
                  <a:lnTo>
                    <a:pt x="211465" y="659706"/>
                  </a:lnTo>
                  <a:lnTo>
                    <a:pt x="212384" y="666370"/>
                  </a:lnTo>
                  <a:lnTo>
                    <a:pt x="213316" y="673034"/>
                  </a:lnTo>
                  <a:lnTo>
                    <a:pt x="214255" y="679697"/>
                  </a:lnTo>
                  <a:lnTo>
                    <a:pt x="215200" y="686361"/>
                  </a:lnTo>
                  <a:lnTo>
                    <a:pt x="216151" y="693025"/>
                  </a:lnTo>
                  <a:lnTo>
                    <a:pt x="217107" y="699688"/>
                  </a:lnTo>
                  <a:lnTo>
                    <a:pt x="218064" y="706352"/>
                  </a:lnTo>
                  <a:lnTo>
                    <a:pt x="219021" y="713016"/>
                  </a:lnTo>
                  <a:lnTo>
                    <a:pt x="219978" y="719680"/>
                  </a:lnTo>
                  <a:lnTo>
                    <a:pt x="220931" y="726343"/>
                  </a:lnTo>
                  <a:lnTo>
                    <a:pt x="221880" y="733007"/>
                  </a:lnTo>
                  <a:lnTo>
                    <a:pt x="222823" y="739671"/>
                  </a:lnTo>
                  <a:lnTo>
                    <a:pt x="223757" y="746334"/>
                  </a:lnTo>
                  <a:lnTo>
                    <a:pt x="224681" y="752998"/>
                  </a:lnTo>
                  <a:lnTo>
                    <a:pt x="225597" y="759662"/>
                  </a:lnTo>
                  <a:lnTo>
                    <a:pt x="226497" y="766325"/>
                  </a:lnTo>
                  <a:lnTo>
                    <a:pt x="227382" y="772989"/>
                  </a:lnTo>
                  <a:lnTo>
                    <a:pt x="228253" y="779653"/>
                  </a:lnTo>
                  <a:lnTo>
                    <a:pt x="229109" y="786317"/>
                  </a:lnTo>
                  <a:lnTo>
                    <a:pt x="229940" y="792980"/>
                  </a:lnTo>
                  <a:lnTo>
                    <a:pt x="230754" y="799644"/>
                  </a:lnTo>
                  <a:lnTo>
                    <a:pt x="231549" y="806308"/>
                  </a:lnTo>
                  <a:lnTo>
                    <a:pt x="232322" y="812971"/>
                  </a:lnTo>
                  <a:lnTo>
                    <a:pt x="233067" y="819635"/>
                  </a:lnTo>
                  <a:lnTo>
                    <a:pt x="233792" y="826299"/>
                  </a:lnTo>
                  <a:lnTo>
                    <a:pt x="234496" y="832963"/>
                  </a:lnTo>
                  <a:lnTo>
                    <a:pt x="235168" y="839626"/>
                  </a:lnTo>
                  <a:lnTo>
                    <a:pt x="235815" y="846290"/>
                  </a:lnTo>
                  <a:lnTo>
                    <a:pt x="236440" y="852954"/>
                  </a:lnTo>
                  <a:lnTo>
                    <a:pt x="237040" y="859617"/>
                  </a:lnTo>
                  <a:lnTo>
                    <a:pt x="237606" y="866281"/>
                  </a:lnTo>
                  <a:lnTo>
                    <a:pt x="238150" y="872945"/>
                  </a:lnTo>
                  <a:lnTo>
                    <a:pt x="238671" y="879608"/>
                  </a:lnTo>
                  <a:lnTo>
                    <a:pt x="239163" y="886272"/>
                  </a:lnTo>
                  <a:lnTo>
                    <a:pt x="239628" y="892936"/>
                  </a:lnTo>
                  <a:lnTo>
                    <a:pt x="240071" y="899600"/>
                  </a:lnTo>
                  <a:lnTo>
                    <a:pt x="240492" y="906263"/>
                  </a:lnTo>
                  <a:lnTo>
                    <a:pt x="240883" y="912927"/>
                  </a:lnTo>
                  <a:lnTo>
                    <a:pt x="241253" y="919591"/>
                  </a:lnTo>
                  <a:lnTo>
                    <a:pt x="241604" y="926254"/>
                  </a:lnTo>
                  <a:lnTo>
                    <a:pt x="241934" y="932918"/>
                  </a:lnTo>
                  <a:lnTo>
                    <a:pt x="242240" y="939582"/>
                  </a:lnTo>
                  <a:lnTo>
                    <a:pt x="242529" y="946246"/>
                  </a:lnTo>
                  <a:lnTo>
                    <a:pt x="242804" y="952909"/>
                  </a:lnTo>
                  <a:lnTo>
                    <a:pt x="243059" y="959573"/>
                  </a:lnTo>
                  <a:lnTo>
                    <a:pt x="243298" y="966237"/>
                  </a:lnTo>
                  <a:lnTo>
                    <a:pt x="243526" y="972900"/>
                  </a:lnTo>
                  <a:lnTo>
                    <a:pt x="243743" y="979564"/>
                  </a:lnTo>
                  <a:lnTo>
                    <a:pt x="243944" y="986228"/>
                  </a:lnTo>
                  <a:lnTo>
                    <a:pt x="244139" y="992891"/>
                  </a:lnTo>
                  <a:lnTo>
                    <a:pt x="244326" y="999555"/>
                  </a:lnTo>
                  <a:lnTo>
                    <a:pt x="244506" y="1006219"/>
                  </a:lnTo>
                  <a:lnTo>
                    <a:pt x="244680" y="1012883"/>
                  </a:lnTo>
                  <a:lnTo>
                    <a:pt x="244851" y="1019546"/>
                  </a:lnTo>
                  <a:lnTo>
                    <a:pt x="245021" y="1026210"/>
                  </a:lnTo>
                  <a:lnTo>
                    <a:pt x="245189" y="1032874"/>
                  </a:lnTo>
                  <a:lnTo>
                    <a:pt x="245359" y="1039537"/>
                  </a:lnTo>
                  <a:lnTo>
                    <a:pt x="245531" y="1046201"/>
                  </a:lnTo>
                  <a:lnTo>
                    <a:pt x="245706" y="1052865"/>
                  </a:lnTo>
                  <a:lnTo>
                    <a:pt x="245889" y="1059528"/>
                  </a:lnTo>
                  <a:lnTo>
                    <a:pt x="246077" y="1066192"/>
                  </a:lnTo>
                  <a:lnTo>
                    <a:pt x="246273" y="1072856"/>
                  </a:lnTo>
                  <a:lnTo>
                    <a:pt x="246479" y="1079520"/>
                  </a:lnTo>
                  <a:lnTo>
                    <a:pt x="246698" y="1086183"/>
                  </a:lnTo>
                  <a:lnTo>
                    <a:pt x="246928" y="1092847"/>
                  </a:lnTo>
                  <a:lnTo>
                    <a:pt x="247170" y="1099511"/>
                  </a:lnTo>
                  <a:lnTo>
                    <a:pt x="247433" y="1106174"/>
                  </a:lnTo>
                  <a:lnTo>
                    <a:pt x="247711" y="1112838"/>
                  </a:lnTo>
                  <a:lnTo>
                    <a:pt x="248004" y="1119502"/>
                  </a:lnTo>
                  <a:lnTo>
                    <a:pt x="248317" y="1126166"/>
                  </a:lnTo>
                  <a:lnTo>
                    <a:pt x="248655" y="1132829"/>
                  </a:lnTo>
                  <a:lnTo>
                    <a:pt x="249013" y="1139493"/>
                  </a:lnTo>
                  <a:lnTo>
                    <a:pt x="249390" y="1146157"/>
                  </a:lnTo>
                  <a:lnTo>
                    <a:pt x="249797" y="1152820"/>
                  </a:lnTo>
                  <a:lnTo>
                    <a:pt x="250230" y="1159484"/>
                  </a:lnTo>
                  <a:lnTo>
                    <a:pt x="250685" y="1166148"/>
                  </a:lnTo>
                  <a:lnTo>
                    <a:pt x="251165" y="1172811"/>
                  </a:lnTo>
                  <a:lnTo>
                    <a:pt x="251684" y="1179475"/>
                  </a:lnTo>
                  <a:lnTo>
                    <a:pt x="252227" y="1186139"/>
                  </a:lnTo>
                  <a:lnTo>
                    <a:pt x="252796" y="1192803"/>
                  </a:lnTo>
                  <a:lnTo>
                    <a:pt x="253400" y="1199466"/>
                  </a:lnTo>
                  <a:lnTo>
                    <a:pt x="254039" y="1206130"/>
                  </a:lnTo>
                  <a:lnTo>
                    <a:pt x="254706" y="1212794"/>
                  </a:lnTo>
                  <a:lnTo>
                    <a:pt x="255401" y="1219457"/>
                  </a:lnTo>
                  <a:lnTo>
                    <a:pt x="256139" y="1226121"/>
                  </a:lnTo>
                  <a:lnTo>
                    <a:pt x="256908" y="1232785"/>
                  </a:lnTo>
                  <a:lnTo>
                    <a:pt x="257706" y="1239449"/>
                  </a:lnTo>
                  <a:lnTo>
                    <a:pt x="258537" y="1246112"/>
                  </a:lnTo>
                  <a:lnTo>
                    <a:pt x="259410" y="1252776"/>
                  </a:lnTo>
                  <a:lnTo>
                    <a:pt x="260312" y="1259440"/>
                  </a:lnTo>
                  <a:lnTo>
                    <a:pt x="261242" y="1266103"/>
                  </a:lnTo>
                  <a:lnTo>
                    <a:pt x="262212" y="1272767"/>
                  </a:lnTo>
                  <a:lnTo>
                    <a:pt x="263216" y="1279431"/>
                  </a:lnTo>
                  <a:lnTo>
                    <a:pt x="264248" y="1286094"/>
                  </a:lnTo>
                  <a:lnTo>
                    <a:pt x="265307" y="1292758"/>
                  </a:lnTo>
                  <a:lnTo>
                    <a:pt x="266408" y="1299422"/>
                  </a:lnTo>
                  <a:lnTo>
                    <a:pt x="267535" y="1306086"/>
                  </a:lnTo>
                  <a:lnTo>
                    <a:pt x="268687" y="1312749"/>
                  </a:lnTo>
                  <a:lnTo>
                    <a:pt x="269869" y="1319413"/>
                  </a:lnTo>
                  <a:lnTo>
                    <a:pt x="271084" y="1326077"/>
                  </a:lnTo>
                  <a:lnTo>
                    <a:pt x="272320" y="1332740"/>
                  </a:lnTo>
                  <a:lnTo>
                    <a:pt x="273578" y="1339404"/>
                  </a:lnTo>
                  <a:lnTo>
                    <a:pt x="274866" y="1346068"/>
                  </a:lnTo>
                  <a:lnTo>
                    <a:pt x="276176" y="1352731"/>
                  </a:lnTo>
                  <a:lnTo>
                    <a:pt x="277503" y="1359395"/>
                  </a:lnTo>
                  <a:lnTo>
                    <a:pt x="278850" y="1366059"/>
                  </a:lnTo>
                  <a:lnTo>
                    <a:pt x="280221" y="1372723"/>
                  </a:lnTo>
                  <a:lnTo>
                    <a:pt x="281605" y="1379386"/>
                  </a:lnTo>
                  <a:lnTo>
                    <a:pt x="283004" y="1386050"/>
                  </a:lnTo>
                  <a:lnTo>
                    <a:pt x="284418" y="1392714"/>
                  </a:lnTo>
                  <a:lnTo>
                    <a:pt x="285846" y="1399377"/>
                  </a:lnTo>
                  <a:lnTo>
                    <a:pt x="287284" y="1406041"/>
                  </a:lnTo>
                  <a:lnTo>
                    <a:pt x="288730" y="1412705"/>
                  </a:lnTo>
                  <a:lnTo>
                    <a:pt x="290188" y="1419369"/>
                  </a:lnTo>
                  <a:lnTo>
                    <a:pt x="291651" y="1426032"/>
                  </a:lnTo>
                  <a:lnTo>
                    <a:pt x="293118" y="1432696"/>
                  </a:lnTo>
                  <a:lnTo>
                    <a:pt x="294590" y="1439360"/>
                  </a:lnTo>
                  <a:lnTo>
                    <a:pt x="296065" y="1446023"/>
                  </a:lnTo>
                  <a:lnTo>
                    <a:pt x="297540" y="1452687"/>
                  </a:lnTo>
                  <a:lnTo>
                    <a:pt x="299015" y="1459351"/>
                  </a:lnTo>
                  <a:lnTo>
                    <a:pt x="300488" y="1466014"/>
                  </a:lnTo>
                  <a:lnTo>
                    <a:pt x="301957" y="1472678"/>
                  </a:lnTo>
                  <a:lnTo>
                    <a:pt x="303421" y="1479342"/>
                  </a:lnTo>
                  <a:lnTo>
                    <a:pt x="304881" y="1486006"/>
                  </a:lnTo>
                  <a:lnTo>
                    <a:pt x="306330" y="1492669"/>
                  </a:lnTo>
                  <a:lnTo>
                    <a:pt x="307771" y="1499333"/>
                  </a:lnTo>
                  <a:lnTo>
                    <a:pt x="309203" y="1505997"/>
                  </a:lnTo>
                  <a:lnTo>
                    <a:pt x="310621" y="1512660"/>
                  </a:lnTo>
                  <a:lnTo>
                    <a:pt x="312024" y="1519324"/>
                  </a:lnTo>
                  <a:lnTo>
                    <a:pt x="313414" y="1525988"/>
                  </a:lnTo>
                  <a:lnTo>
                    <a:pt x="314790" y="1532651"/>
                  </a:lnTo>
                  <a:lnTo>
                    <a:pt x="316143" y="1539315"/>
                  </a:lnTo>
                  <a:lnTo>
                    <a:pt x="317476" y="1545979"/>
                  </a:lnTo>
                  <a:lnTo>
                    <a:pt x="318791" y="1552643"/>
                  </a:lnTo>
                  <a:lnTo>
                    <a:pt x="320084" y="1559306"/>
                  </a:lnTo>
                  <a:lnTo>
                    <a:pt x="321346" y="1565970"/>
                  </a:lnTo>
                  <a:lnTo>
                    <a:pt x="322584" y="1572634"/>
                  </a:lnTo>
                  <a:lnTo>
                    <a:pt x="323799" y="1579297"/>
                  </a:lnTo>
                  <a:lnTo>
                    <a:pt x="324980" y="1585961"/>
                  </a:lnTo>
                  <a:lnTo>
                    <a:pt x="326126" y="1592625"/>
                  </a:lnTo>
                  <a:lnTo>
                    <a:pt x="327244" y="1599289"/>
                  </a:lnTo>
                  <a:lnTo>
                    <a:pt x="328332" y="1605952"/>
                  </a:lnTo>
                  <a:lnTo>
                    <a:pt x="329371" y="1612616"/>
                  </a:lnTo>
                  <a:lnTo>
                    <a:pt x="330375" y="1619280"/>
                  </a:lnTo>
                  <a:lnTo>
                    <a:pt x="331345" y="1625943"/>
                  </a:lnTo>
                  <a:lnTo>
                    <a:pt x="332272" y="1632607"/>
                  </a:lnTo>
                  <a:lnTo>
                    <a:pt x="333147" y="1639271"/>
                  </a:lnTo>
                  <a:lnTo>
                    <a:pt x="333983" y="1645934"/>
                  </a:lnTo>
                  <a:lnTo>
                    <a:pt x="334780" y="1652598"/>
                  </a:lnTo>
                  <a:lnTo>
                    <a:pt x="335517" y="1659262"/>
                  </a:lnTo>
                  <a:lnTo>
                    <a:pt x="336204" y="1665926"/>
                  </a:lnTo>
                  <a:lnTo>
                    <a:pt x="336848" y="1672589"/>
                  </a:lnTo>
                  <a:lnTo>
                    <a:pt x="337444" y="1679253"/>
                  </a:lnTo>
                  <a:lnTo>
                    <a:pt x="337970" y="1685917"/>
                  </a:lnTo>
                  <a:lnTo>
                    <a:pt x="338448" y="1692580"/>
                  </a:lnTo>
                  <a:lnTo>
                    <a:pt x="338880" y="1699244"/>
                  </a:lnTo>
                  <a:lnTo>
                    <a:pt x="339248" y="1705908"/>
                  </a:lnTo>
                  <a:lnTo>
                    <a:pt x="339552" y="1712572"/>
                  </a:lnTo>
                  <a:lnTo>
                    <a:pt x="339807" y="1719235"/>
                  </a:lnTo>
                  <a:lnTo>
                    <a:pt x="340012" y="1725899"/>
                  </a:lnTo>
                  <a:lnTo>
                    <a:pt x="340139" y="1732563"/>
                  </a:lnTo>
                  <a:lnTo>
                    <a:pt x="340212" y="1739226"/>
                  </a:lnTo>
                  <a:lnTo>
                    <a:pt x="340234" y="1745890"/>
                  </a:lnTo>
                  <a:lnTo>
                    <a:pt x="340198" y="1752554"/>
                  </a:lnTo>
                  <a:lnTo>
                    <a:pt x="340087" y="1759217"/>
                  </a:lnTo>
                  <a:lnTo>
                    <a:pt x="339926" y="1765881"/>
                  </a:lnTo>
                  <a:lnTo>
                    <a:pt x="339715" y="1772545"/>
                  </a:lnTo>
                  <a:lnTo>
                    <a:pt x="339434" y="1779209"/>
                  </a:lnTo>
                  <a:lnTo>
                    <a:pt x="339093" y="1785872"/>
                  </a:lnTo>
                  <a:lnTo>
                    <a:pt x="338704" y="1792536"/>
                  </a:lnTo>
                  <a:lnTo>
                    <a:pt x="338265" y="1799200"/>
                  </a:lnTo>
                  <a:lnTo>
                    <a:pt x="337750" y="1805863"/>
                  </a:lnTo>
                  <a:lnTo>
                    <a:pt x="337189" y="1812527"/>
                  </a:lnTo>
                  <a:lnTo>
                    <a:pt x="336582" y="1819191"/>
                  </a:lnTo>
                  <a:lnTo>
                    <a:pt x="335919" y="1825854"/>
                  </a:lnTo>
                  <a:lnTo>
                    <a:pt x="335197" y="1832518"/>
                  </a:lnTo>
                  <a:lnTo>
                    <a:pt x="334431" y="1839182"/>
                  </a:lnTo>
                  <a:lnTo>
                    <a:pt x="333624" y="1845846"/>
                  </a:lnTo>
                  <a:lnTo>
                    <a:pt x="332757" y="1852509"/>
                  </a:lnTo>
                  <a:lnTo>
                    <a:pt x="331845" y="1859173"/>
                  </a:lnTo>
                  <a:lnTo>
                    <a:pt x="330895" y="1865837"/>
                  </a:lnTo>
                  <a:lnTo>
                    <a:pt x="329904" y="1872500"/>
                  </a:lnTo>
                  <a:lnTo>
                    <a:pt x="328859" y="1879164"/>
                  </a:lnTo>
                  <a:lnTo>
                    <a:pt x="327779" y="1885828"/>
                  </a:lnTo>
                  <a:lnTo>
                    <a:pt x="326666" y="1892492"/>
                  </a:lnTo>
                  <a:lnTo>
                    <a:pt x="325510" y="1899155"/>
                  </a:lnTo>
                  <a:lnTo>
                    <a:pt x="324315" y="1905819"/>
                  </a:lnTo>
                  <a:lnTo>
                    <a:pt x="323089" y="1912483"/>
                  </a:lnTo>
                  <a:lnTo>
                    <a:pt x="321835" y="1919146"/>
                  </a:lnTo>
                  <a:lnTo>
                    <a:pt x="320537" y="1925810"/>
                  </a:lnTo>
                  <a:lnTo>
                    <a:pt x="319213" y="1932474"/>
                  </a:lnTo>
                  <a:lnTo>
                    <a:pt x="317863" y="1939137"/>
                  </a:lnTo>
                  <a:lnTo>
                    <a:pt x="316484" y="1945801"/>
                  </a:lnTo>
                  <a:lnTo>
                    <a:pt x="315073" y="1952465"/>
                  </a:lnTo>
                  <a:lnTo>
                    <a:pt x="313639" y="1959129"/>
                  </a:lnTo>
                  <a:lnTo>
                    <a:pt x="312185" y="1965792"/>
                  </a:lnTo>
                  <a:lnTo>
                    <a:pt x="310702" y="1972456"/>
                  </a:lnTo>
                  <a:lnTo>
                    <a:pt x="309197" y="1979120"/>
                  </a:lnTo>
                  <a:lnTo>
                    <a:pt x="307674" y="1985783"/>
                  </a:lnTo>
                  <a:lnTo>
                    <a:pt x="306133" y="1992447"/>
                  </a:lnTo>
                  <a:lnTo>
                    <a:pt x="304567" y="1999111"/>
                  </a:lnTo>
                  <a:lnTo>
                    <a:pt x="302986" y="2005774"/>
                  </a:lnTo>
                  <a:lnTo>
                    <a:pt x="301391" y="2012438"/>
                  </a:lnTo>
                  <a:lnTo>
                    <a:pt x="299779" y="2019102"/>
                  </a:lnTo>
                  <a:lnTo>
                    <a:pt x="298152" y="2025766"/>
                  </a:lnTo>
                  <a:lnTo>
                    <a:pt x="296513" y="2032429"/>
                  </a:lnTo>
                  <a:lnTo>
                    <a:pt x="294864" y="2039093"/>
                  </a:lnTo>
                  <a:lnTo>
                    <a:pt x="293202" y="2045757"/>
                  </a:lnTo>
                  <a:lnTo>
                    <a:pt x="291530" y="2052420"/>
                  </a:lnTo>
                  <a:lnTo>
                    <a:pt x="289852" y="2059084"/>
                  </a:lnTo>
                  <a:lnTo>
                    <a:pt x="288167" y="2065748"/>
                  </a:lnTo>
                  <a:lnTo>
                    <a:pt x="286474" y="2072412"/>
                  </a:lnTo>
                  <a:lnTo>
                    <a:pt x="284778" y="2079075"/>
                  </a:lnTo>
                  <a:lnTo>
                    <a:pt x="283079" y="2085739"/>
                  </a:lnTo>
                  <a:lnTo>
                    <a:pt x="281377" y="2092403"/>
                  </a:lnTo>
                  <a:lnTo>
                    <a:pt x="279676" y="2099066"/>
                  </a:lnTo>
                  <a:lnTo>
                    <a:pt x="277975" y="2105730"/>
                  </a:lnTo>
                  <a:lnTo>
                    <a:pt x="276276" y="2112394"/>
                  </a:lnTo>
                  <a:lnTo>
                    <a:pt x="274581" y="2119057"/>
                  </a:lnTo>
                  <a:lnTo>
                    <a:pt x="272892" y="2125721"/>
                  </a:lnTo>
                  <a:lnTo>
                    <a:pt x="271208" y="2132385"/>
                  </a:lnTo>
                  <a:lnTo>
                    <a:pt x="269532" y="2139049"/>
                  </a:lnTo>
                  <a:lnTo>
                    <a:pt x="267868" y="2145712"/>
                  </a:lnTo>
                  <a:lnTo>
                    <a:pt x="266213" y="2152376"/>
                  </a:lnTo>
                  <a:lnTo>
                    <a:pt x="264569" y="2159040"/>
                  </a:lnTo>
                  <a:lnTo>
                    <a:pt x="262942" y="2165703"/>
                  </a:lnTo>
                  <a:lnTo>
                    <a:pt x="261330" y="2172367"/>
                  </a:lnTo>
                  <a:lnTo>
                    <a:pt x="259733" y="2179031"/>
                  </a:lnTo>
                  <a:lnTo>
                    <a:pt x="258152" y="2185695"/>
                  </a:lnTo>
                  <a:lnTo>
                    <a:pt x="256597" y="2192358"/>
                  </a:lnTo>
                  <a:lnTo>
                    <a:pt x="255061" y="2199022"/>
                  </a:lnTo>
                  <a:lnTo>
                    <a:pt x="253543" y="2205686"/>
                  </a:lnTo>
                  <a:lnTo>
                    <a:pt x="252051" y="2212349"/>
                  </a:lnTo>
                  <a:lnTo>
                    <a:pt x="250587" y="2219013"/>
                  </a:lnTo>
                  <a:lnTo>
                    <a:pt x="249144" y="2225677"/>
                  </a:lnTo>
                  <a:lnTo>
                    <a:pt x="247725" y="2232340"/>
                  </a:lnTo>
                  <a:lnTo>
                    <a:pt x="246341" y="2239004"/>
                  </a:lnTo>
                  <a:lnTo>
                    <a:pt x="244984" y="2245668"/>
                  </a:lnTo>
                  <a:lnTo>
                    <a:pt x="243652" y="2252332"/>
                  </a:lnTo>
                  <a:lnTo>
                    <a:pt x="242349" y="2258995"/>
                  </a:lnTo>
                  <a:lnTo>
                    <a:pt x="241084" y="2265659"/>
                  </a:lnTo>
                  <a:lnTo>
                    <a:pt x="239845" y="2272323"/>
                  </a:lnTo>
                  <a:lnTo>
                    <a:pt x="238633" y="2278986"/>
                  </a:lnTo>
                  <a:lnTo>
                    <a:pt x="237458" y="2285650"/>
                  </a:lnTo>
                  <a:lnTo>
                    <a:pt x="236316" y="2292314"/>
                  </a:lnTo>
                  <a:lnTo>
                    <a:pt x="235200" y="2298977"/>
                  </a:lnTo>
                  <a:lnTo>
                    <a:pt x="234111" y="2305641"/>
                  </a:lnTo>
                  <a:lnTo>
                    <a:pt x="233065" y="2312305"/>
                  </a:lnTo>
                  <a:lnTo>
                    <a:pt x="232045" y="2318969"/>
                  </a:lnTo>
                  <a:lnTo>
                    <a:pt x="231050" y="2325632"/>
                  </a:lnTo>
                  <a:lnTo>
                    <a:pt x="230087" y="2332296"/>
                  </a:lnTo>
                  <a:lnTo>
                    <a:pt x="229157" y="2338960"/>
                  </a:lnTo>
                  <a:lnTo>
                    <a:pt x="228251" y="2345623"/>
                  </a:lnTo>
                  <a:lnTo>
                    <a:pt x="227368" y="2352287"/>
                  </a:lnTo>
                  <a:lnTo>
                    <a:pt x="226519" y="2358951"/>
                  </a:lnTo>
                  <a:lnTo>
                    <a:pt x="225693" y="2365615"/>
                  </a:lnTo>
                  <a:lnTo>
                    <a:pt x="224888" y="2372278"/>
                  </a:lnTo>
                  <a:lnTo>
                    <a:pt x="224104" y="2378942"/>
                  </a:lnTo>
                  <a:lnTo>
                    <a:pt x="223348" y="2385606"/>
                  </a:lnTo>
                  <a:lnTo>
                    <a:pt x="222609" y="2392269"/>
                  </a:lnTo>
                  <a:lnTo>
                    <a:pt x="221887" y="2398933"/>
                  </a:lnTo>
                  <a:lnTo>
                    <a:pt x="221185" y="2405597"/>
                  </a:lnTo>
                  <a:lnTo>
                    <a:pt x="220500" y="2412260"/>
                  </a:lnTo>
                  <a:lnTo>
                    <a:pt x="219828" y="2418924"/>
                  </a:lnTo>
                  <a:lnTo>
                    <a:pt x="219168" y="2425588"/>
                  </a:lnTo>
                  <a:lnTo>
                    <a:pt x="218525" y="2432252"/>
                  </a:lnTo>
                  <a:lnTo>
                    <a:pt x="217891" y="2438915"/>
                  </a:lnTo>
                  <a:lnTo>
                    <a:pt x="217266" y="2445579"/>
                  </a:lnTo>
                  <a:lnTo>
                    <a:pt x="216650" y="2452243"/>
                  </a:lnTo>
                  <a:lnTo>
                    <a:pt x="216043" y="2458906"/>
                  </a:lnTo>
                  <a:lnTo>
                    <a:pt x="215441" y="2465570"/>
                  </a:lnTo>
                  <a:lnTo>
                    <a:pt x="214844" y="2472234"/>
                  </a:lnTo>
                  <a:lnTo>
                    <a:pt x="214253" y="2478898"/>
                  </a:lnTo>
                  <a:lnTo>
                    <a:pt x="213665" y="2485561"/>
                  </a:lnTo>
                  <a:lnTo>
                    <a:pt x="213080" y="2492225"/>
                  </a:lnTo>
                  <a:lnTo>
                    <a:pt x="212497" y="2498889"/>
                  </a:lnTo>
                  <a:lnTo>
                    <a:pt x="211916" y="2505552"/>
                  </a:lnTo>
                  <a:lnTo>
                    <a:pt x="211335" y="2512216"/>
                  </a:lnTo>
                  <a:lnTo>
                    <a:pt x="210756" y="2518880"/>
                  </a:lnTo>
                  <a:lnTo>
                    <a:pt x="210177" y="2525543"/>
                  </a:lnTo>
                  <a:lnTo>
                    <a:pt x="209598" y="2532207"/>
                  </a:lnTo>
                  <a:lnTo>
                    <a:pt x="209019" y="2538871"/>
                  </a:lnTo>
                  <a:lnTo>
                    <a:pt x="208440" y="2545535"/>
                  </a:lnTo>
                  <a:lnTo>
                    <a:pt x="207861" y="2552198"/>
                  </a:lnTo>
                  <a:lnTo>
                    <a:pt x="207282" y="2558862"/>
                  </a:lnTo>
                  <a:lnTo>
                    <a:pt x="206703" y="2565526"/>
                  </a:lnTo>
                  <a:lnTo>
                    <a:pt x="206124" y="2572189"/>
                  </a:lnTo>
                  <a:lnTo>
                    <a:pt x="205547" y="2578853"/>
                  </a:lnTo>
                  <a:lnTo>
                    <a:pt x="204970" y="2585517"/>
                  </a:lnTo>
                  <a:lnTo>
                    <a:pt x="204395" y="2592180"/>
                  </a:lnTo>
                  <a:lnTo>
                    <a:pt x="203822" y="2598844"/>
                  </a:lnTo>
                  <a:lnTo>
                    <a:pt x="203252" y="2605508"/>
                  </a:lnTo>
                  <a:lnTo>
                    <a:pt x="202684" y="2612172"/>
                  </a:lnTo>
                  <a:lnTo>
                    <a:pt x="202119" y="2618835"/>
                  </a:lnTo>
                  <a:lnTo>
                    <a:pt x="201560" y="2625499"/>
                  </a:lnTo>
                  <a:lnTo>
                    <a:pt x="201005" y="2632163"/>
                  </a:lnTo>
                  <a:lnTo>
                    <a:pt x="200455" y="2638826"/>
                  </a:lnTo>
                  <a:lnTo>
                    <a:pt x="199911" y="2645490"/>
                  </a:lnTo>
                  <a:lnTo>
                    <a:pt x="199375" y="2652154"/>
                  </a:lnTo>
                  <a:lnTo>
                    <a:pt x="198845" y="2658818"/>
                  </a:lnTo>
                  <a:lnTo>
                    <a:pt x="198321" y="2665481"/>
                  </a:lnTo>
                  <a:lnTo>
                    <a:pt x="197807" y="2672145"/>
                  </a:lnTo>
                  <a:lnTo>
                    <a:pt x="197303" y="2678809"/>
                  </a:lnTo>
                  <a:lnTo>
                    <a:pt x="196806" y="2685472"/>
                  </a:lnTo>
                  <a:lnTo>
                    <a:pt x="196317" y="2692136"/>
                  </a:lnTo>
                  <a:lnTo>
                    <a:pt x="195842" y="2698800"/>
                  </a:lnTo>
                  <a:lnTo>
                    <a:pt x="195376" y="2705463"/>
                  </a:lnTo>
                  <a:lnTo>
                    <a:pt x="194919" y="2712127"/>
                  </a:lnTo>
                  <a:lnTo>
                    <a:pt x="194474" y="2718791"/>
                  </a:lnTo>
                  <a:lnTo>
                    <a:pt x="194042" y="2725455"/>
                  </a:lnTo>
                  <a:lnTo>
                    <a:pt x="193619" y="2732118"/>
                  </a:lnTo>
                  <a:lnTo>
                    <a:pt x="193207" y="2738782"/>
                  </a:lnTo>
                  <a:lnTo>
                    <a:pt x="192809" y="2745446"/>
                  </a:lnTo>
                  <a:lnTo>
                    <a:pt x="192422" y="2752109"/>
                  </a:lnTo>
                  <a:lnTo>
                    <a:pt x="192045" y="2758773"/>
                  </a:lnTo>
                  <a:lnTo>
                    <a:pt x="191679" y="2765437"/>
                  </a:lnTo>
                  <a:lnTo>
                    <a:pt x="191327" y="2772100"/>
                  </a:lnTo>
                  <a:lnTo>
                    <a:pt x="190985" y="2778764"/>
                  </a:lnTo>
                  <a:lnTo>
                    <a:pt x="190652" y="2785428"/>
                  </a:lnTo>
                  <a:lnTo>
                    <a:pt x="190332" y="2792092"/>
                  </a:lnTo>
                  <a:lnTo>
                    <a:pt x="190023" y="2798755"/>
                  </a:lnTo>
                  <a:lnTo>
                    <a:pt x="189723" y="2805419"/>
                  </a:lnTo>
                  <a:lnTo>
                    <a:pt x="189431" y="2812083"/>
                  </a:lnTo>
                  <a:lnTo>
                    <a:pt x="189152" y="2818746"/>
                  </a:lnTo>
                  <a:lnTo>
                    <a:pt x="188881" y="2825410"/>
                  </a:lnTo>
                  <a:lnTo>
                    <a:pt x="188617" y="2832074"/>
                  </a:lnTo>
                  <a:lnTo>
                    <a:pt x="188362" y="2838738"/>
                  </a:lnTo>
                  <a:lnTo>
                    <a:pt x="188116" y="2845401"/>
                  </a:lnTo>
                  <a:lnTo>
                    <a:pt x="187877" y="2852065"/>
                  </a:lnTo>
                  <a:lnTo>
                    <a:pt x="187643" y="2858729"/>
                  </a:lnTo>
                  <a:lnTo>
                    <a:pt x="187418" y="2865392"/>
                  </a:lnTo>
                  <a:lnTo>
                    <a:pt x="187198" y="2872056"/>
                  </a:lnTo>
                  <a:lnTo>
                    <a:pt x="186983" y="2878720"/>
                  </a:lnTo>
                  <a:lnTo>
                    <a:pt x="186773" y="2885383"/>
                  </a:lnTo>
                  <a:lnTo>
                    <a:pt x="186569" y="2892047"/>
                  </a:lnTo>
                  <a:lnTo>
                    <a:pt x="186369" y="2898711"/>
                  </a:lnTo>
                  <a:lnTo>
                    <a:pt x="186172" y="2905375"/>
                  </a:lnTo>
                  <a:lnTo>
                    <a:pt x="185979" y="2912038"/>
                  </a:lnTo>
                  <a:lnTo>
                    <a:pt x="185789" y="2918702"/>
                  </a:lnTo>
                  <a:lnTo>
                    <a:pt x="185602" y="2925366"/>
                  </a:lnTo>
                  <a:lnTo>
                    <a:pt x="185417" y="2932029"/>
                  </a:lnTo>
                  <a:lnTo>
                    <a:pt x="185236" y="2938693"/>
                  </a:lnTo>
                  <a:lnTo>
                    <a:pt x="185055" y="2945357"/>
                  </a:lnTo>
                  <a:lnTo>
                    <a:pt x="184877" y="2952021"/>
                  </a:lnTo>
                  <a:lnTo>
                    <a:pt x="184700" y="2958684"/>
                  </a:lnTo>
                  <a:lnTo>
                    <a:pt x="184525" y="2965348"/>
                  </a:lnTo>
                  <a:lnTo>
                    <a:pt x="184351" y="2972012"/>
                  </a:lnTo>
                  <a:lnTo>
                    <a:pt x="184178" y="2978675"/>
                  </a:lnTo>
                  <a:lnTo>
                    <a:pt x="184007" y="2985339"/>
                  </a:lnTo>
                  <a:lnTo>
                    <a:pt x="183837" y="2992003"/>
                  </a:lnTo>
                  <a:lnTo>
                    <a:pt x="183667" y="2998666"/>
                  </a:lnTo>
                  <a:lnTo>
                    <a:pt x="183499" y="3005330"/>
                  </a:lnTo>
                  <a:lnTo>
                    <a:pt x="183333" y="3011994"/>
                  </a:lnTo>
                  <a:lnTo>
                    <a:pt x="183167" y="3018658"/>
                  </a:lnTo>
                  <a:lnTo>
                    <a:pt x="183003" y="3025321"/>
                  </a:lnTo>
                  <a:lnTo>
                    <a:pt x="182840" y="3031985"/>
                  </a:lnTo>
                  <a:lnTo>
                    <a:pt x="182679" y="3038649"/>
                  </a:lnTo>
                  <a:lnTo>
                    <a:pt x="182519" y="3045312"/>
                  </a:lnTo>
                  <a:lnTo>
                    <a:pt x="182362" y="3051976"/>
                  </a:lnTo>
                  <a:lnTo>
                    <a:pt x="182206" y="3058640"/>
                  </a:lnTo>
                  <a:lnTo>
                    <a:pt x="182053" y="3065303"/>
                  </a:lnTo>
                  <a:lnTo>
                    <a:pt x="181902" y="3071967"/>
                  </a:lnTo>
                  <a:lnTo>
                    <a:pt x="181753" y="3078631"/>
                  </a:lnTo>
                  <a:lnTo>
                    <a:pt x="181608" y="3085295"/>
                  </a:lnTo>
                  <a:lnTo>
                    <a:pt x="181465" y="3091958"/>
                  </a:lnTo>
                  <a:lnTo>
                    <a:pt x="181324" y="3098622"/>
                  </a:lnTo>
                  <a:lnTo>
                    <a:pt x="181188" y="3105286"/>
                  </a:lnTo>
                  <a:lnTo>
                    <a:pt x="181054" y="3111949"/>
                  </a:lnTo>
                  <a:lnTo>
                    <a:pt x="180924" y="3118613"/>
                  </a:lnTo>
                  <a:lnTo>
                    <a:pt x="180796" y="3125277"/>
                  </a:lnTo>
                  <a:lnTo>
                    <a:pt x="180674" y="3131941"/>
                  </a:lnTo>
                  <a:lnTo>
                    <a:pt x="180554" y="3138604"/>
                  </a:lnTo>
                  <a:lnTo>
                    <a:pt x="180437" y="3145268"/>
                  </a:lnTo>
                  <a:lnTo>
                    <a:pt x="180324" y="3151932"/>
                  </a:lnTo>
                  <a:lnTo>
                    <a:pt x="180216" y="3158595"/>
                  </a:lnTo>
                  <a:lnTo>
                    <a:pt x="180110" y="3165259"/>
                  </a:lnTo>
                  <a:lnTo>
                    <a:pt x="180007" y="3171923"/>
                  </a:lnTo>
                  <a:lnTo>
                    <a:pt x="179908" y="3178586"/>
                  </a:lnTo>
                  <a:lnTo>
                    <a:pt x="179813" y="3185250"/>
                  </a:lnTo>
                  <a:lnTo>
                    <a:pt x="179720" y="3191914"/>
                  </a:lnTo>
                  <a:lnTo>
                    <a:pt x="179629" y="3198578"/>
                  </a:lnTo>
                  <a:lnTo>
                    <a:pt x="179542" y="3205241"/>
                  </a:lnTo>
                  <a:lnTo>
                    <a:pt x="179457" y="3211905"/>
                  </a:lnTo>
                  <a:lnTo>
                    <a:pt x="179374" y="3218569"/>
                  </a:lnTo>
                  <a:lnTo>
                    <a:pt x="179292" y="3225232"/>
                  </a:lnTo>
                  <a:lnTo>
                    <a:pt x="179213" y="3231896"/>
                  </a:lnTo>
                  <a:lnTo>
                    <a:pt x="179135" y="3238560"/>
                  </a:lnTo>
                  <a:lnTo>
                    <a:pt x="179057" y="3245224"/>
                  </a:lnTo>
                  <a:lnTo>
                    <a:pt x="178980" y="3251887"/>
                  </a:lnTo>
                  <a:lnTo>
                    <a:pt x="178904" y="3258551"/>
                  </a:lnTo>
                  <a:lnTo>
                    <a:pt x="178827" y="3265215"/>
                  </a:lnTo>
                  <a:lnTo>
                    <a:pt x="178750" y="3271878"/>
                  </a:lnTo>
                  <a:lnTo>
                    <a:pt x="178673" y="3278542"/>
                  </a:lnTo>
                  <a:lnTo>
                    <a:pt x="178594" y="3285206"/>
                  </a:lnTo>
                  <a:lnTo>
                    <a:pt x="178514" y="3291869"/>
                  </a:lnTo>
                  <a:lnTo>
                    <a:pt x="178432" y="3298533"/>
                  </a:lnTo>
                  <a:lnTo>
                    <a:pt x="178348" y="3305197"/>
                  </a:lnTo>
                  <a:lnTo>
                    <a:pt x="178262" y="3311861"/>
                  </a:lnTo>
                  <a:lnTo>
                    <a:pt x="178174" y="3318524"/>
                  </a:lnTo>
                  <a:lnTo>
                    <a:pt x="178082" y="3325188"/>
                  </a:lnTo>
                  <a:lnTo>
                    <a:pt x="177987" y="3331852"/>
                  </a:lnTo>
                  <a:lnTo>
                    <a:pt x="177890" y="3338515"/>
                  </a:lnTo>
                  <a:lnTo>
                    <a:pt x="177789" y="3345179"/>
                  </a:lnTo>
                  <a:lnTo>
                    <a:pt x="177684" y="3351843"/>
                  </a:lnTo>
                  <a:lnTo>
                    <a:pt x="177576" y="3358506"/>
                  </a:lnTo>
                  <a:lnTo>
                    <a:pt x="177464" y="3365170"/>
                  </a:lnTo>
                  <a:lnTo>
                    <a:pt x="177348" y="3371834"/>
                  </a:lnTo>
                  <a:lnTo>
                    <a:pt x="177227" y="3378498"/>
                  </a:lnTo>
                  <a:lnTo>
                    <a:pt x="177104" y="3385161"/>
                  </a:lnTo>
                  <a:lnTo>
                    <a:pt x="176977" y="3391825"/>
                  </a:lnTo>
                  <a:lnTo>
                    <a:pt x="176845" y="3398489"/>
                  </a:lnTo>
                  <a:lnTo>
                    <a:pt x="176710" y="3405152"/>
                  </a:lnTo>
                  <a:close/>
                </a:path>
              </a:pathLst>
            </a:custGeom>
            <a:solidFill>
              <a:srgbClr val="8B0000">
                <a:alpha val="50196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5578513" y="3190785"/>
              <a:ext cx="0" cy="251820"/>
            </a:xfrm>
            <a:custGeom>
              <a:avLst/>
              <a:pathLst>
                <a:path w="0" h="251820">
                  <a:moveTo>
                    <a:pt x="0" y="25182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5578513" y="4129246"/>
              <a:ext cx="0" cy="184150"/>
            </a:xfrm>
            <a:custGeom>
              <a:avLst/>
              <a:pathLst>
                <a:path w="0" h="184150">
                  <a:moveTo>
                    <a:pt x="0" y="0"/>
                  </a:moveTo>
                  <a:lnTo>
                    <a:pt x="0" y="18415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5"/>
            <p:cNvSpPr/>
            <p:nvPr/>
          </p:nvSpPr>
          <p:spPr>
            <a:xfrm>
              <a:off x="5531469" y="3442606"/>
              <a:ext cx="94087" cy="686639"/>
            </a:xfrm>
            <a:custGeom>
              <a:avLst/>
              <a:pathLst>
                <a:path w="94087" h="686639">
                  <a:moveTo>
                    <a:pt x="0" y="0"/>
                  </a:moveTo>
                  <a:lnTo>
                    <a:pt x="0" y="686639"/>
                  </a:lnTo>
                  <a:lnTo>
                    <a:pt x="94087" y="686639"/>
                  </a:lnTo>
                  <a:lnTo>
                    <a:pt x="9408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5531469" y="3629744"/>
              <a:ext cx="94087" cy="0"/>
            </a:xfrm>
            <a:custGeom>
              <a:avLst/>
              <a:pathLst>
                <a:path w="94087" h="0">
                  <a:moveTo>
                    <a:pt x="0" y="0"/>
                  </a:moveTo>
                  <a:lnTo>
                    <a:pt x="94087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6048949" y="2737537"/>
              <a:ext cx="0" cy="949399"/>
            </a:xfrm>
            <a:custGeom>
              <a:avLst/>
              <a:pathLst>
                <a:path w="0" h="949399">
                  <a:moveTo>
                    <a:pt x="0" y="94939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6048949" y="4372909"/>
              <a:ext cx="0" cy="1017287"/>
            </a:xfrm>
            <a:custGeom>
              <a:avLst/>
              <a:pathLst>
                <a:path w="0" h="1017287">
                  <a:moveTo>
                    <a:pt x="0" y="0"/>
                  </a:moveTo>
                  <a:lnTo>
                    <a:pt x="0" y="101728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59"/>
            <p:cNvSpPr/>
            <p:nvPr/>
          </p:nvSpPr>
          <p:spPr>
            <a:xfrm>
              <a:off x="6001905" y="3686937"/>
              <a:ext cx="94087" cy="685972"/>
            </a:xfrm>
            <a:custGeom>
              <a:avLst/>
              <a:pathLst>
                <a:path w="94087" h="685972">
                  <a:moveTo>
                    <a:pt x="0" y="0"/>
                  </a:moveTo>
                  <a:lnTo>
                    <a:pt x="0" y="685972"/>
                  </a:lnTo>
                  <a:lnTo>
                    <a:pt x="94087" y="685972"/>
                  </a:lnTo>
                  <a:lnTo>
                    <a:pt x="9408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6001905" y="4086762"/>
              <a:ext cx="94087" cy="0"/>
            </a:xfrm>
            <a:custGeom>
              <a:avLst/>
              <a:pathLst>
                <a:path w="94087" h="0">
                  <a:moveTo>
                    <a:pt x="0" y="0"/>
                  </a:moveTo>
                  <a:lnTo>
                    <a:pt x="94087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" name="tx61"/>
            <p:cNvSpPr/>
            <p:nvPr/>
          </p:nvSpPr>
          <p:spPr>
            <a:xfrm>
              <a:off x="5786450" y="1543282"/>
              <a:ext cx="54561" cy="42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*</a:t>
              </a:r>
            </a:p>
          </p:txBody>
        </p:sp>
        <p:sp>
          <p:nvSpPr>
            <p:cNvPr id="63" name="pl62"/>
            <p:cNvSpPr/>
            <p:nvPr/>
          </p:nvSpPr>
          <p:spPr>
            <a:xfrm>
              <a:off x="5578513" y="1631772"/>
              <a:ext cx="0" cy="102154"/>
            </a:xfrm>
            <a:custGeom>
              <a:avLst/>
              <a:pathLst>
                <a:path w="0" h="102154">
                  <a:moveTo>
                    <a:pt x="0" y="1021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5578513" y="1631772"/>
              <a:ext cx="470436" cy="0"/>
            </a:xfrm>
            <a:custGeom>
              <a:avLst/>
              <a:pathLst>
                <a:path w="470436" h="0">
                  <a:moveTo>
                    <a:pt x="0" y="0"/>
                  </a:moveTo>
                  <a:lnTo>
                    <a:pt x="4704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6048949" y="1631772"/>
              <a:ext cx="0" cy="102154"/>
            </a:xfrm>
            <a:custGeom>
              <a:avLst/>
              <a:pathLst>
                <a:path w="0" h="102154">
                  <a:moveTo>
                    <a:pt x="0" y="0"/>
                  </a:moveTo>
                  <a:lnTo>
                    <a:pt x="0" y="1021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tx65"/>
            <p:cNvSpPr/>
            <p:nvPr/>
          </p:nvSpPr>
          <p:spPr>
            <a:xfrm>
              <a:off x="1206546" y="1252769"/>
              <a:ext cx="1428650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4-Hydroxyphenylpyruvic acid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2827231" y="1251404"/>
              <a:ext cx="906794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Dimethyl fumarate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3925897" y="1252769"/>
              <a:ext cx="1242566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Phosphoenolpyruvic acid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5534112" y="1274979"/>
              <a:ext cx="55923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Xanthosine</a:t>
              </a:r>
            </a:p>
          </p:txBody>
        </p:sp>
        <p:sp>
          <p:nvSpPr>
            <p:cNvPr id="70" name="pl69"/>
            <p:cNvSpPr/>
            <p:nvPr/>
          </p:nvSpPr>
          <p:spPr>
            <a:xfrm>
              <a:off x="1403392" y="6000866"/>
              <a:ext cx="1034959" cy="0"/>
            </a:xfrm>
            <a:custGeom>
              <a:avLst/>
              <a:pathLst>
                <a:path w="1034959" h="0">
                  <a:moveTo>
                    <a:pt x="0" y="0"/>
                  </a:moveTo>
                  <a:lnTo>
                    <a:pt x="103495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685653" y="60008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156089" y="60008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2"/>
            <p:cNvSpPr/>
            <p:nvPr/>
          </p:nvSpPr>
          <p:spPr>
            <a:xfrm>
              <a:off x="1474384" y="6039976"/>
              <a:ext cx="422537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negative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966621" y="6041286"/>
              <a:ext cx="378936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positive</a:t>
              </a:r>
            </a:p>
          </p:txBody>
        </p:sp>
        <p:sp>
          <p:nvSpPr>
            <p:cNvPr id="75" name="pl74"/>
            <p:cNvSpPr/>
            <p:nvPr/>
          </p:nvSpPr>
          <p:spPr>
            <a:xfrm>
              <a:off x="2763149" y="6000866"/>
              <a:ext cx="1034959" cy="0"/>
            </a:xfrm>
            <a:custGeom>
              <a:avLst/>
              <a:pathLst>
                <a:path w="1034959" h="0">
                  <a:moveTo>
                    <a:pt x="0" y="0"/>
                  </a:moveTo>
                  <a:lnTo>
                    <a:pt x="103495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3045411" y="60008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3515847" y="60008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7"/>
            <p:cNvSpPr/>
            <p:nvPr/>
          </p:nvSpPr>
          <p:spPr>
            <a:xfrm>
              <a:off x="2834142" y="6039976"/>
              <a:ext cx="422537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negative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3326378" y="6041286"/>
              <a:ext cx="378936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positive</a:t>
              </a:r>
            </a:p>
          </p:txBody>
        </p:sp>
        <p:sp>
          <p:nvSpPr>
            <p:cNvPr id="80" name="pl79"/>
            <p:cNvSpPr/>
            <p:nvPr/>
          </p:nvSpPr>
          <p:spPr>
            <a:xfrm>
              <a:off x="4029700" y="6000866"/>
              <a:ext cx="1034959" cy="0"/>
            </a:xfrm>
            <a:custGeom>
              <a:avLst/>
              <a:pathLst>
                <a:path w="1034959" h="0">
                  <a:moveTo>
                    <a:pt x="0" y="0"/>
                  </a:moveTo>
                  <a:lnTo>
                    <a:pt x="103495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4311962" y="60008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4782398" y="60008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tx82"/>
            <p:cNvSpPr/>
            <p:nvPr/>
          </p:nvSpPr>
          <p:spPr>
            <a:xfrm>
              <a:off x="4100693" y="6039976"/>
              <a:ext cx="422537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negative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4592930" y="6041286"/>
              <a:ext cx="378936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positive</a:t>
              </a:r>
            </a:p>
          </p:txBody>
        </p:sp>
        <p:sp>
          <p:nvSpPr>
            <p:cNvPr id="85" name="pl84"/>
            <p:cNvSpPr/>
            <p:nvPr/>
          </p:nvSpPr>
          <p:spPr>
            <a:xfrm>
              <a:off x="5296251" y="6000866"/>
              <a:ext cx="1034959" cy="0"/>
            </a:xfrm>
            <a:custGeom>
              <a:avLst/>
              <a:pathLst>
                <a:path w="1034959" h="0">
                  <a:moveTo>
                    <a:pt x="0" y="0"/>
                  </a:moveTo>
                  <a:lnTo>
                    <a:pt x="103495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5578513" y="60008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6048949" y="60008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tx87"/>
            <p:cNvSpPr/>
            <p:nvPr/>
          </p:nvSpPr>
          <p:spPr>
            <a:xfrm>
              <a:off x="5367244" y="6039976"/>
              <a:ext cx="422537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negative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5859481" y="6041286"/>
              <a:ext cx="378936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positive</a:t>
              </a:r>
            </a:p>
          </p:txBody>
        </p:sp>
        <p:sp>
          <p:nvSpPr>
            <p:cNvPr id="90" name="pl89"/>
            <p:cNvSpPr/>
            <p:nvPr/>
          </p:nvSpPr>
          <p:spPr>
            <a:xfrm>
              <a:off x="5296251" y="1423720"/>
              <a:ext cx="0" cy="4577146"/>
            </a:xfrm>
            <a:custGeom>
              <a:avLst/>
              <a:pathLst>
                <a:path w="0" h="4577146">
                  <a:moveTo>
                    <a:pt x="0" y="457714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0"/>
            <p:cNvSpPr/>
            <p:nvPr/>
          </p:nvSpPr>
          <p:spPr>
            <a:xfrm>
              <a:off x="5134248" y="5143845"/>
              <a:ext cx="99372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5171465" y="404830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5171465" y="2955483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171465" y="1861629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95" name="pl94"/>
            <p:cNvSpPr/>
            <p:nvPr/>
          </p:nvSpPr>
          <p:spPr>
            <a:xfrm>
              <a:off x="5261457" y="51841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261457" y="408999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261457" y="29958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5261457" y="19016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029700" y="1423720"/>
              <a:ext cx="0" cy="4577146"/>
            </a:xfrm>
            <a:custGeom>
              <a:avLst/>
              <a:pathLst>
                <a:path w="0" h="4577146">
                  <a:moveTo>
                    <a:pt x="0" y="457714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3867697" y="5004702"/>
              <a:ext cx="99372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904914" y="394632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904914" y="2890685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904914" y="1834004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3994905" y="50450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3994905" y="39880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994905" y="29310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994905" y="18740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763149" y="1423720"/>
              <a:ext cx="0" cy="4577146"/>
            </a:xfrm>
            <a:custGeom>
              <a:avLst/>
              <a:pathLst>
                <a:path w="0" h="4577146">
                  <a:moveTo>
                    <a:pt x="0" y="457714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tx108"/>
            <p:cNvSpPr/>
            <p:nvPr/>
          </p:nvSpPr>
          <p:spPr>
            <a:xfrm>
              <a:off x="2507940" y="5132712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-2.5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2545157" y="3876943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2545157" y="2621174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112" name="pl111"/>
            <p:cNvSpPr/>
            <p:nvPr/>
          </p:nvSpPr>
          <p:spPr>
            <a:xfrm>
              <a:off x="2728354" y="51744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2728354" y="39186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728354" y="26628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1403392" y="1423720"/>
              <a:ext cx="0" cy="4577146"/>
            </a:xfrm>
            <a:custGeom>
              <a:avLst/>
              <a:pathLst>
                <a:path w="0" h="4577146">
                  <a:moveTo>
                    <a:pt x="0" y="457714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tx115"/>
            <p:cNvSpPr/>
            <p:nvPr/>
          </p:nvSpPr>
          <p:spPr>
            <a:xfrm>
              <a:off x="1148183" y="5042391"/>
              <a:ext cx="192578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-2.5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1185400" y="3805289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1185400" y="2568187"/>
              <a:ext cx="15536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119" name="pl118"/>
            <p:cNvSpPr/>
            <p:nvPr/>
          </p:nvSpPr>
          <p:spPr>
            <a:xfrm>
              <a:off x="1368597" y="50840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1368597" y="38469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1368597" y="26098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2024-09-18T12:05:24Z</dcterms:modified>
  <cp:category/>
</cp:coreProperties>
</file>