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D7EF3EA-8CAA-F76E-0747-FC836E13AA46}"/>
              </a:ext>
            </a:extLst>
          </p:cNvPr>
          <p:cNvGrpSpPr/>
          <p:nvPr/>
        </p:nvGrpSpPr>
        <p:grpSpPr>
          <a:xfrm>
            <a:off x="997310" y="1208857"/>
            <a:ext cx="5333900" cy="5092953"/>
            <a:chOff x="997310" y="1208857"/>
            <a:chExt cx="5333900" cy="5092953"/>
          </a:xfrm>
        </p:grpSpPr>
        <p:sp>
          <p:nvSpPr>
            <p:cNvPr id="7" name="pg6"/>
            <p:cNvSpPr/>
            <p:nvPr/>
          </p:nvSpPr>
          <p:spPr>
            <a:xfrm>
              <a:off x="1416988" y="1261710"/>
              <a:ext cx="4680211" cy="317118"/>
            </a:xfrm>
            <a:custGeom>
              <a:avLst/>
              <a:gdLst/>
              <a:ahLst/>
              <a:cxnLst/>
              <a:rect l="0" t="0" r="0" b="0"/>
              <a:pathLst>
                <a:path w="4680211" h="317118">
                  <a:moveTo>
                    <a:pt x="0" y="0"/>
                  </a:moveTo>
                  <a:lnTo>
                    <a:pt x="63246" y="0"/>
                  </a:lnTo>
                  <a:lnTo>
                    <a:pt x="126492" y="0"/>
                  </a:lnTo>
                  <a:lnTo>
                    <a:pt x="189738" y="0"/>
                  </a:lnTo>
                  <a:lnTo>
                    <a:pt x="252984" y="0"/>
                  </a:lnTo>
                  <a:lnTo>
                    <a:pt x="316230" y="0"/>
                  </a:lnTo>
                  <a:lnTo>
                    <a:pt x="379476" y="0"/>
                  </a:lnTo>
                  <a:lnTo>
                    <a:pt x="442722" y="0"/>
                  </a:lnTo>
                  <a:lnTo>
                    <a:pt x="505968" y="0"/>
                  </a:lnTo>
                  <a:lnTo>
                    <a:pt x="569214" y="0"/>
                  </a:lnTo>
                  <a:lnTo>
                    <a:pt x="632461" y="0"/>
                  </a:lnTo>
                  <a:lnTo>
                    <a:pt x="695707" y="0"/>
                  </a:lnTo>
                  <a:lnTo>
                    <a:pt x="758953" y="0"/>
                  </a:lnTo>
                  <a:lnTo>
                    <a:pt x="822199" y="0"/>
                  </a:lnTo>
                  <a:lnTo>
                    <a:pt x="885445" y="0"/>
                  </a:lnTo>
                  <a:lnTo>
                    <a:pt x="948691" y="0"/>
                  </a:lnTo>
                  <a:lnTo>
                    <a:pt x="1011937" y="0"/>
                  </a:lnTo>
                  <a:lnTo>
                    <a:pt x="1075183" y="0"/>
                  </a:lnTo>
                  <a:lnTo>
                    <a:pt x="1138429" y="0"/>
                  </a:lnTo>
                  <a:lnTo>
                    <a:pt x="1201676" y="0"/>
                  </a:lnTo>
                  <a:lnTo>
                    <a:pt x="1264922" y="0"/>
                  </a:lnTo>
                  <a:lnTo>
                    <a:pt x="1328168" y="0"/>
                  </a:lnTo>
                  <a:lnTo>
                    <a:pt x="1391414" y="0"/>
                  </a:lnTo>
                  <a:lnTo>
                    <a:pt x="1454660" y="0"/>
                  </a:lnTo>
                  <a:lnTo>
                    <a:pt x="1517906" y="0"/>
                  </a:lnTo>
                  <a:lnTo>
                    <a:pt x="1581152" y="0"/>
                  </a:lnTo>
                  <a:lnTo>
                    <a:pt x="1644398" y="0"/>
                  </a:lnTo>
                  <a:lnTo>
                    <a:pt x="1707644" y="0"/>
                  </a:lnTo>
                  <a:lnTo>
                    <a:pt x="1770890" y="0"/>
                  </a:lnTo>
                  <a:lnTo>
                    <a:pt x="1834137" y="0"/>
                  </a:lnTo>
                  <a:lnTo>
                    <a:pt x="1897383" y="0"/>
                  </a:lnTo>
                  <a:lnTo>
                    <a:pt x="1960629" y="0"/>
                  </a:lnTo>
                  <a:lnTo>
                    <a:pt x="2023875" y="0"/>
                  </a:lnTo>
                  <a:lnTo>
                    <a:pt x="2087121" y="0"/>
                  </a:lnTo>
                  <a:lnTo>
                    <a:pt x="2150367" y="0"/>
                  </a:lnTo>
                  <a:lnTo>
                    <a:pt x="2213613" y="0"/>
                  </a:lnTo>
                  <a:lnTo>
                    <a:pt x="2276859" y="0"/>
                  </a:lnTo>
                  <a:lnTo>
                    <a:pt x="2340105" y="0"/>
                  </a:lnTo>
                  <a:lnTo>
                    <a:pt x="2403352" y="0"/>
                  </a:lnTo>
                  <a:lnTo>
                    <a:pt x="2466598" y="0"/>
                  </a:lnTo>
                  <a:lnTo>
                    <a:pt x="2529844" y="0"/>
                  </a:lnTo>
                  <a:lnTo>
                    <a:pt x="2593090" y="0"/>
                  </a:lnTo>
                  <a:lnTo>
                    <a:pt x="2656336" y="0"/>
                  </a:lnTo>
                  <a:lnTo>
                    <a:pt x="2719582" y="0"/>
                  </a:lnTo>
                  <a:lnTo>
                    <a:pt x="2782828" y="0"/>
                  </a:lnTo>
                  <a:lnTo>
                    <a:pt x="2846074" y="0"/>
                  </a:lnTo>
                  <a:lnTo>
                    <a:pt x="2909320" y="0"/>
                  </a:lnTo>
                  <a:lnTo>
                    <a:pt x="2972566" y="0"/>
                  </a:lnTo>
                  <a:lnTo>
                    <a:pt x="3035813" y="0"/>
                  </a:lnTo>
                  <a:lnTo>
                    <a:pt x="3099059" y="0"/>
                  </a:lnTo>
                  <a:lnTo>
                    <a:pt x="3162305" y="0"/>
                  </a:lnTo>
                  <a:lnTo>
                    <a:pt x="3225551" y="0"/>
                  </a:lnTo>
                  <a:lnTo>
                    <a:pt x="3288797" y="0"/>
                  </a:lnTo>
                  <a:lnTo>
                    <a:pt x="3352043" y="0"/>
                  </a:lnTo>
                  <a:lnTo>
                    <a:pt x="3415289" y="0"/>
                  </a:lnTo>
                  <a:lnTo>
                    <a:pt x="3478535" y="0"/>
                  </a:lnTo>
                  <a:lnTo>
                    <a:pt x="3541781" y="0"/>
                  </a:lnTo>
                  <a:lnTo>
                    <a:pt x="3605028" y="0"/>
                  </a:lnTo>
                  <a:lnTo>
                    <a:pt x="3668274" y="0"/>
                  </a:lnTo>
                  <a:lnTo>
                    <a:pt x="3731520" y="0"/>
                  </a:lnTo>
                  <a:lnTo>
                    <a:pt x="3794766" y="0"/>
                  </a:lnTo>
                  <a:lnTo>
                    <a:pt x="3858012" y="0"/>
                  </a:lnTo>
                  <a:lnTo>
                    <a:pt x="3921258" y="0"/>
                  </a:lnTo>
                  <a:lnTo>
                    <a:pt x="3984504" y="0"/>
                  </a:lnTo>
                  <a:lnTo>
                    <a:pt x="4047750" y="0"/>
                  </a:lnTo>
                  <a:lnTo>
                    <a:pt x="4110996" y="0"/>
                  </a:lnTo>
                  <a:lnTo>
                    <a:pt x="4174242" y="0"/>
                  </a:lnTo>
                  <a:lnTo>
                    <a:pt x="4237489" y="0"/>
                  </a:lnTo>
                  <a:lnTo>
                    <a:pt x="4300735" y="0"/>
                  </a:lnTo>
                  <a:lnTo>
                    <a:pt x="4363981" y="0"/>
                  </a:lnTo>
                  <a:lnTo>
                    <a:pt x="4427227" y="0"/>
                  </a:lnTo>
                  <a:lnTo>
                    <a:pt x="4490473" y="0"/>
                  </a:lnTo>
                  <a:lnTo>
                    <a:pt x="4553719" y="0"/>
                  </a:lnTo>
                  <a:lnTo>
                    <a:pt x="4616965" y="0"/>
                  </a:lnTo>
                  <a:lnTo>
                    <a:pt x="4680211" y="0"/>
                  </a:lnTo>
                  <a:lnTo>
                    <a:pt x="4680211" y="105706"/>
                  </a:lnTo>
                  <a:lnTo>
                    <a:pt x="4680211" y="211412"/>
                  </a:lnTo>
                  <a:lnTo>
                    <a:pt x="4680211" y="317118"/>
                  </a:lnTo>
                  <a:lnTo>
                    <a:pt x="4616965" y="317118"/>
                  </a:lnTo>
                  <a:lnTo>
                    <a:pt x="4553719" y="317118"/>
                  </a:lnTo>
                  <a:lnTo>
                    <a:pt x="4490473" y="317118"/>
                  </a:lnTo>
                  <a:lnTo>
                    <a:pt x="4427227" y="317118"/>
                  </a:lnTo>
                  <a:lnTo>
                    <a:pt x="4363981" y="317118"/>
                  </a:lnTo>
                  <a:lnTo>
                    <a:pt x="4300735" y="317118"/>
                  </a:lnTo>
                  <a:lnTo>
                    <a:pt x="4237489" y="317118"/>
                  </a:lnTo>
                  <a:lnTo>
                    <a:pt x="4174242" y="317118"/>
                  </a:lnTo>
                  <a:lnTo>
                    <a:pt x="4110996" y="317118"/>
                  </a:lnTo>
                  <a:lnTo>
                    <a:pt x="4047750" y="317118"/>
                  </a:lnTo>
                  <a:lnTo>
                    <a:pt x="3984504" y="317118"/>
                  </a:lnTo>
                  <a:lnTo>
                    <a:pt x="3921258" y="317118"/>
                  </a:lnTo>
                  <a:lnTo>
                    <a:pt x="3858012" y="317118"/>
                  </a:lnTo>
                  <a:lnTo>
                    <a:pt x="3794766" y="317118"/>
                  </a:lnTo>
                  <a:lnTo>
                    <a:pt x="3731520" y="317118"/>
                  </a:lnTo>
                  <a:lnTo>
                    <a:pt x="3668274" y="317118"/>
                  </a:lnTo>
                  <a:lnTo>
                    <a:pt x="3605028" y="317118"/>
                  </a:lnTo>
                  <a:lnTo>
                    <a:pt x="3541781" y="317118"/>
                  </a:lnTo>
                  <a:lnTo>
                    <a:pt x="3478535" y="317118"/>
                  </a:lnTo>
                  <a:lnTo>
                    <a:pt x="3415289" y="317118"/>
                  </a:lnTo>
                  <a:lnTo>
                    <a:pt x="3352043" y="317118"/>
                  </a:lnTo>
                  <a:lnTo>
                    <a:pt x="3288797" y="317118"/>
                  </a:lnTo>
                  <a:lnTo>
                    <a:pt x="3225551" y="317118"/>
                  </a:lnTo>
                  <a:lnTo>
                    <a:pt x="3162305" y="317118"/>
                  </a:lnTo>
                  <a:lnTo>
                    <a:pt x="3099059" y="317118"/>
                  </a:lnTo>
                  <a:lnTo>
                    <a:pt x="3035813" y="317118"/>
                  </a:lnTo>
                  <a:lnTo>
                    <a:pt x="2972566" y="317118"/>
                  </a:lnTo>
                  <a:lnTo>
                    <a:pt x="2909320" y="317118"/>
                  </a:lnTo>
                  <a:lnTo>
                    <a:pt x="2846074" y="317118"/>
                  </a:lnTo>
                  <a:lnTo>
                    <a:pt x="2782828" y="317118"/>
                  </a:lnTo>
                  <a:lnTo>
                    <a:pt x="2719582" y="317118"/>
                  </a:lnTo>
                  <a:lnTo>
                    <a:pt x="2656336" y="317118"/>
                  </a:lnTo>
                  <a:lnTo>
                    <a:pt x="2593090" y="317118"/>
                  </a:lnTo>
                  <a:lnTo>
                    <a:pt x="2529844" y="317118"/>
                  </a:lnTo>
                  <a:lnTo>
                    <a:pt x="2466598" y="317118"/>
                  </a:lnTo>
                  <a:lnTo>
                    <a:pt x="2403352" y="317118"/>
                  </a:lnTo>
                  <a:lnTo>
                    <a:pt x="2340105" y="317118"/>
                  </a:lnTo>
                  <a:lnTo>
                    <a:pt x="2276859" y="317118"/>
                  </a:lnTo>
                  <a:lnTo>
                    <a:pt x="2213613" y="317118"/>
                  </a:lnTo>
                  <a:lnTo>
                    <a:pt x="2150367" y="317118"/>
                  </a:lnTo>
                  <a:lnTo>
                    <a:pt x="2087121" y="317118"/>
                  </a:lnTo>
                  <a:lnTo>
                    <a:pt x="2023875" y="317118"/>
                  </a:lnTo>
                  <a:lnTo>
                    <a:pt x="1960629" y="317118"/>
                  </a:lnTo>
                  <a:lnTo>
                    <a:pt x="1897383" y="317118"/>
                  </a:lnTo>
                  <a:lnTo>
                    <a:pt x="1834137" y="317118"/>
                  </a:lnTo>
                  <a:lnTo>
                    <a:pt x="1770890" y="317118"/>
                  </a:lnTo>
                  <a:lnTo>
                    <a:pt x="1707644" y="317118"/>
                  </a:lnTo>
                  <a:lnTo>
                    <a:pt x="1644398" y="317118"/>
                  </a:lnTo>
                  <a:lnTo>
                    <a:pt x="1581152" y="317118"/>
                  </a:lnTo>
                  <a:lnTo>
                    <a:pt x="1517906" y="317118"/>
                  </a:lnTo>
                  <a:lnTo>
                    <a:pt x="1454660" y="317118"/>
                  </a:lnTo>
                  <a:lnTo>
                    <a:pt x="1391414" y="317118"/>
                  </a:lnTo>
                  <a:lnTo>
                    <a:pt x="1328168" y="317118"/>
                  </a:lnTo>
                  <a:lnTo>
                    <a:pt x="1264922" y="317118"/>
                  </a:lnTo>
                  <a:lnTo>
                    <a:pt x="1201676" y="317118"/>
                  </a:lnTo>
                  <a:lnTo>
                    <a:pt x="1138429" y="317118"/>
                  </a:lnTo>
                  <a:lnTo>
                    <a:pt x="1075183" y="317118"/>
                  </a:lnTo>
                  <a:lnTo>
                    <a:pt x="1011937" y="317118"/>
                  </a:lnTo>
                  <a:lnTo>
                    <a:pt x="948691" y="317118"/>
                  </a:lnTo>
                  <a:lnTo>
                    <a:pt x="885445" y="317118"/>
                  </a:lnTo>
                  <a:lnTo>
                    <a:pt x="822199" y="317118"/>
                  </a:lnTo>
                  <a:lnTo>
                    <a:pt x="758953" y="317118"/>
                  </a:lnTo>
                  <a:lnTo>
                    <a:pt x="695707" y="317118"/>
                  </a:lnTo>
                  <a:lnTo>
                    <a:pt x="632461" y="317118"/>
                  </a:lnTo>
                  <a:lnTo>
                    <a:pt x="569214" y="317118"/>
                  </a:lnTo>
                  <a:lnTo>
                    <a:pt x="505968" y="317118"/>
                  </a:lnTo>
                  <a:lnTo>
                    <a:pt x="442722" y="317118"/>
                  </a:lnTo>
                  <a:lnTo>
                    <a:pt x="379476" y="317118"/>
                  </a:lnTo>
                  <a:lnTo>
                    <a:pt x="316230" y="317118"/>
                  </a:lnTo>
                  <a:lnTo>
                    <a:pt x="252984" y="317118"/>
                  </a:lnTo>
                  <a:lnTo>
                    <a:pt x="189738" y="317118"/>
                  </a:lnTo>
                  <a:lnTo>
                    <a:pt x="126492" y="317118"/>
                  </a:lnTo>
                  <a:lnTo>
                    <a:pt x="63246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D7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1416988" y="1614064"/>
              <a:ext cx="3640164" cy="317118"/>
            </a:xfrm>
            <a:custGeom>
              <a:avLst/>
              <a:gdLst/>
              <a:ahLst/>
              <a:cxnLst/>
              <a:rect l="0" t="0" r="0" b="0"/>
              <a:pathLst>
                <a:path w="3640164" h="317118">
                  <a:moveTo>
                    <a:pt x="0" y="0"/>
                  </a:moveTo>
                  <a:lnTo>
                    <a:pt x="62761" y="0"/>
                  </a:lnTo>
                  <a:lnTo>
                    <a:pt x="125522" y="0"/>
                  </a:lnTo>
                  <a:lnTo>
                    <a:pt x="188284" y="0"/>
                  </a:lnTo>
                  <a:lnTo>
                    <a:pt x="251045" y="0"/>
                  </a:lnTo>
                  <a:lnTo>
                    <a:pt x="313807" y="0"/>
                  </a:lnTo>
                  <a:lnTo>
                    <a:pt x="376568" y="0"/>
                  </a:lnTo>
                  <a:lnTo>
                    <a:pt x="439330" y="0"/>
                  </a:lnTo>
                  <a:lnTo>
                    <a:pt x="502091" y="0"/>
                  </a:lnTo>
                  <a:lnTo>
                    <a:pt x="564853" y="0"/>
                  </a:lnTo>
                  <a:lnTo>
                    <a:pt x="627614" y="0"/>
                  </a:lnTo>
                  <a:lnTo>
                    <a:pt x="690376" y="0"/>
                  </a:lnTo>
                  <a:lnTo>
                    <a:pt x="753137" y="0"/>
                  </a:lnTo>
                  <a:lnTo>
                    <a:pt x="815898" y="0"/>
                  </a:lnTo>
                  <a:lnTo>
                    <a:pt x="878660" y="0"/>
                  </a:lnTo>
                  <a:lnTo>
                    <a:pt x="941421" y="0"/>
                  </a:lnTo>
                  <a:lnTo>
                    <a:pt x="1004183" y="0"/>
                  </a:lnTo>
                  <a:lnTo>
                    <a:pt x="1066944" y="0"/>
                  </a:lnTo>
                  <a:lnTo>
                    <a:pt x="1129706" y="0"/>
                  </a:lnTo>
                  <a:lnTo>
                    <a:pt x="1192467" y="0"/>
                  </a:lnTo>
                  <a:lnTo>
                    <a:pt x="1255229" y="0"/>
                  </a:lnTo>
                  <a:lnTo>
                    <a:pt x="1317990" y="0"/>
                  </a:lnTo>
                  <a:lnTo>
                    <a:pt x="1380752" y="0"/>
                  </a:lnTo>
                  <a:lnTo>
                    <a:pt x="1443513" y="0"/>
                  </a:lnTo>
                  <a:lnTo>
                    <a:pt x="1506275" y="0"/>
                  </a:lnTo>
                  <a:lnTo>
                    <a:pt x="1569036" y="0"/>
                  </a:lnTo>
                  <a:lnTo>
                    <a:pt x="1631797" y="0"/>
                  </a:lnTo>
                  <a:lnTo>
                    <a:pt x="1694559" y="0"/>
                  </a:lnTo>
                  <a:lnTo>
                    <a:pt x="1757320" y="0"/>
                  </a:lnTo>
                  <a:lnTo>
                    <a:pt x="1820082" y="0"/>
                  </a:lnTo>
                  <a:lnTo>
                    <a:pt x="1882843" y="0"/>
                  </a:lnTo>
                  <a:lnTo>
                    <a:pt x="1945605" y="0"/>
                  </a:lnTo>
                  <a:lnTo>
                    <a:pt x="2008366" y="0"/>
                  </a:lnTo>
                  <a:lnTo>
                    <a:pt x="2071128" y="0"/>
                  </a:lnTo>
                  <a:lnTo>
                    <a:pt x="2133889" y="0"/>
                  </a:lnTo>
                  <a:lnTo>
                    <a:pt x="2196651" y="0"/>
                  </a:lnTo>
                  <a:lnTo>
                    <a:pt x="2259412" y="0"/>
                  </a:lnTo>
                  <a:lnTo>
                    <a:pt x="2322174" y="0"/>
                  </a:lnTo>
                  <a:lnTo>
                    <a:pt x="2384935" y="0"/>
                  </a:lnTo>
                  <a:lnTo>
                    <a:pt x="2447696" y="0"/>
                  </a:lnTo>
                  <a:lnTo>
                    <a:pt x="2510458" y="0"/>
                  </a:lnTo>
                  <a:lnTo>
                    <a:pt x="2573219" y="0"/>
                  </a:lnTo>
                  <a:lnTo>
                    <a:pt x="2635981" y="0"/>
                  </a:lnTo>
                  <a:lnTo>
                    <a:pt x="2698742" y="0"/>
                  </a:lnTo>
                  <a:lnTo>
                    <a:pt x="2761504" y="0"/>
                  </a:lnTo>
                  <a:lnTo>
                    <a:pt x="2824265" y="0"/>
                  </a:lnTo>
                  <a:lnTo>
                    <a:pt x="2887027" y="0"/>
                  </a:lnTo>
                  <a:lnTo>
                    <a:pt x="2949788" y="0"/>
                  </a:lnTo>
                  <a:lnTo>
                    <a:pt x="3012550" y="0"/>
                  </a:lnTo>
                  <a:lnTo>
                    <a:pt x="3075311" y="0"/>
                  </a:lnTo>
                  <a:lnTo>
                    <a:pt x="3138073" y="0"/>
                  </a:lnTo>
                  <a:lnTo>
                    <a:pt x="3200834" y="0"/>
                  </a:lnTo>
                  <a:lnTo>
                    <a:pt x="3263595" y="0"/>
                  </a:lnTo>
                  <a:lnTo>
                    <a:pt x="3326357" y="0"/>
                  </a:lnTo>
                  <a:lnTo>
                    <a:pt x="3389118" y="0"/>
                  </a:lnTo>
                  <a:lnTo>
                    <a:pt x="3451880" y="0"/>
                  </a:lnTo>
                  <a:lnTo>
                    <a:pt x="3514641" y="0"/>
                  </a:lnTo>
                  <a:lnTo>
                    <a:pt x="3577403" y="0"/>
                  </a:lnTo>
                  <a:lnTo>
                    <a:pt x="3640164" y="0"/>
                  </a:lnTo>
                  <a:lnTo>
                    <a:pt x="3640164" y="105706"/>
                  </a:lnTo>
                  <a:lnTo>
                    <a:pt x="3640164" y="211412"/>
                  </a:lnTo>
                  <a:lnTo>
                    <a:pt x="3640164" y="317118"/>
                  </a:lnTo>
                  <a:lnTo>
                    <a:pt x="3577403" y="317118"/>
                  </a:lnTo>
                  <a:lnTo>
                    <a:pt x="3514641" y="317118"/>
                  </a:lnTo>
                  <a:lnTo>
                    <a:pt x="3451880" y="317118"/>
                  </a:lnTo>
                  <a:lnTo>
                    <a:pt x="3389118" y="317118"/>
                  </a:lnTo>
                  <a:lnTo>
                    <a:pt x="3326357" y="317118"/>
                  </a:lnTo>
                  <a:lnTo>
                    <a:pt x="3263595" y="317118"/>
                  </a:lnTo>
                  <a:lnTo>
                    <a:pt x="3200834" y="317118"/>
                  </a:lnTo>
                  <a:lnTo>
                    <a:pt x="3138073" y="317118"/>
                  </a:lnTo>
                  <a:lnTo>
                    <a:pt x="3075311" y="317118"/>
                  </a:lnTo>
                  <a:lnTo>
                    <a:pt x="3012550" y="317118"/>
                  </a:lnTo>
                  <a:lnTo>
                    <a:pt x="2949788" y="317118"/>
                  </a:lnTo>
                  <a:lnTo>
                    <a:pt x="2887027" y="317118"/>
                  </a:lnTo>
                  <a:lnTo>
                    <a:pt x="2824265" y="317118"/>
                  </a:lnTo>
                  <a:lnTo>
                    <a:pt x="2761504" y="317118"/>
                  </a:lnTo>
                  <a:lnTo>
                    <a:pt x="2698742" y="317118"/>
                  </a:lnTo>
                  <a:lnTo>
                    <a:pt x="2635981" y="317118"/>
                  </a:lnTo>
                  <a:lnTo>
                    <a:pt x="2573219" y="317118"/>
                  </a:lnTo>
                  <a:lnTo>
                    <a:pt x="2510458" y="317118"/>
                  </a:lnTo>
                  <a:lnTo>
                    <a:pt x="2447696" y="317118"/>
                  </a:lnTo>
                  <a:lnTo>
                    <a:pt x="2384935" y="317118"/>
                  </a:lnTo>
                  <a:lnTo>
                    <a:pt x="2322174" y="317118"/>
                  </a:lnTo>
                  <a:lnTo>
                    <a:pt x="2259412" y="317118"/>
                  </a:lnTo>
                  <a:lnTo>
                    <a:pt x="2196651" y="317118"/>
                  </a:lnTo>
                  <a:lnTo>
                    <a:pt x="2133889" y="317118"/>
                  </a:lnTo>
                  <a:lnTo>
                    <a:pt x="2071128" y="317118"/>
                  </a:lnTo>
                  <a:lnTo>
                    <a:pt x="2008366" y="317118"/>
                  </a:lnTo>
                  <a:lnTo>
                    <a:pt x="1945605" y="317118"/>
                  </a:lnTo>
                  <a:lnTo>
                    <a:pt x="1882843" y="317118"/>
                  </a:lnTo>
                  <a:lnTo>
                    <a:pt x="1820082" y="317118"/>
                  </a:lnTo>
                  <a:lnTo>
                    <a:pt x="1757320" y="317118"/>
                  </a:lnTo>
                  <a:lnTo>
                    <a:pt x="1694559" y="317118"/>
                  </a:lnTo>
                  <a:lnTo>
                    <a:pt x="1631797" y="317118"/>
                  </a:lnTo>
                  <a:lnTo>
                    <a:pt x="1569036" y="317118"/>
                  </a:lnTo>
                  <a:lnTo>
                    <a:pt x="1506275" y="317118"/>
                  </a:lnTo>
                  <a:lnTo>
                    <a:pt x="1443513" y="317118"/>
                  </a:lnTo>
                  <a:lnTo>
                    <a:pt x="1380752" y="317118"/>
                  </a:lnTo>
                  <a:lnTo>
                    <a:pt x="1317990" y="317118"/>
                  </a:lnTo>
                  <a:lnTo>
                    <a:pt x="1255229" y="317118"/>
                  </a:lnTo>
                  <a:lnTo>
                    <a:pt x="1192467" y="317118"/>
                  </a:lnTo>
                  <a:lnTo>
                    <a:pt x="1129706" y="317118"/>
                  </a:lnTo>
                  <a:lnTo>
                    <a:pt x="1066944" y="317118"/>
                  </a:lnTo>
                  <a:lnTo>
                    <a:pt x="1004183" y="317118"/>
                  </a:lnTo>
                  <a:lnTo>
                    <a:pt x="941421" y="317118"/>
                  </a:lnTo>
                  <a:lnTo>
                    <a:pt x="878660" y="317118"/>
                  </a:lnTo>
                  <a:lnTo>
                    <a:pt x="815898" y="317118"/>
                  </a:lnTo>
                  <a:lnTo>
                    <a:pt x="753137" y="317118"/>
                  </a:lnTo>
                  <a:lnTo>
                    <a:pt x="690376" y="317118"/>
                  </a:lnTo>
                  <a:lnTo>
                    <a:pt x="627614" y="317118"/>
                  </a:lnTo>
                  <a:lnTo>
                    <a:pt x="564853" y="317118"/>
                  </a:lnTo>
                  <a:lnTo>
                    <a:pt x="502091" y="317118"/>
                  </a:lnTo>
                  <a:lnTo>
                    <a:pt x="439330" y="317118"/>
                  </a:lnTo>
                  <a:lnTo>
                    <a:pt x="376568" y="317118"/>
                  </a:lnTo>
                  <a:lnTo>
                    <a:pt x="313807" y="317118"/>
                  </a:lnTo>
                  <a:lnTo>
                    <a:pt x="251045" y="317118"/>
                  </a:lnTo>
                  <a:lnTo>
                    <a:pt x="188284" y="317118"/>
                  </a:lnTo>
                  <a:lnTo>
                    <a:pt x="125522" y="317118"/>
                  </a:lnTo>
                  <a:lnTo>
                    <a:pt x="62761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BE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1416988" y="1966418"/>
              <a:ext cx="3380152" cy="317118"/>
            </a:xfrm>
            <a:custGeom>
              <a:avLst/>
              <a:gdLst/>
              <a:ahLst/>
              <a:cxnLst/>
              <a:rect l="0" t="0" r="0" b="0"/>
              <a:pathLst>
                <a:path w="3380152" h="317118">
                  <a:moveTo>
                    <a:pt x="0" y="0"/>
                  </a:moveTo>
                  <a:lnTo>
                    <a:pt x="62595" y="0"/>
                  </a:lnTo>
                  <a:lnTo>
                    <a:pt x="125190" y="0"/>
                  </a:lnTo>
                  <a:lnTo>
                    <a:pt x="187786" y="0"/>
                  </a:lnTo>
                  <a:lnTo>
                    <a:pt x="250381" y="0"/>
                  </a:lnTo>
                  <a:lnTo>
                    <a:pt x="312977" y="0"/>
                  </a:lnTo>
                  <a:lnTo>
                    <a:pt x="375572" y="0"/>
                  </a:lnTo>
                  <a:lnTo>
                    <a:pt x="438167" y="0"/>
                  </a:lnTo>
                  <a:lnTo>
                    <a:pt x="500763" y="0"/>
                  </a:lnTo>
                  <a:lnTo>
                    <a:pt x="563358" y="0"/>
                  </a:lnTo>
                  <a:lnTo>
                    <a:pt x="625954" y="0"/>
                  </a:lnTo>
                  <a:lnTo>
                    <a:pt x="688549" y="0"/>
                  </a:lnTo>
                  <a:lnTo>
                    <a:pt x="751145" y="0"/>
                  </a:lnTo>
                  <a:lnTo>
                    <a:pt x="813740" y="0"/>
                  </a:lnTo>
                  <a:lnTo>
                    <a:pt x="876335" y="0"/>
                  </a:lnTo>
                  <a:lnTo>
                    <a:pt x="938931" y="0"/>
                  </a:lnTo>
                  <a:lnTo>
                    <a:pt x="1001526" y="0"/>
                  </a:lnTo>
                  <a:lnTo>
                    <a:pt x="1064122" y="0"/>
                  </a:lnTo>
                  <a:lnTo>
                    <a:pt x="1126717" y="0"/>
                  </a:lnTo>
                  <a:lnTo>
                    <a:pt x="1189313" y="0"/>
                  </a:lnTo>
                  <a:lnTo>
                    <a:pt x="1251908" y="0"/>
                  </a:lnTo>
                  <a:lnTo>
                    <a:pt x="1314503" y="0"/>
                  </a:lnTo>
                  <a:lnTo>
                    <a:pt x="1377099" y="0"/>
                  </a:lnTo>
                  <a:lnTo>
                    <a:pt x="1439694" y="0"/>
                  </a:lnTo>
                  <a:lnTo>
                    <a:pt x="1502290" y="0"/>
                  </a:lnTo>
                  <a:lnTo>
                    <a:pt x="1564885" y="0"/>
                  </a:lnTo>
                  <a:lnTo>
                    <a:pt x="1627481" y="0"/>
                  </a:lnTo>
                  <a:lnTo>
                    <a:pt x="1690076" y="0"/>
                  </a:lnTo>
                  <a:lnTo>
                    <a:pt x="1752671" y="0"/>
                  </a:lnTo>
                  <a:lnTo>
                    <a:pt x="1815267" y="0"/>
                  </a:lnTo>
                  <a:lnTo>
                    <a:pt x="1877862" y="0"/>
                  </a:lnTo>
                  <a:lnTo>
                    <a:pt x="1940458" y="0"/>
                  </a:lnTo>
                  <a:lnTo>
                    <a:pt x="2003053" y="0"/>
                  </a:lnTo>
                  <a:lnTo>
                    <a:pt x="2065649" y="0"/>
                  </a:lnTo>
                  <a:lnTo>
                    <a:pt x="2128244" y="0"/>
                  </a:lnTo>
                  <a:lnTo>
                    <a:pt x="2190839" y="0"/>
                  </a:lnTo>
                  <a:lnTo>
                    <a:pt x="2253435" y="0"/>
                  </a:lnTo>
                  <a:lnTo>
                    <a:pt x="2316030" y="0"/>
                  </a:lnTo>
                  <a:lnTo>
                    <a:pt x="2378626" y="0"/>
                  </a:lnTo>
                  <a:lnTo>
                    <a:pt x="2441221" y="0"/>
                  </a:lnTo>
                  <a:lnTo>
                    <a:pt x="2503817" y="0"/>
                  </a:lnTo>
                  <a:lnTo>
                    <a:pt x="2566412" y="0"/>
                  </a:lnTo>
                  <a:lnTo>
                    <a:pt x="2629007" y="0"/>
                  </a:lnTo>
                  <a:lnTo>
                    <a:pt x="2691603" y="0"/>
                  </a:lnTo>
                  <a:lnTo>
                    <a:pt x="2754198" y="0"/>
                  </a:lnTo>
                  <a:lnTo>
                    <a:pt x="2816794" y="0"/>
                  </a:lnTo>
                  <a:lnTo>
                    <a:pt x="2879389" y="0"/>
                  </a:lnTo>
                  <a:lnTo>
                    <a:pt x="2941985" y="0"/>
                  </a:lnTo>
                  <a:lnTo>
                    <a:pt x="3004580" y="0"/>
                  </a:lnTo>
                  <a:lnTo>
                    <a:pt x="3067175" y="0"/>
                  </a:lnTo>
                  <a:lnTo>
                    <a:pt x="3129771" y="0"/>
                  </a:lnTo>
                  <a:lnTo>
                    <a:pt x="3192366" y="0"/>
                  </a:lnTo>
                  <a:lnTo>
                    <a:pt x="3254962" y="0"/>
                  </a:lnTo>
                  <a:lnTo>
                    <a:pt x="3317557" y="0"/>
                  </a:lnTo>
                  <a:lnTo>
                    <a:pt x="3380152" y="0"/>
                  </a:lnTo>
                  <a:lnTo>
                    <a:pt x="3380152" y="105706"/>
                  </a:lnTo>
                  <a:lnTo>
                    <a:pt x="3380152" y="211412"/>
                  </a:lnTo>
                  <a:lnTo>
                    <a:pt x="3380152" y="317118"/>
                  </a:lnTo>
                  <a:lnTo>
                    <a:pt x="3317557" y="317118"/>
                  </a:lnTo>
                  <a:lnTo>
                    <a:pt x="3254962" y="317118"/>
                  </a:lnTo>
                  <a:lnTo>
                    <a:pt x="3192366" y="317118"/>
                  </a:lnTo>
                  <a:lnTo>
                    <a:pt x="3129771" y="317118"/>
                  </a:lnTo>
                  <a:lnTo>
                    <a:pt x="3067175" y="317118"/>
                  </a:lnTo>
                  <a:lnTo>
                    <a:pt x="3004580" y="317118"/>
                  </a:lnTo>
                  <a:lnTo>
                    <a:pt x="2941985" y="317118"/>
                  </a:lnTo>
                  <a:lnTo>
                    <a:pt x="2879389" y="317118"/>
                  </a:lnTo>
                  <a:lnTo>
                    <a:pt x="2816794" y="317118"/>
                  </a:lnTo>
                  <a:lnTo>
                    <a:pt x="2754198" y="317118"/>
                  </a:lnTo>
                  <a:lnTo>
                    <a:pt x="2691603" y="317118"/>
                  </a:lnTo>
                  <a:lnTo>
                    <a:pt x="2629007" y="317118"/>
                  </a:lnTo>
                  <a:lnTo>
                    <a:pt x="2566412" y="317118"/>
                  </a:lnTo>
                  <a:lnTo>
                    <a:pt x="2503817" y="317118"/>
                  </a:lnTo>
                  <a:lnTo>
                    <a:pt x="2441221" y="317118"/>
                  </a:lnTo>
                  <a:lnTo>
                    <a:pt x="2378626" y="317118"/>
                  </a:lnTo>
                  <a:lnTo>
                    <a:pt x="2316030" y="317118"/>
                  </a:lnTo>
                  <a:lnTo>
                    <a:pt x="2253435" y="317118"/>
                  </a:lnTo>
                  <a:lnTo>
                    <a:pt x="2190839" y="317118"/>
                  </a:lnTo>
                  <a:lnTo>
                    <a:pt x="2128244" y="317118"/>
                  </a:lnTo>
                  <a:lnTo>
                    <a:pt x="2065649" y="317118"/>
                  </a:lnTo>
                  <a:lnTo>
                    <a:pt x="2003053" y="317118"/>
                  </a:lnTo>
                  <a:lnTo>
                    <a:pt x="1940458" y="317118"/>
                  </a:lnTo>
                  <a:lnTo>
                    <a:pt x="1877862" y="317118"/>
                  </a:lnTo>
                  <a:lnTo>
                    <a:pt x="1815267" y="317118"/>
                  </a:lnTo>
                  <a:lnTo>
                    <a:pt x="1752671" y="317118"/>
                  </a:lnTo>
                  <a:lnTo>
                    <a:pt x="1690076" y="317118"/>
                  </a:lnTo>
                  <a:lnTo>
                    <a:pt x="1627481" y="317118"/>
                  </a:lnTo>
                  <a:lnTo>
                    <a:pt x="1564885" y="317118"/>
                  </a:lnTo>
                  <a:lnTo>
                    <a:pt x="1502290" y="317118"/>
                  </a:lnTo>
                  <a:lnTo>
                    <a:pt x="1439694" y="317118"/>
                  </a:lnTo>
                  <a:lnTo>
                    <a:pt x="1377099" y="317118"/>
                  </a:lnTo>
                  <a:lnTo>
                    <a:pt x="1314503" y="317118"/>
                  </a:lnTo>
                  <a:lnTo>
                    <a:pt x="1251908" y="317118"/>
                  </a:lnTo>
                  <a:lnTo>
                    <a:pt x="1189313" y="317118"/>
                  </a:lnTo>
                  <a:lnTo>
                    <a:pt x="1126717" y="317118"/>
                  </a:lnTo>
                  <a:lnTo>
                    <a:pt x="1064122" y="317118"/>
                  </a:lnTo>
                  <a:lnTo>
                    <a:pt x="1001526" y="317118"/>
                  </a:lnTo>
                  <a:lnTo>
                    <a:pt x="938931" y="317118"/>
                  </a:lnTo>
                  <a:lnTo>
                    <a:pt x="876335" y="317118"/>
                  </a:lnTo>
                  <a:lnTo>
                    <a:pt x="813740" y="317118"/>
                  </a:lnTo>
                  <a:lnTo>
                    <a:pt x="751145" y="317118"/>
                  </a:lnTo>
                  <a:lnTo>
                    <a:pt x="688549" y="317118"/>
                  </a:lnTo>
                  <a:lnTo>
                    <a:pt x="625954" y="317118"/>
                  </a:lnTo>
                  <a:lnTo>
                    <a:pt x="563358" y="317118"/>
                  </a:lnTo>
                  <a:lnTo>
                    <a:pt x="500763" y="317118"/>
                  </a:lnTo>
                  <a:lnTo>
                    <a:pt x="438167" y="317118"/>
                  </a:lnTo>
                  <a:lnTo>
                    <a:pt x="375572" y="317118"/>
                  </a:lnTo>
                  <a:lnTo>
                    <a:pt x="312977" y="317118"/>
                  </a:lnTo>
                  <a:lnTo>
                    <a:pt x="250381" y="317118"/>
                  </a:lnTo>
                  <a:lnTo>
                    <a:pt x="187786" y="317118"/>
                  </a:lnTo>
                  <a:lnTo>
                    <a:pt x="125190" y="317118"/>
                  </a:lnTo>
                  <a:lnTo>
                    <a:pt x="62595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B8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" name="pg9"/>
            <p:cNvSpPr/>
            <p:nvPr/>
          </p:nvSpPr>
          <p:spPr>
            <a:xfrm>
              <a:off x="1416988" y="2318771"/>
              <a:ext cx="2860129" cy="317118"/>
            </a:xfrm>
            <a:custGeom>
              <a:avLst/>
              <a:gdLst/>
              <a:ahLst/>
              <a:cxnLst/>
              <a:rect l="0" t="0" r="0" b="0"/>
              <a:pathLst>
                <a:path w="2860129" h="317118">
                  <a:moveTo>
                    <a:pt x="0" y="0"/>
                  </a:moveTo>
                  <a:lnTo>
                    <a:pt x="63558" y="0"/>
                  </a:lnTo>
                  <a:lnTo>
                    <a:pt x="127116" y="0"/>
                  </a:lnTo>
                  <a:lnTo>
                    <a:pt x="190675" y="0"/>
                  </a:lnTo>
                  <a:lnTo>
                    <a:pt x="254233" y="0"/>
                  </a:lnTo>
                  <a:lnTo>
                    <a:pt x="317792" y="0"/>
                  </a:lnTo>
                  <a:lnTo>
                    <a:pt x="381350" y="0"/>
                  </a:lnTo>
                  <a:lnTo>
                    <a:pt x="444909" y="0"/>
                  </a:lnTo>
                  <a:lnTo>
                    <a:pt x="508467" y="0"/>
                  </a:lnTo>
                  <a:lnTo>
                    <a:pt x="572025" y="0"/>
                  </a:lnTo>
                  <a:lnTo>
                    <a:pt x="635584" y="0"/>
                  </a:lnTo>
                  <a:lnTo>
                    <a:pt x="699142" y="0"/>
                  </a:lnTo>
                  <a:lnTo>
                    <a:pt x="762701" y="0"/>
                  </a:lnTo>
                  <a:lnTo>
                    <a:pt x="826259" y="0"/>
                  </a:lnTo>
                  <a:lnTo>
                    <a:pt x="889818" y="0"/>
                  </a:lnTo>
                  <a:lnTo>
                    <a:pt x="953376" y="0"/>
                  </a:lnTo>
                  <a:lnTo>
                    <a:pt x="1016934" y="0"/>
                  </a:lnTo>
                  <a:lnTo>
                    <a:pt x="1080493" y="0"/>
                  </a:lnTo>
                  <a:lnTo>
                    <a:pt x="1144051" y="0"/>
                  </a:lnTo>
                  <a:lnTo>
                    <a:pt x="1207610" y="0"/>
                  </a:lnTo>
                  <a:lnTo>
                    <a:pt x="1271168" y="0"/>
                  </a:lnTo>
                  <a:lnTo>
                    <a:pt x="1334727" y="0"/>
                  </a:lnTo>
                  <a:lnTo>
                    <a:pt x="1398285" y="0"/>
                  </a:lnTo>
                  <a:lnTo>
                    <a:pt x="1461843" y="0"/>
                  </a:lnTo>
                  <a:lnTo>
                    <a:pt x="1525402" y="0"/>
                  </a:lnTo>
                  <a:lnTo>
                    <a:pt x="1588960" y="0"/>
                  </a:lnTo>
                  <a:lnTo>
                    <a:pt x="1652519" y="0"/>
                  </a:lnTo>
                  <a:lnTo>
                    <a:pt x="1716077" y="0"/>
                  </a:lnTo>
                  <a:lnTo>
                    <a:pt x="1779636" y="0"/>
                  </a:lnTo>
                  <a:lnTo>
                    <a:pt x="1843194" y="0"/>
                  </a:lnTo>
                  <a:lnTo>
                    <a:pt x="1906752" y="0"/>
                  </a:lnTo>
                  <a:lnTo>
                    <a:pt x="1970311" y="0"/>
                  </a:lnTo>
                  <a:lnTo>
                    <a:pt x="2033869" y="0"/>
                  </a:lnTo>
                  <a:lnTo>
                    <a:pt x="2097428" y="0"/>
                  </a:lnTo>
                  <a:lnTo>
                    <a:pt x="2160986" y="0"/>
                  </a:lnTo>
                  <a:lnTo>
                    <a:pt x="2224545" y="0"/>
                  </a:lnTo>
                  <a:lnTo>
                    <a:pt x="2288103" y="0"/>
                  </a:lnTo>
                  <a:lnTo>
                    <a:pt x="2351661" y="0"/>
                  </a:lnTo>
                  <a:lnTo>
                    <a:pt x="2415220" y="0"/>
                  </a:lnTo>
                  <a:lnTo>
                    <a:pt x="2478778" y="0"/>
                  </a:lnTo>
                  <a:lnTo>
                    <a:pt x="2542337" y="0"/>
                  </a:lnTo>
                  <a:lnTo>
                    <a:pt x="2605895" y="0"/>
                  </a:lnTo>
                  <a:lnTo>
                    <a:pt x="2669454" y="0"/>
                  </a:lnTo>
                  <a:lnTo>
                    <a:pt x="2733012" y="0"/>
                  </a:lnTo>
                  <a:lnTo>
                    <a:pt x="2796571" y="0"/>
                  </a:lnTo>
                  <a:lnTo>
                    <a:pt x="2860129" y="0"/>
                  </a:lnTo>
                  <a:lnTo>
                    <a:pt x="2860129" y="105706"/>
                  </a:lnTo>
                  <a:lnTo>
                    <a:pt x="2860129" y="211412"/>
                  </a:lnTo>
                  <a:lnTo>
                    <a:pt x="2860129" y="317118"/>
                  </a:lnTo>
                  <a:lnTo>
                    <a:pt x="2796571" y="317118"/>
                  </a:lnTo>
                  <a:lnTo>
                    <a:pt x="2733012" y="317118"/>
                  </a:lnTo>
                  <a:lnTo>
                    <a:pt x="2669454" y="317118"/>
                  </a:lnTo>
                  <a:lnTo>
                    <a:pt x="2605895" y="317118"/>
                  </a:lnTo>
                  <a:lnTo>
                    <a:pt x="2542337" y="317118"/>
                  </a:lnTo>
                  <a:lnTo>
                    <a:pt x="2478778" y="317118"/>
                  </a:lnTo>
                  <a:lnTo>
                    <a:pt x="2415220" y="317118"/>
                  </a:lnTo>
                  <a:lnTo>
                    <a:pt x="2351661" y="317118"/>
                  </a:lnTo>
                  <a:lnTo>
                    <a:pt x="2288103" y="317118"/>
                  </a:lnTo>
                  <a:lnTo>
                    <a:pt x="2224545" y="317118"/>
                  </a:lnTo>
                  <a:lnTo>
                    <a:pt x="2160986" y="317118"/>
                  </a:lnTo>
                  <a:lnTo>
                    <a:pt x="2097428" y="317118"/>
                  </a:lnTo>
                  <a:lnTo>
                    <a:pt x="2033869" y="317118"/>
                  </a:lnTo>
                  <a:lnTo>
                    <a:pt x="1970311" y="317118"/>
                  </a:lnTo>
                  <a:lnTo>
                    <a:pt x="1906752" y="317118"/>
                  </a:lnTo>
                  <a:lnTo>
                    <a:pt x="1843194" y="317118"/>
                  </a:lnTo>
                  <a:lnTo>
                    <a:pt x="1779636" y="317118"/>
                  </a:lnTo>
                  <a:lnTo>
                    <a:pt x="1716077" y="317118"/>
                  </a:lnTo>
                  <a:lnTo>
                    <a:pt x="1652519" y="317118"/>
                  </a:lnTo>
                  <a:lnTo>
                    <a:pt x="1588960" y="317118"/>
                  </a:lnTo>
                  <a:lnTo>
                    <a:pt x="1525402" y="317118"/>
                  </a:lnTo>
                  <a:lnTo>
                    <a:pt x="1461843" y="317118"/>
                  </a:lnTo>
                  <a:lnTo>
                    <a:pt x="1398285" y="317118"/>
                  </a:lnTo>
                  <a:lnTo>
                    <a:pt x="1334727" y="317118"/>
                  </a:lnTo>
                  <a:lnTo>
                    <a:pt x="1271168" y="317118"/>
                  </a:lnTo>
                  <a:lnTo>
                    <a:pt x="1207610" y="317118"/>
                  </a:lnTo>
                  <a:lnTo>
                    <a:pt x="1144051" y="317118"/>
                  </a:lnTo>
                  <a:lnTo>
                    <a:pt x="1080493" y="317118"/>
                  </a:lnTo>
                  <a:lnTo>
                    <a:pt x="1016934" y="317118"/>
                  </a:lnTo>
                  <a:lnTo>
                    <a:pt x="953376" y="317118"/>
                  </a:lnTo>
                  <a:lnTo>
                    <a:pt x="889818" y="317118"/>
                  </a:lnTo>
                  <a:lnTo>
                    <a:pt x="826259" y="317118"/>
                  </a:lnTo>
                  <a:lnTo>
                    <a:pt x="762701" y="317118"/>
                  </a:lnTo>
                  <a:lnTo>
                    <a:pt x="699142" y="317118"/>
                  </a:lnTo>
                  <a:lnTo>
                    <a:pt x="635584" y="317118"/>
                  </a:lnTo>
                  <a:lnTo>
                    <a:pt x="572025" y="317118"/>
                  </a:lnTo>
                  <a:lnTo>
                    <a:pt x="508467" y="317118"/>
                  </a:lnTo>
                  <a:lnTo>
                    <a:pt x="444909" y="317118"/>
                  </a:lnTo>
                  <a:lnTo>
                    <a:pt x="381350" y="317118"/>
                  </a:lnTo>
                  <a:lnTo>
                    <a:pt x="317792" y="317118"/>
                  </a:lnTo>
                  <a:lnTo>
                    <a:pt x="254233" y="317118"/>
                  </a:lnTo>
                  <a:lnTo>
                    <a:pt x="190675" y="317118"/>
                  </a:lnTo>
                  <a:lnTo>
                    <a:pt x="127116" y="317118"/>
                  </a:lnTo>
                  <a:lnTo>
                    <a:pt x="63558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AB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" name="pg10"/>
            <p:cNvSpPr/>
            <p:nvPr/>
          </p:nvSpPr>
          <p:spPr>
            <a:xfrm>
              <a:off x="1416988" y="3375832"/>
              <a:ext cx="2600117" cy="317118"/>
            </a:xfrm>
            <a:custGeom>
              <a:avLst/>
              <a:gdLst/>
              <a:ahLst/>
              <a:cxnLst/>
              <a:rect l="0" t="0" r="0" b="0"/>
              <a:pathLst>
                <a:path w="2600117" h="317118">
                  <a:moveTo>
                    <a:pt x="0" y="0"/>
                  </a:moveTo>
                  <a:lnTo>
                    <a:pt x="63417" y="0"/>
                  </a:lnTo>
                  <a:lnTo>
                    <a:pt x="126835" y="0"/>
                  </a:lnTo>
                  <a:lnTo>
                    <a:pt x="190252" y="0"/>
                  </a:lnTo>
                  <a:lnTo>
                    <a:pt x="253670" y="0"/>
                  </a:lnTo>
                  <a:lnTo>
                    <a:pt x="317087" y="0"/>
                  </a:lnTo>
                  <a:lnTo>
                    <a:pt x="380505" y="0"/>
                  </a:lnTo>
                  <a:lnTo>
                    <a:pt x="443922" y="0"/>
                  </a:lnTo>
                  <a:lnTo>
                    <a:pt x="507340" y="0"/>
                  </a:lnTo>
                  <a:lnTo>
                    <a:pt x="570757" y="0"/>
                  </a:lnTo>
                  <a:lnTo>
                    <a:pt x="634175" y="0"/>
                  </a:lnTo>
                  <a:lnTo>
                    <a:pt x="697592" y="0"/>
                  </a:lnTo>
                  <a:lnTo>
                    <a:pt x="761010" y="0"/>
                  </a:lnTo>
                  <a:lnTo>
                    <a:pt x="824427" y="0"/>
                  </a:lnTo>
                  <a:lnTo>
                    <a:pt x="887845" y="0"/>
                  </a:lnTo>
                  <a:lnTo>
                    <a:pt x="951262" y="0"/>
                  </a:lnTo>
                  <a:lnTo>
                    <a:pt x="1014680" y="0"/>
                  </a:lnTo>
                  <a:lnTo>
                    <a:pt x="1078097" y="0"/>
                  </a:lnTo>
                  <a:lnTo>
                    <a:pt x="1141515" y="0"/>
                  </a:lnTo>
                  <a:lnTo>
                    <a:pt x="1204932" y="0"/>
                  </a:lnTo>
                  <a:lnTo>
                    <a:pt x="1268350" y="0"/>
                  </a:lnTo>
                  <a:lnTo>
                    <a:pt x="1331767" y="0"/>
                  </a:lnTo>
                  <a:lnTo>
                    <a:pt x="1395185" y="0"/>
                  </a:lnTo>
                  <a:lnTo>
                    <a:pt x="1458602" y="0"/>
                  </a:lnTo>
                  <a:lnTo>
                    <a:pt x="1522020" y="0"/>
                  </a:lnTo>
                  <a:lnTo>
                    <a:pt x="1585437" y="0"/>
                  </a:lnTo>
                  <a:lnTo>
                    <a:pt x="1648855" y="0"/>
                  </a:lnTo>
                  <a:lnTo>
                    <a:pt x="1712272" y="0"/>
                  </a:lnTo>
                  <a:lnTo>
                    <a:pt x="1775690" y="0"/>
                  </a:lnTo>
                  <a:lnTo>
                    <a:pt x="1839107" y="0"/>
                  </a:lnTo>
                  <a:lnTo>
                    <a:pt x="1902525" y="0"/>
                  </a:lnTo>
                  <a:lnTo>
                    <a:pt x="1965942" y="0"/>
                  </a:lnTo>
                  <a:lnTo>
                    <a:pt x="2029360" y="0"/>
                  </a:lnTo>
                  <a:lnTo>
                    <a:pt x="2092777" y="0"/>
                  </a:lnTo>
                  <a:lnTo>
                    <a:pt x="2156195" y="0"/>
                  </a:lnTo>
                  <a:lnTo>
                    <a:pt x="2219612" y="0"/>
                  </a:lnTo>
                  <a:lnTo>
                    <a:pt x="2283030" y="0"/>
                  </a:lnTo>
                  <a:lnTo>
                    <a:pt x="2346447" y="0"/>
                  </a:lnTo>
                  <a:lnTo>
                    <a:pt x="2409865" y="0"/>
                  </a:lnTo>
                  <a:lnTo>
                    <a:pt x="2473282" y="0"/>
                  </a:lnTo>
                  <a:lnTo>
                    <a:pt x="2536700" y="0"/>
                  </a:lnTo>
                  <a:lnTo>
                    <a:pt x="2600117" y="0"/>
                  </a:lnTo>
                  <a:lnTo>
                    <a:pt x="2600117" y="105706"/>
                  </a:lnTo>
                  <a:lnTo>
                    <a:pt x="2600117" y="211412"/>
                  </a:lnTo>
                  <a:lnTo>
                    <a:pt x="2600117" y="317118"/>
                  </a:lnTo>
                  <a:lnTo>
                    <a:pt x="2536700" y="317118"/>
                  </a:lnTo>
                  <a:lnTo>
                    <a:pt x="2473282" y="317118"/>
                  </a:lnTo>
                  <a:lnTo>
                    <a:pt x="2409865" y="317118"/>
                  </a:lnTo>
                  <a:lnTo>
                    <a:pt x="2346447" y="317118"/>
                  </a:lnTo>
                  <a:lnTo>
                    <a:pt x="2283030" y="317118"/>
                  </a:lnTo>
                  <a:lnTo>
                    <a:pt x="2219612" y="317118"/>
                  </a:lnTo>
                  <a:lnTo>
                    <a:pt x="2156195" y="317118"/>
                  </a:lnTo>
                  <a:lnTo>
                    <a:pt x="2092777" y="317118"/>
                  </a:lnTo>
                  <a:lnTo>
                    <a:pt x="2029360" y="317118"/>
                  </a:lnTo>
                  <a:lnTo>
                    <a:pt x="1965942" y="317118"/>
                  </a:lnTo>
                  <a:lnTo>
                    <a:pt x="1902525" y="317118"/>
                  </a:lnTo>
                  <a:lnTo>
                    <a:pt x="1839107" y="317118"/>
                  </a:lnTo>
                  <a:lnTo>
                    <a:pt x="1775690" y="317118"/>
                  </a:lnTo>
                  <a:lnTo>
                    <a:pt x="1712272" y="317118"/>
                  </a:lnTo>
                  <a:lnTo>
                    <a:pt x="1648855" y="317118"/>
                  </a:lnTo>
                  <a:lnTo>
                    <a:pt x="1585437" y="317118"/>
                  </a:lnTo>
                  <a:lnTo>
                    <a:pt x="1522020" y="317118"/>
                  </a:lnTo>
                  <a:lnTo>
                    <a:pt x="1458602" y="317118"/>
                  </a:lnTo>
                  <a:lnTo>
                    <a:pt x="1395185" y="317118"/>
                  </a:lnTo>
                  <a:lnTo>
                    <a:pt x="1331767" y="317118"/>
                  </a:lnTo>
                  <a:lnTo>
                    <a:pt x="1268350" y="317118"/>
                  </a:lnTo>
                  <a:lnTo>
                    <a:pt x="1204932" y="317118"/>
                  </a:lnTo>
                  <a:lnTo>
                    <a:pt x="1141515" y="317118"/>
                  </a:lnTo>
                  <a:lnTo>
                    <a:pt x="1078097" y="317118"/>
                  </a:lnTo>
                  <a:lnTo>
                    <a:pt x="1014680" y="317118"/>
                  </a:lnTo>
                  <a:lnTo>
                    <a:pt x="951262" y="317118"/>
                  </a:lnTo>
                  <a:lnTo>
                    <a:pt x="887845" y="317118"/>
                  </a:lnTo>
                  <a:lnTo>
                    <a:pt x="824427" y="317118"/>
                  </a:lnTo>
                  <a:lnTo>
                    <a:pt x="761010" y="317118"/>
                  </a:lnTo>
                  <a:lnTo>
                    <a:pt x="697592" y="317118"/>
                  </a:lnTo>
                  <a:lnTo>
                    <a:pt x="634175" y="317118"/>
                  </a:lnTo>
                  <a:lnTo>
                    <a:pt x="570757" y="317118"/>
                  </a:lnTo>
                  <a:lnTo>
                    <a:pt x="507340" y="317118"/>
                  </a:lnTo>
                  <a:lnTo>
                    <a:pt x="443922" y="317118"/>
                  </a:lnTo>
                  <a:lnTo>
                    <a:pt x="380505" y="317118"/>
                  </a:lnTo>
                  <a:lnTo>
                    <a:pt x="317087" y="317118"/>
                  </a:lnTo>
                  <a:lnTo>
                    <a:pt x="253670" y="317118"/>
                  </a:lnTo>
                  <a:lnTo>
                    <a:pt x="190252" y="317118"/>
                  </a:lnTo>
                  <a:lnTo>
                    <a:pt x="126835" y="317118"/>
                  </a:lnTo>
                  <a:lnTo>
                    <a:pt x="63417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" name="pg11"/>
            <p:cNvSpPr/>
            <p:nvPr/>
          </p:nvSpPr>
          <p:spPr>
            <a:xfrm>
              <a:off x="1416988" y="2671125"/>
              <a:ext cx="2600117" cy="317118"/>
            </a:xfrm>
            <a:custGeom>
              <a:avLst/>
              <a:gdLst/>
              <a:ahLst/>
              <a:cxnLst/>
              <a:rect l="0" t="0" r="0" b="0"/>
              <a:pathLst>
                <a:path w="2600117" h="317118">
                  <a:moveTo>
                    <a:pt x="0" y="0"/>
                  </a:moveTo>
                  <a:lnTo>
                    <a:pt x="63417" y="0"/>
                  </a:lnTo>
                  <a:lnTo>
                    <a:pt x="126835" y="0"/>
                  </a:lnTo>
                  <a:lnTo>
                    <a:pt x="190252" y="0"/>
                  </a:lnTo>
                  <a:lnTo>
                    <a:pt x="253670" y="0"/>
                  </a:lnTo>
                  <a:lnTo>
                    <a:pt x="317087" y="0"/>
                  </a:lnTo>
                  <a:lnTo>
                    <a:pt x="380505" y="0"/>
                  </a:lnTo>
                  <a:lnTo>
                    <a:pt x="443922" y="0"/>
                  </a:lnTo>
                  <a:lnTo>
                    <a:pt x="507340" y="0"/>
                  </a:lnTo>
                  <a:lnTo>
                    <a:pt x="570757" y="0"/>
                  </a:lnTo>
                  <a:lnTo>
                    <a:pt x="634175" y="0"/>
                  </a:lnTo>
                  <a:lnTo>
                    <a:pt x="697592" y="0"/>
                  </a:lnTo>
                  <a:lnTo>
                    <a:pt x="761010" y="0"/>
                  </a:lnTo>
                  <a:lnTo>
                    <a:pt x="824427" y="0"/>
                  </a:lnTo>
                  <a:lnTo>
                    <a:pt x="887845" y="0"/>
                  </a:lnTo>
                  <a:lnTo>
                    <a:pt x="951262" y="0"/>
                  </a:lnTo>
                  <a:lnTo>
                    <a:pt x="1014680" y="0"/>
                  </a:lnTo>
                  <a:lnTo>
                    <a:pt x="1078097" y="0"/>
                  </a:lnTo>
                  <a:lnTo>
                    <a:pt x="1141515" y="0"/>
                  </a:lnTo>
                  <a:lnTo>
                    <a:pt x="1204932" y="0"/>
                  </a:lnTo>
                  <a:lnTo>
                    <a:pt x="1268350" y="0"/>
                  </a:lnTo>
                  <a:lnTo>
                    <a:pt x="1331767" y="0"/>
                  </a:lnTo>
                  <a:lnTo>
                    <a:pt x="1395185" y="0"/>
                  </a:lnTo>
                  <a:lnTo>
                    <a:pt x="1458602" y="0"/>
                  </a:lnTo>
                  <a:lnTo>
                    <a:pt x="1522020" y="0"/>
                  </a:lnTo>
                  <a:lnTo>
                    <a:pt x="1585437" y="0"/>
                  </a:lnTo>
                  <a:lnTo>
                    <a:pt x="1648855" y="0"/>
                  </a:lnTo>
                  <a:lnTo>
                    <a:pt x="1712272" y="0"/>
                  </a:lnTo>
                  <a:lnTo>
                    <a:pt x="1775690" y="0"/>
                  </a:lnTo>
                  <a:lnTo>
                    <a:pt x="1839107" y="0"/>
                  </a:lnTo>
                  <a:lnTo>
                    <a:pt x="1902525" y="0"/>
                  </a:lnTo>
                  <a:lnTo>
                    <a:pt x="1965942" y="0"/>
                  </a:lnTo>
                  <a:lnTo>
                    <a:pt x="2029360" y="0"/>
                  </a:lnTo>
                  <a:lnTo>
                    <a:pt x="2092777" y="0"/>
                  </a:lnTo>
                  <a:lnTo>
                    <a:pt x="2156195" y="0"/>
                  </a:lnTo>
                  <a:lnTo>
                    <a:pt x="2219612" y="0"/>
                  </a:lnTo>
                  <a:lnTo>
                    <a:pt x="2283030" y="0"/>
                  </a:lnTo>
                  <a:lnTo>
                    <a:pt x="2346447" y="0"/>
                  </a:lnTo>
                  <a:lnTo>
                    <a:pt x="2409865" y="0"/>
                  </a:lnTo>
                  <a:lnTo>
                    <a:pt x="2473282" y="0"/>
                  </a:lnTo>
                  <a:lnTo>
                    <a:pt x="2536700" y="0"/>
                  </a:lnTo>
                  <a:lnTo>
                    <a:pt x="2600117" y="0"/>
                  </a:lnTo>
                  <a:lnTo>
                    <a:pt x="2600117" y="105706"/>
                  </a:lnTo>
                  <a:lnTo>
                    <a:pt x="2600117" y="211412"/>
                  </a:lnTo>
                  <a:lnTo>
                    <a:pt x="2600117" y="317118"/>
                  </a:lnTo>
                  <a:lnTo>
                    <a:pt x="2536700" y="317118"/>
                  </a:lnTo>
                  <a:lnTo>
                    <a:pt x="2473282" y="317118"/>
                  </a:lnTo>
                  <a:lnTo>
                    <a:pt x="2409865" y="317118"/>
                  </a:lnTo>
                  <a:lnTo>
                    <a:pt x="2346447" y="317118"/>
                  </a:lnTo>
                  <a:lnTo>
                    <a:pt x="2283030" y="317118"/>
                  </a:lnTo>
                  <a:lnTo>
                    <a:pt x="2219612" y="317118"/>
                  </a:lnTo>
                  <a:lnTo>
                    <a:pt x="2156195" y="317118"/>
                  </a:lnTo>
                  <a:lnTo>
                    <a:pt x="2092777" y="317118"/>
                  </a:lnTo>
                  <a:lnTo>
                    <a:pt x="2029360" y="317118"/>
                  </a:lnTo>
                  <a:lnTo>
                    <a:pt x="1965942" y="317118"/>
                  </a:lnTo>
                  <a:lnTo>
                    <a:pt x="1902525" y="317118"/>
                  </a:lnTo>
                  <a:lnTo>
                    <a:pt x="1839107" y="317118"/>
                  </a:lnTo>
                  <a:lnTo>
                    <a:pt x="1775690" y="317118"/>
                  </a:lnTo>
                  <a:lnTo>
                    <a:pt x="1712272" y="317118"/>
                  </a:lnTo>
                  <a:lnTo>
                    <a:pt x="1648855" y="317118"/>
                  </a:lnTo>
                  <a:lnTo>
                    <a:pt x="1585437" y="317118"/>
                  </a:lnTo>
                  <a:lnTo>
                    <a:pt x="1522020" y="317118"/>
                  </a:lnTo>
                  <a:lnTo>
                    <a:pt x="1458602" y="317118"/>
                  </a:lnTo>
                  <a:lnTo>
                    <a:pt x="1395185" y="317118"/>
                  </a:lnTo>
                  <a:lnTo>
                    <a:pt x="1331767" y="317118"/>
                  </a:lnTo>
                  <a:lnTo>
                    <a:pt x="1268350" y="317118"/>
                  </a:lnTo>
                  <a:lnTo>
                    <a:pt x="1204932" y="317118"/>
                  </a:lnTo>
                  <a:lnTo>
                    <a:pt x="1141515" y="317118"/>
                  </a:lnTo>
                  <a:lnTo>
                    <a:pt x="1078097" y="317118"/>
                  </a:lnTo>
                  <a:lnTo>
                    <a:pt x="1014680" y="317118"/>
                  </a:lnTo>
                  <a:lnTo>
                    <a:pt x="951262" y="317118"/>
                  </a:lnTo>
                  <a:lnTo>
                    <a:pt x="887845" y="317118"/>
                  </a:lnTo>
                  <a:lnTo>
                    <a:pt x="824427" y="317118"/>
                  </a:lnTo>
                  <a:lnTo>
                    <a:pt x="761010" y="317118"/>
                  </a:lnTo>
                  <a:lnTo>
                    <a:pt x="697592" y="317118"/>
                  </a:lnTo>
                  <a:lnTo>
                    <a:pt x="634175" y="317118"/>
                  </a:lnTo>
                  <a:lnTo>
                    <a:pt x="570757" y="317118"/>
                  </a:lnTo>
                  <a:lnTo>
                    <a:pt x="507340" y="317118"/>
                  </a:lnTo>
                  <a:lnTo>
                    <a:pt x="443922" y="317118"/>
                  </a:lnTo>
                  <a:lnTo>
                    <a:pt x="380505" y="317118"/>
                  </a:lnTo>
                  <a:lnTo>
                    <a:pt x="317087" y="317118"/>
                  </a:lnTo>
                  <a:lnTo>
                    <a:pt x="253670" y="317118"/>
                  </a:lnTo>
                  <a:lnTo>
                    <a:pt x="190252" y="317118"/>
                  </a:lnTo>
                  <a:lnTo>
                    <a:pt x="126835" y="317118"/>
                  </a:lnTo>
                  <a:lnTo>
                    <a:pt x="63417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" name="pg12"/>
            <p:cNvSpPr/>
            <p:nvPr/>
          </p:nvSpPr>
          <p:spPr>
            <a:xfrm>
              <a:off x="1416988" y="3023478"/>
              <a:ext cx="2600117" cy="317118"/>
            </a:xfrm>
            <a:custGeom>
              <a:avLst/>
              <a:gdLst/>
              <a:ahLst/>
              <a:cxnLst/>
              <a:rect l="0" t="0" r="0" b="0"/>
              <a:pathLst>
                <a:path w="2600117" h="317118">
                  <a:moveTo>
                    <a:pt x="0" y="0"/>
                  </a:moveTo>
                  <a:lnTo>
                    <a:pt x="63417" y="0"/>
                  </a:lnTo>
                  <a:lnTo>
                    <a:pt x="126835" y="0"/>
                  </a:lnTo>
                  <a:lnTo>
                    <a:pt x="190252" y="0"/>
                  </a:lnTo>
                  <a:lnTo>
                    <a:pt x="253670" y="0"/>
                  </a:lnTo>
                  <a:lnTo>
                    <a:pt x="317087" y="0"/>
                  </a:lnTo>
                  <a:lnTo>
                    <a:pt x="380505" y="0"/>
                  </a:lnTo>
                  <a:lnTo>
                    <a:pt x="443922" y="0"/>
                  </a:lnTo>
                  <a:lnTo>
                    <a:pt x="507340" y="0"/>
                  </a:lnTo>
                  <a:lnTo>
                    <a:pt x="570757" y="0"/>
                  </a:lnTo>
                  <a:lnTo>
                    <a:pt x="634175" y="0"/>
                  </a:lnTo>
                  <a:lnTo>
                    <a:pt x="697592" y="0"/>
                  </a:lnTo>
                  <a:lnTo>
                    <a:pt x="761010" y="0"/>
                  </a:lnTo>
                  <a:lnTo>
                    <a:pt x="824427" y="0"/>
                  </a:lnTo>
                  <a:lnTo>
                    <a:pt x="887845" y="0"/>
                  </a:lnTo>
                  <a:lnTo>
                    <a:pt x="951262" y="0"/>
                  </a:lnTo>
                  <a:lnTo>
                    <a:pt x="1014680" y="0"/>
                  </a:lnTo>
                  <a:lnTo>
                    <a:pt x="1078097" y="0"/>
                  </a:lnTo>
                  <a:lnTo>
                    <a:pt x="1141515" y="0"/>
                  </a:lnTo>
                  <a:lnTo>
                    <a:pt x="1204932" y="0"/>
                  </a:lnTo>
                  <a:lnTo>
                    <a:pt x="1268350" y="0"/>
                  </a:lnTo>
                  <a:lnTo>
                    <a:pt x="1331767" y="0"/>
                  </a:lnTo>
                  <a:lnTo>
                    <a:pt x="1395185" y="0"/>
                  </a:lnTo>
                  <a:lnTo>
                    <a:pt x="1458602" y="0"/>
                  </a:lnTo>
                  <a:lnTo>
                    <a:pt x="1522020" y="0"/>
                  </a:lnTo>
                  <a:lnTo>
                    <a:pt x="1585437" y="0"/>
                  </a:lnTo>
                  <a:lnTo>
                    <a:pt x="1648855" y="0"/>
                  </a:lnTo>
                  <a:lnTo>
                    <a:pt x="1712272" y="0"/>
                  </a:lnTo>
                  <a:lnTo>
                    <a:pt x="1775690" y="0"/>
                  </a:lnTo>
                  <a:lnTo>
                    <a:pt x="1839107" y="0"/>
                  </a:lnTo>
                  <a:lnTo>
                    <a:pt x="1902525" y="0"/>
                  </a:lnTo>
                  <a:lnTo>
                    <a:pt x="1965942" y="0"/>
                  </a:lnTo>
                  <a:lnTo>
                    <a:pt x="2029360" y="0"/>
                  </a:lnTo>
                  <a:lnTo>
                    <a:pt x="2092777" y="0"/>
                  </a:lnTo>
                  <a:lnTo>
                    <a:pt x="2156195" y="0"/>
                  </a:lnTo>
                  <a:lnTo>
                    <a:pt x="2219612" y="0"/>
                  </a:lnTo>
                  <a:lnTo>
                    <a:pt x="2283030" y="0"/>
                  </a:lnTo>
                  <a:lnTo>
                    <a:pt x="2346447" y="0"/>
                  </a:lnTo>
                  <a:lnTo>
                    <a:pt x="2409865" y="0"/>
                  </a:lnTo>
                  <a:lnTo>
                    <a:pt x="2473282" y="0"/>
                  </a:lnTo>
                  <a:lnTo>
                    <a:pt x="2536700" y="0"/>
                  </a:lnTo>
                  <a:lnTo>
                    <a:pt x="2600117" y="0"/>
                  </a:lnTo>
                  <a:lnTo>
                    <a:pt x="2600117" y="105706"/>
                  </a:lnTo>
                  <a:lnTo>
                    <a:pt x="2600117" y="211412"/>
                  </a:lnTo>
                  <a:lnTo>
                    <a:pt x="2600117" y="317118"/>
                  </a:lnTo>
                  <a:lnTo>
                    <a:pt x="2536700" y="317118"/>
                  </a:lnTo>
                  <a:lnTo>
                    <a:pt x="2473282" y="317118"/>
                  </a:lnTo>
                  <a:lnTo>
                    <a:pt x="2409865" y="317118"/>
                  </a:lnTo>
                  <a:lnTo>
                    <a:pt x="2346447" y="317118"/>
                  </a:lnTo>
                  <a:lnTo>
                    <a:pt x="2283030" y="317118"/>
                  </a:lnTo>
                  <a:lnTo>
                    <a:pt x="2219612" y="317118"/>
                  </a:lnTo>
                  <a:lnTo>
                    <a:pt x="2156195" y="317118"/>
                  </a:lnTo>
                  <a:lnTo>
                    <a:pt x="2092777" y="317118"/>
                  </a:lnTo>
                  <a:lnTo>
                    <a:pt x="2029360" y="317118"/>
                  </a:lnTo>
                  <a:lnTo>
                    <a:pt x="1965942" y="317118"/>
                  </a:lnTo>
                  <a:lnTo>
                    <a:pt x="1902525" y="317118"/>
                  </a:lnTo>
                  <a:lnTo>
                    <a:pt x="1839107" y="317118"/>
                  </a:lnTo>
                  <a:lnTo>
                    <a:pt x="1775690" y="317118"/>
                  </a:lnTo>
                  <a:lnTo>
                    <a:pt x="1712272" y="317118"/>
                  </a:lnTo>
                  <a:lnTo>
                    <a:pt x="1648855" y="317118"/>
                  </a:lnTo>
                  <a:lnTo>
                    <a:pt x="1585437" y="317118"/>
                  </a:lnTo>
                  <a:lnTo>
                    <a:pt x="1522020" y="317118"/>
                  </a:lnTo>
                  <a:lnTo>
                    <a:pt x="1458602" y="317118"/>
                  </a:lnTo>
                  <a:lnTo>
                    <a:pt x="1395185" y="317118"/>
                  </a:lnTo>
                  <a:lnTo>
                    <a:pt x="1331767" y="317118"/>
                  </a:lnTo>
                  <a:lnTo>
                    <a:pt x="1268350" y="317118"/>
                  </a:lnTo>
                  <a:lnTo>
                    <a:pt x="1204932" y="317118"/>
                  </a:lnTo>
                  <a:lnTo>
                    <a:pt x="1141515" y="317118"/>
                  </a:lnTo>
                  <a:lnTo>
                    <a:pt x="1078097" y="317118"/>
                  </a:lnTo>
                  <a:lnTo>
                    <a:pt x="1014680" y="317118"/>
                  </a:lnTo>
                  <a:lnTo>
                    <a:pt x="951262" y="317118"/>
                  </a:lnTo>
                  <a:lnTo>
                    <a:pt x="887845" y="317118"/>
                  </a:lnTo>
                  <a:lnTo>
                    <a:pt x="824427" y="317118"/>
                  </a:lnTo>
                  <a:lnTo>
                    <a:pt x="761010" y="317118"/>
                  </a:lnTo>
                  <a:lnTo>
                    <a:pt x="697592" y="317118"/>
                  </a:lnTo>
                  <a:lnTo>
                    <a:pt x="634175" y="317118"/>
                  </a:lnTo>
                  <a:lnTo>
                    <a:pt x="570757" y="317118"/>
                  </a:lnTo>
                  <a:lnTo>
                    <a:pt x="507340" y="317118"/>
                  </a:lnTo>
                  <a:lnTo>
                    <a:pt x="443922" y="317118"/>
                  </a:lnTo>
                  <a:lnTo>
                    <a:pt x="380505" y="317118"/>
                  </a:lnTo>
                  <a:lnTo>
                    <a:pt x="317087" y="317118"/>
                  </a:lnTo>
                  <a:lnTo>
                    <a:pt x="253670" y="317118"/>
                  </a:lnTo>
                  <a:lnTo>
                    <a:pt x="190252" y="317118"/>
                  </a:lnTo>
                  <a:lnTo>
                    <a:pt x="126835" y="317118"/>
                  </a:lnTo>
                  <a:lnTo>
                    <a:pt x="63417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" name="pg13"/>
            <p:cNvSpPr/>
            <p:nvPr/>
          </p:nvSpPr>
          <p:spPr>
            <a:xfrm>
              <a:off x="1416988" y="3728185"/>
              <a:ext cx="2600117" cy="317118"/>
            </a:xfrm>
            <a:custGeom>
              <a:avLst/>
              <a:gdLst/>
              <a:ahLst/>
              <a:cxnLst/>
              <a:rect l="0" t="0" r="0" b="0"/>
              <a:pathLst>
                <a:path w="2600117" h="317118">
                  <a:moveTo>
                    <a:pt x="0" y="0"/>
                  </a:moveTo>
                  <a:lnTo>
                    <a:pt x="63417" y="0"/>
                  </a:lnTo>
                  <a:lnTo>
                    <a:pt x="126835" y="0"/>
                  </a:lnTo>
                  <a:lnTo>
                    <a:pt x="190252" y="0"/>
                  </a:lnTo>
                  <a:lnTo>
                    <a:pt x="253670" y="0"/>
                  </a:lnTo>
                  <a:lnTo>
                    <a:pt x="317087" y="0"/>
                  </a:lnTo>
                  <a:lnTo>
                    <a:pt x="380505" y="0"/>
                  </a:lnTo>
                  <a:lnTo>
                    <a:pt x="443922" y="0"/>
                  </a:lnTo>
                  <a:lnTo>
                    <a:pt x="507340" y="0"/>
                  </a:lnTo>
                  <a:lnTo>
                    <a:pt x="570757" y="0"/>
                  </a:lnTo>
                  <a:lnTo>
                    <a:pt x="634175" y="0"/>
                  </a:lnTo>
                  <a:lnTo>
                    <a:pt x="697592" y="0"/>
                  </a:lnTo>
                  <a:lnTo>
                    <a:pt x="761010" y="0"/>
                  </a:lnTo>
                  <a:lnTo>
                    <a:pt x="824427" y="0"/>
                  </a:lnTo>
                  <a:lnTo>
                    <a:pt x="887845" y="0"/>
                  </a:lnTo>
                  <a:lnTo>
                    <a:pt x="951262" y="0"/>
                  </a:lnTo>
                  <a:lnTo>
                    <a:pt x="1014680" y="0"/>
                  </a:lnTo>
                  <a:lnTo>
                    <a:pt x="1078097" y="0"/>
                  </a:lnTo>
                  <a:lnTo>
                    <a:pt x="1141515" y="0"/>
                  </a:lnTo>
                  <a:lnTo>
                    <a:pt x="1204932" y="0"/>
                  </a:lnTo>
                  <a:lnTo>
                    <a:pt x="1268350" y="0"/>
                  </a:lnTo>
                  <a:lnTo>
                    <a:pt x="1331767" y="0"/>
                  </a:lnTo>
                  <a:lnTo>
                    <a:pt x="1395185" y="0"/>
                  </a:lnTo>
                  <a:lnTo>
                    <a:pt x="1458602" y="0"/>
                  </a:lnTo>
                  <a:lnTo>
                    <a:pt x="1522020" y="0"/>
                  </a:lnTo>
                  <a:lnTo>
                    <a:pt x="1585437" y="0"/>
                  </a:lnTo>
                  <a:lnTo>
                    <a:pt x="1648855" y="0"/>
                  </a:lnTo>
                  <a:lnTo>
                    <a:pt x="1712272" y="0"/>
                  </a:lnTo>
                  <a:lnTo>
                    <a:pt x="1775690" y="0"/>
                  </a:lnTo>
                  <a:lnTo>
                    <a:pt x="1839107" y="0"/>
                  </a:lnTo>
                  <a:lnTo>
                    <a:pt x="1902525" y="0"/>
                  </a:lnTo>
                  <a:lnTo>
                    <a:pt x="1965942" y="0"/>
                  </a:lnTo>
                  <a:lnTo>
                    <a:pt x="2029360" y="0"/>
                  </a:lnTo>
                  <a:lnTo>
                    <a:pt x="2092777" y="0"/>
                  </a:lnTo>
                  <a:lnTo>
                    <a:pt x="2156195" y="0"/>
                  </a:lnTo>
                  <a:lnTo>
                    <a:pt x="2219612" y="0"/>
                  </a:lnTo>
                  <a:lnTo>
                    <a:pt x="2283030" y="0"/>
                  </a:lnTo>
                  <a:lnTo>
                    <a:pt x="2346447" y="0"/>
                  </a:lnTo>
                  <a:lnTo>
                    <a:pt x="2409865" y="0"/>
                  </a:lnTo>
                  <a:lnTo>
                    <a:pt x="2473282" y="0"/>
                  </a:lnTo>
                  <a:lnTo>
                    <a:pt x="2536700" y="0"/>
                  </a:lnTo>
                  <a:lnTo>
                    <a:pt x="2600117" y="0"/>
                  </a:lnTo>
                  <a:lnTo>
                    <a:pt x="2600117" y="105706"/>
                  </a:lnTo>
                  <a:lnTo>
                    <a:pt x="2600117" y="211412"/>
                  </a:lnTo>
                  <a:lnTo>
                    <a:pt x="2600117" y="317118"/>
                  </a:lnTo>
                  <a:lnTo>
                    <a:pt x="2536700" y="317118"/>
                  </a:lnTo>
                  <a:lnTo>
                    <a:pt x="2473282" y="317118"/>
                  </a:lnTo>
                  <a:lnTo>
                    <a:pt x="2409865" y="317118"/>
                  </a:lnTo>
                  <a:lnTo>
                    <a:pt x="2346447" y="317118"/>
                  </a:lnTo>
                  <a:lnTo>
                    <a:pt x="2283030" y="317118"/>
                  </a:lnTo>
                  <a:lnTo>
                    <a:pt x="2219612" y="317118"/>
                  </a:lnTo>
                  <a:lnTo>
                    <a:pt x="2156195" y="317118"/>
                  </a:lnTo>
                  <a:lnTo>
                    <a:pt x="2092777" y="317118"/>
                  </a:lnTo>
                  <a:lnTo>
                    <a:pt x="2029360" y="317118"/>
                  </a:lnTo>
                  <a:lnTo>
                    <a:pt x="1965942" y="317118"/>
                  </a:lnTo>
                  <a:lnTo>
                    <a:pt x="1902525" y="317118"/>
                  </a:lnTo>
                  <a:lnTo>
                    <a:pt x="1839107" y="317118"/>
                  </a:lnTo>
                  <a:lnTo>
                    <a:pt x="1775690" y="317118"/>
                  </a:lnTo>
                  <a:lnTo>
                    <a:pt x="1712272" y="317118"/>
                  </a:lnTo>
                  <a:lnTo>
                    <a:pt x="1648855" y="317118"/>
                  </a:lnTo>
                  <a:lnTo>
                    <a:pt x="1585437" y="317118"/>
                  </a:lnTo>
                  <a:lnTo>
                    <a:pt x="1522020" y="317118"/>
                  </a:lnTo>
                  <a:lnTo>
                    <a:pt x="1458602" y="317118"/>
                  </a:lnTo>
                  <a:lnTo>
                    <a:pt x="1395185" y="317118"/>
                  </a:lnTo>
                  <a:lnTo>
                    <a:pt x="1331767" y="317118"/>
                  </a:lnTo>
                  <a:lnTo>
                    <a:pt x="1268350" y="317118"/>
                  </a:lnTo>
                  <a:lnTo>
                    <a:pt x="1204932" y="317118"/>
                  </a:lnTo>
                  <a:lnTo>
                    <a:pt x="1141515" y="317118"/>
                  </a:lnTo>
                  <a:lnTo>
                    <a:pt x="1078097" y="317118"/>
                  </a:lnTo>
                  <a:lnTo>
                    <a:pt x="1014680" y="317118"/>
                  </a:lnTo>
                  <a:lnTo>
                    <a:pt x="951262" y="317118"/>
                  </a:lnTo>
                  <a:lnTo>
                    <a:pt x="887845" y="317118"/>
                  </a:lnTo>
                  <a:lnTo>
                    <a:pt x="824427" y="317118"/>
                  </a:lnTo>
                  <a:lnTo>
                    <a:pt x="761010" y="317118"/>
                  </a:lnTo>
                  <a:lnTo>
                    <a:pt x="697592" y="317118"/>
                  </a:lnTo>
                  <a:lnTo>
                    <a:pt x="634175" y="317118"/>
                  </a:lnTo>
                  <a:lnTo>
                    <a:pt x="570757" y="317118"/>
                  </a:lnTo>
                  <a:lnTo>
                    <a:pt x="507340" y="317118"/>
                  </a:lnTo>
                  <a:lnTo>
                    <a:pt x="443922" y="317118"/>
                  </a:lnTo>
                  <a:lnTo>
                    <a:pt x="380505" y="317118"/>
                  </a:lnTo>
                  <a:lnTo>
                    <a:pt x="317087" y="317118"/>
                  </a:lnTo>
                  <a:lnTo>
                    <a:pt x="253670" y="317118"/>
                  </a:lnTo>
                  <a:lnTo>
                    <a:pt x="190252" y="317118"/>
                  </a:lnTo>
                  <a:lnTo>
                    <a:pt x="126835" y="317118"/>
                  </a:lnTo>
                  <a:lnTo>
                    <a:pt x="63417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FFA5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" name="pg14"/>
            <p:cNvSpPr/>
            <p:nvPr/>
          </p:nvSpPr>
          <p:spPr>
            <a:xfrm>
              <a:off x="1416988" y="4080539"/>
              <a:ext cx="2340105" cy="317118"/>
            </a:xfrm>
            <a:custGeom>
              <a:avLst/>
              <a:gdLst/>
              <a:ahLst/>
              <a:cxnLst/>
              <a:rect l="0" t="0" r="0" b="0"/>
              <a:pathLst>
                <a:path w="2340105" h="317118">
                  <a:moveTo>
                    <a:pt x="0" y="0"/>
                  </a:moveTo>
                  <a:lnTo>
                    <a:pt x="63246" y="0"/>
                  </a:lnTo>
                  <a:lnTo>
                    <a:pt x="126492" y="0"/>
                  </a:lnTo>
                  <a:lnTo>
                    <a:pt x="189738" y="0"/>
                  </a:lnTo>
                  <a:lnTo>
                    <a:pt x="252984" y="0"/>
                  </a:lnTo>
                  <a:lnTo>
                    <a:pt x="316230" y="0"/>
                  </a:lnTo>
                  <a:lnTo>
                    <a:pt x="379476" y="0"/>
                  </a:lnTo>
                  <a:lnTo>
                    <a:pt x="442722" y="0"/>
                  </a:lnTo>
                  <a:lnTo>
                    <a:pt x="505968" y="0"/>
                  </a:lnTo>
                  <a:lnTo>
                    <a:pt x="569214" y="0"/>
                  </a:lnTo>
                  <a:lnTo>
                    <a:pt x="632461" y="0"/>
                  </a:lnTo>
                  <a:lnTo>
                    <a:pt x="695707" y="0"/>
                  </a:lnTo>
                  <a:lnTo>
                    <a:pt x="758953" y="0"/>
                  </a:lnTo>
                  <a:lnTo>
                    <a:pt x="822199" y="0"/>
                  </a:lnTo>
                  <a:lnTo>
                    <a:pt x="885445" y="0"/>
                  </a:lnTo>
                  <a:lnTo>
                    <a:pt x="948691" y="0"/>
                  </a:lnTo>
                  <a:lnTo>
                    <a:pt x="1011937" y="0"/>
                  </a:lnTo>
                  <a:lnTo>
                    <a:pt x="1075183" y="0"/>
                  </a:lnTo>
                  <a:lnTo>
                    <a:pt x="1138429" y="0"/>
                  </a:lnTo>
                  <a:lnTo>
                    <a:pt x="1201676" y="0"/>
                  </a:lnTo>
                  <a:lnTo>
                    <a:pt x="1264922" y="0"/>
                  </a:lnTo>
                  <a:lnTo>
                    <a:pt x="1328168" y="0"/>
                  </a:lnTo>
                  <a:lnTo>
                    <a:pt x="1391414" y="0"/>
                  </a:lnTo>
                  <a:lnTo>
                    <a:pt x="1454660" y="0"/>
                  </a:lnTo>
                  <a:lnTo>
                    <a:pt x="1517906" y="0"/>
                  </a:lnTo>
                  <a:lnTo>
                    <a:pt x="1581152" y="0"/>
                  </a:lnTo>
                  <a:lnTo>
                    <a:pt x="1644398" y="0"/>
                  </a:lnTo>
                  <a:lnTo>
                    <a:pt x="1707644" y="0"/>
                  </a:lnTo>
                  <a:lnTo>
                    <a:pt x="1770890" y="0"/>
                  </a:lnTo>
                  <a:lnTo>
                    <a:pt x="1834137" y="0"/>
                  </a:lnTo>
                  <a:lnTo>
                    <a:pt x="1897383" y="0"/>
                  </a:lnTo>
                  <a:lnTo>
                    <a:pt x="1960629" y="0"/>
                  </a:lnTo>
                  <a:lnTo>
                    <a:pt x="2023875" y="0"/>
                  </a:lnTo>
                  <a:lnTo>
                    <a:pt x="2087121" y="0"/>
                  </a:lnTo>
                  <a:lnTo>
                    <a:pt x="2150367" y="0"/>
                  </a:lnTo>
                  <a:lnTo>
                    <a:pt x="2213613" y="0"/>
                  </a:lnTo>
                  <a:lnTo>
                    <a:pt x="2276859" y="0"/>
                  </a:lnTo>
                  <a:lnTo>
                    <a:pt x="2340105" y="0"/>
                  </a:lnTo>
                  <a:lnTo>
                    <a:pt x="2340105" y="105706"/>
                  </a:lnTo>
                  <a:lnTo>
                    <a:pt x="2340105" y="211412"/>
                  </a:lnTo>
                  <a:lnTo>
                    <a:pt x="2340105" y="317118"/>
                  </a:lnTo>
                  <a:lnTo>
                    <a:pt x="2276859" y="317118"/>
                  </a:lnTo>
                  <a:lnTo>
                    <a:pt x="2213613" y="317118"/>
                  </a:lnTo>
                  <a:lnTo>
                    <a:pt x="2150367" y="317118"/>
                  </a:lnTo>
                  <a:lnTo>
                    <a:pt x="2087121" y="317118"/>
                  </a:lnTo>
                  <a:lnTo>
                    <a:pt x="2023875" y="317118"/>
                  </a:lnTo>
                  <a:lnTo>
                    <a:pt x="1960629" y="317118"/>
                  </a:lnTo>
                  <a:lnTo>
                    <a:pt x="1897383" y="317118"/>
                  </a:lnTo>
                  <a:lnTo>
                    <a:pt x="1834137" y="317118"/>
                  </a:lnTo>
                  <a:lnTo>
                    <a:pt x="1770890" y="317118"/>
                  </a:lnTo>
                  <a:lnTo>
                    <a:pt x="1707644" y="317118"/>
                  </a:lnTo>
                  <a:lnTo>
                    <a:pt x="1644398" y="317118"/>
                  </a:lnTo>
                  <a:lnTo>
                    <a:pt x="1581152" y="317118"/>
                  </a:lnTo>
                  <a:lnTo>
                    <a:pt x="1517906" y="317118"/>
                  </a:lnTo>
                  <a:lnTo>
                    <a:pt x="1454660" y="317118"/>
                  </a:lnTo>
                  <a:lnTo>
                    <a:pt x="1391414" y="317118"/>
                  </a:lnTo>
                  <a:lnTo>
                    <a:pt x="1328168" y="317118"/>
                  </a:lnTo>
                  <a:lnTo>
                    <a:pt x="1264922" y="317118"/>
                  </a:lnTo>
                  <a:lnTo>
                    <a:pt x="1201676" y="317118"/>
                  </a:lnTo>
                  <a:lnTo>
                    <a:pt x="1138429" y="317118"/>
                  </a:lnTo>
                  <a:lnTo>
                    <a:pt x="1075183" y="317118"/>
                  </a:lnTo>
                  <a:lnTo>
                    <a:pt x="1011937" y="317118"/>
                  </a:lnTo>
                  <a:lnTo>
                    <a:pt x="948691" y="317118"/>
                  </a:lnTo>
                  <a:lnTo>
                    <a:pt x="885445" y="317118"/>
                  </a:lnTo>
                  <a:lnTo>
                    <a:pt x="822199" y="317118"/>
                  </a:lnTo>
                  <a:lnTo>
                    <a:pt x="758953" y="317118"/>
                  </a:lnTo>
                  <a:lnTo>
                    <a:pt x="695707" y="317118"/>
                  </a:lnTo>
                  <a:lnTo>
                    <a:pt x="632461" y="317118"/>
                  </a:lnTo>
                  <a:lnTo>
                    <a:pt x="569214" y="317118"/>
                  </a:lnTo>
                  <a:lnTo>
                    <a:pt x="505968" y="317118"/>
                  </a:lnTo>
                  <a:lnTo>
                    <a:pt x="442722" y="317118"/>
                  </a:lnTo>
                  <a:lnTo>
                    <a:pt x="379476" y="317118"/>
                  </a:lnTo>
                  <a:lnTo>
                    <a:pt x="316230" y="317118"/>
                  </a:lnTo>
                  <a:lnTo>
                    <a:pt x="252984" y="317118"/>
                  </a:lnTo>
                  <a:lnTo>
                    <a:pt x="189738" y="317118"/>
                  </a:lnTo>
                  <a:lnTo>
                    <a:pt x="126492" y="317118"/>
                  </a:lnTo>
                  <a:lnTo>
                    <a:pt x="63246" y="317118"/>
                  </a:lnTo>
                  <a:lnTo>
                    <a:pt x="0" y="317118"/>
                  </a:lnTo>
                  <a:lnTo>
                    <a:pt x="0" y="211412"/>
                  </a:lnTo>
                  <a:lnTo>
                    <a:pt x="0" y="105706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" name="pg15"/>
            <p:cNvSpPr/>
            <p:nvPr/>
          </p:nvSpPr>
          <p:spPr>
            <a:xfrm>
              <a:off x="1416988" y="4432893"/>
              <a:ext cx="2340105" cy="174415"/>
            </a:xfrm>
            <a:custGeom>
              <a:avLst/>
              <a:gdLst/>
              <a:ahLst/>
              <a:cxnLst/>
              <a:rect l="0" t="0" r="0" b="0"/>
              <a:pathLst>
                <a:path w="2340105" h="174415">
                  <a:moveTo>
                    <a:pt x="0" y="0"/>
                  </a:moveTo>
                  <a:lnTo>
                    <a:pt x="63246" y="0"/>
                  </a:lnTo>
                  <a:lnTo>
                    <a:pt x="126492" y="0"/>
                  </a:lnTo>
                  <a:lnTo>
                    <a:pt x="189738" y="0"/>
                  </a:lnTo>
                  <a:lnTo>
                    <a:pt x="252984" y="0"/>
                  </a:lnTo>
                  <a:lnTo>
                    <a:pt x="316230" y="0"/>
                  </a:lnTo>
                  <a:lnTo>
                    <a:pt x="379476" y="0"/>
                  </a:lnTo>
                  <a:lnTo>
                    <a:pt x="442722" y="0"/>
                  </a:lnTo>
                  <a:lnTo>
                    <a:pt x="505968" y="0"/>
                  </a:lnTo>
                  <a:lnTo>
                    <a:pt x="569214" y="0"/>
                  </a:lnTo>
                  <a:lnTo>
                    <a:pt x="632461" y="0"/>
                  </a:lnTo>
                  <a:lnTo>
                    <a:pt x="695707" y="0"/>
                  </a:lnTo>
                  <a:lnTo>
                    <a:pt x="758953" y="0"/>
                  </a:lnTo>
                  <a:lnTo>
                    <a:pt x="822199" y="0"/>
                  </a:lnTo>
                  <a:lnTo>
                    <a:pt x="885445" y="0"/>
                  </a:lnTo>
                  <a:lnTo>
                    <a:pt x="948691" y="0"/>
                  </a:lnTo>
                  <a:lnTo>
                    <a:pt x="1011937" y="0"/>
                  </a:lnTo>
                  <a:lnTo>
                    <a:pt x="1075183" y="0"/>
                  </a:lnTo>
                  <a:lnTo>
                    <a:pt x="1138429" y="0"/>
                  </a:lnTo>
                  <a:lnTo>
                    <a:pt x="1201676" y="0"/>
                  </a:lnTo>
                  <a:lnTo>
                    <a:pt x="1264922" y="0"/>
                  </a:lnTo>
                  <a:lnTo>
                    <a:pt x="1328168" y="0"/>
                  </a:lnTo>
                  <a:lnTo>
                    <a:pt x="1391414" y="0"/>
                  </a:lnTo>
                  <a:lnTo>
                    <a:pt x="1454660" y="0"/>
                  </a:lnTo>
                  <a:lnTo>
                    <a:pt x="1517906" y="0"/>
                  </a:lnTo>
                  <a:lnTo>
                    <a:pt x="1581152" y="0"/>
                  </a:lnTo>
                  <a:lnTo>
                    <a:pt x="1644398" y="0"/>
                  </a:lnTo>
                  <a:lnTo>
                    <a:pt x="1707644" y="0"/>
                  </a:lnTo>
                  <a:lnTo>
                    <a:pt x="1770890" y="0"/>
                  </a:lnTo>
                  <a:lnTo>
                    <a:pt x="1834137" y="0"/>
                  </a:lnTo>
                  <a:lnTo>
                    <a:pt x="1897383" y="0"/>
                  </a:lnTo>
                  <a:lnTo>
                    <a:pt x="1960629" y="0"/>
                  </a:lnTo>
                  <a:lnTo>
                    <a:pt x="2023875" y="0"/>
                  </a:lnTo>
                  <a:lnTo>
                    <a:pt x="2087121" y="0"/>
                  </a:lnTo>
                  <a:lnTo>
                    <a:pt x="2150367" y="0"/>
                  </a:lnTo>
                  <a:lnTo>
                    <a:pt x="2213613" y="0"/>
                  </a:lnTo>
                  <a:lnTo>
                    <a:pt x="2276859" y="0"/>
                  </a:lnTo>
                  <a:lnTo>
                    <a:pt x="2340105" y="0"/>
                  </a:lnTo>
                  <a:lnTo>
                    <a:pt x="2340105" y="158559"/>
                  </a:lnTo>
                  <a:lnTo>
                    <a:pt x="2340105" y="174415"/>
                  </a:lnTo>
                  <a:lnTo>
                    <a:pt x="2276859" y="174415"/>
                  </a:lnTo>
                  <a:lnTo>
                    <a:pt x="2213613" y="174415"/>
                  </a:lnTo>
                  <a:lnTo>
                    <a:pt x="2150367" y="174415"/>
                  </a:lnTo>
                  <a:lnTo>
                    <a:pt x="2087121" y="174415"/>
                  </a:lnTo>
                  <a:lnTo>
                    <a:pt x="2023875" y="174415"/>
                  </a:lnTo>
                  <a:lnTo>
                    <a:pt x="1960629" y="174415"/>
                  </a:lnTo>
                  <a:lnTo>
                    <a:pt x="1897383" y="174415"/>
                  </a:lnTo>
                  <a:lnTo>
                    <a:pt x="1834137" y="174415"/>
                  </a:lnTo>
                  <a:lnTo>
                    <a:pt x="1770890" y="174415"/>
                  </a:lnTo>
                  <a:lnTo>
                    <a:pt x="1707644" y="174415"/>
                  </a:lnTo>
                  <a:lnTo>
                    <a:pt x="1644398" y="174415"/>
                  </a:lnTo>
                  <a:lnTo>
                    <a:pt x="1581152" y="174415"/>
                  </a:lnTo>
                  <a:lnTo>
                    <a:pt x="1517906" y="174415"/>
                  </a:lnTo>
                  <a:lnTo>
                    <a:pt x="1454660" y="174415"/>
                  </a:lnTo>
                  <a:lnTo>
                    <a:pt x="1391414" y="174415"/>
                  </a:lnTo>
                  <a:lnTo>
                    <a:pt x="1328168" y="174415"/>
                  </a:lnTo>
                  <a:lnTo>
                    <a:pt x="1264922" y="174415"/>
                  </a:lnTo>
                  <a:lnTo>
                    <a:pt x="1201676" y="174415"/>
                  </a:lnTo>
                  <a:lnTo>
                    <a:pt x="1138429" y="174415"/>
                  </a:lnTo>
                  <a:lnTo>
                    <a:pt x="1075183" y="174415"/>
                  </a:lnTo>
                  <a:lnTo>
                    <a:pt x="1011937" y="174415"/>
                  </a:lnTo>
                  <a:lnTo>
                    <a:pt x="948691" y="174415"/>
                  </a:lnTo>
                  <a:lnTo>
                    <a:pt x="885445" y="174415"/>
                  </a:lnTo>
                  <a:lnTo>
                    <a:pt x="822199" y="174415"/>
                  </a:lnTo>
                  <a:lnTo>
                    <a:pt x="758953" y="174415"/>
                  </a:lnTo>
                  <a:lnTo>
                    <a:pt x="695707" y="174415"/>
                  </a:lnTo>
                  <a:lnTo>
                    <a:pt x="632461" y="174415"/>
                  </a:lnTo>
                  <a:lnTo>
                    <a:pt x="569214" y="174415"/>
                  </a:lnTo>
                  <a:lnTo>
                    <a:pt x="505968" y="174415"/>
                  </a:lnTo>
                  <a:lnTo>
                    <a:pt x="442722" y="174415"/>
                  </a:lnTo>
                  <a:lnTo>
                    <a:pt x="379476" y="174415"/>
                  </a:lnTo>
                  <a:lnTo>
                    <a:pt x="316230" y="174415"/>
                  </a:lnTo>
                  <a:lnTo>
                    <a:pt x="252984" y="174415"/>
                  </a:lnTo>
                  <a:lnTo>
                    <a:pt x="189738" y="174415"/>
                  </a:lnTo>
                  <a:lnTo>
                    <a:pt x="126492" y="174415"/>
                  </a:lnTo>
                  <a:lnTo>
                    <a:pt x="63246" y="174415"/>
                  </a:lnTo>
                  <a:lnTo>
                    <a:pt x="0" y="174415"/>
                  </a:lnTo>
                  <a:lnTo>
                    <a:pt x="0" y="158559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" name="pg16"/>
            <p:cNvSpPr/>
            <p:nvPr/>
          </p:nvSpPr>
          <p:spPr>
            <a:xfrm>
              <a:off x="1416988" y="4610831"/>
              <a:ext cx="2080094" cy="31711"/>
            </a:xfrm>
            <a:custGeom>
              <a:avLst/>
              <a:gdLst/>
              <a:ahLst/>
              <a:cxnLst/>
              <a:rect l="0" t="0" r="0" b="0"/>
              <a:pathLst>
                <a:path w="2080094" h="31711">
                  <a:moveTo>
                    <a:pt x="0" y="0"/>
                  </a:moveTo>
                  <a:lnTo>
                    <a:pt x="63033" y="0"/>
                  </a:lnTo>
                  <a:lnTo>
                    <a:pt x="126066" y="0"/>
                  </a:lnTo>
                  <a:lnTo>
                    <a:pt x="189099" y="0"/>
                  </a:lnTo>
                  <a:lnTo>
                    <a:pt x="252132" y="0"/>
                  </a:lnTo>
                  <a:lnTo>
                    <a:pt x="315165" y="0"/>
                  </a:lnTo>
                  <a:lnTo>
                    <a:pt x="378198" y="0"/>
                  </a:lnTo>
                  <a:lnTo>
                    <a:pt x="441232" y="0"/>
                  </a:lnTo>
                  <a:lnTo>
                    <a:pt x="504265" y="0"/>
                  </a:lnTo>
                  <a:lnTo>
                    <a:pt x="567298" y="0"/>
                  </a:lnTo>
                  <a:lnTo>
                    <a:pt x="630331" y="0"/>
                  </a:lnTo>
                  <a:lnTo>
                    <a:pt x="693364" y="0"/>
                  </a:lnTo>
                  <a:lnTo>
                    <a:pt x="756397" y="0"/>
                  </a:lnTo>
                  <a:lnTo>
                    <a:pt x="819431" y="0"/>
                  </a:lnTo>
                  <a:lnTo>
                    <a:pt x="882464" y="0"/>
                  </a:lnTo>
                  <a:lnTo>
                    <a:pt x="945497" y="0"/>
                  </a:lnTo>
                  <a:lnTo>
                    <a:pt x="1008530" y="0"/>
                  </a:lnTo>
                  <a:lnTo>
                    <a:pt x="1071563" y="0"/>
                  </a:lnTo>
                  <a:lnTo>
                    <a:pt x="1134596" y="0"/>
                  </a:lnTo>
                  <a:lnTo>
                    <a:pt x="1197629" y="0"/>
                  </a:lnTo>
                  <a:lnTo>
                    <a:pt x="1260663" y="0"/>
                  </a:lnTo>
                  <a:lnTo>
                    <a:pt x="1323696" y="0"/>
                  </a:lnTo>
                  <a:lnTo>
                    <a:pt x="1386729" y="0"/>
                  </a:lnTo>
                  <a:lnTo>
                    <a:pt x="1449762" y="0"/>
                  </a:lnTo>
                  <a:lnTo>
                    <a:pt x="1512795" y="0"/>
                  </a:lnTo>
                  <a:lnTo>
                    <a:pt x="1575828" y="0"/>
                  </a:lnTo>
                  <a:lnTo>
                    <a:pt x="1638862" y="0"/>
                  </a:lnTo>
                  <a:lnTo>
                    <a:pt x="1701895" y="0"/>
                  </a:lnTo>
                  <a:lnTo>
                    <a:pt x="1764928" y="0"/>
                  </a:lnTo>
                  <a:lnTo>
                    <a:pt x="1827961" y="0"/>
                  </a:lnTo>
                  <a:lnTo>
                    <a:pt x="1890994" y="0"/>
                  </a:lnTo>
                  <a:lnTo>
                    <a:pt x="1954027" y="0"/>
                  </a:lnTo>
                  <a:lnTo>
                    <a:pt x="2017060" y="0"/>
                  </a:lnTo>
                  <a:lnTo>
                    <a:pt x="2080094" y="0"/>
                  </a:lnTo>
                  <a:lnTo>
                    <a:pt x="2080094" y="31711"/>
                  </a:lnTo>
                  <a:lnTo>
                    <a:pt x="2017060" y="31711"/>
                  </a:lnTo>
                  <a:lnTo>
                    <a:pt x="1954027" y="31711"/>
                  </a:lnTo>
                  <a:lnTo>
                    <a:pt x="1890994" y="31711"/>
                  </a:lnTo>
                  <a:lnTo>
                    <a:pt x="1827961" y="31711"/>
                  </a:lnTo>
                  <a:lnTo>
                    <a:pt x="1764928" y="31711"/>
                  </a:lnTo>
                  <a:lnTo>
                    <a:pt x="1701895" y="31711"/>
                  </a:lnTo>
                  <a:lnTo>
                    <a:pt x="1638862" y="31711"/>
                  </a:lnTo>
                  <a:lnTo>
                    <a:pt x="1575828" y="31711"/>
                  </a:lnTo>
                  <a:lnTo>
                    <a:pt x="1512795" y="31711"/>
                  </a:lnTo>
                  <a:lnTo>
                    <a:pt x="1449762" y="31711"/>
                  </a:lnTo>
                  <a:lnTo>
                    <a:pt x="1386729" y="31711"/>
                  </a:lnTo>
                  <a:lnTo>
                    <a:pt x="1323696" y="31711"/>
                  </a:lnTo>
                  <a:lnTo>
                    <a:pt x="1260663" y="31711"/>
                  </a:lnTo>
                  <a:lnTo>
                    <a:pt x="1197629" y="31711"/>
                  </a:lnTo>
                  <a:lnTo>
                    <a:pt x="1134596" y="31711"/>
                  </a:lnTo>
                  <a:lnTo>
                    <a:pt x="1071563" y="31711"/>
                  </a:lnTo>
                  <a:lnTo>
                    <a:pt x="1008530" y="31711"/>
                  </a:lnTo>
                  <a:lnTo>
                    <a:pt x="945497" y="31711"/>
                  </a:lnTo>
                  <a:lnTo>
                    <a:pt x="882464" y="31711"/>
                  </a:lnTo>
                  <a:lnTo>
                    <a:pt x="819431" y="31711"/>
                  </a:lnTo>
                  <a:lnTo>
                    <a:pt x="756397" y="31711"/>
                  </a:lnTo>
                  <a:lnTo>
                    <a:pt x="693364" y="31711"/>
                  </a:lnTo>
                  <a:lnTo>
                    <a:pt x="630331" y="31711"/>
                  </a:lnTo>
                  <a:lnTo>
                    <a:pt x="567298" y="31711"/>
                  </a:lnTo>
                  <a:lnTo>
                    <a:pt x="504265" y="31711"/>
                  </a:lnTo>
                  <a:lnTo>
                    <a:pt x="441232" y="31711"/>
                  </a:lnTo>
                  <a:lnTo>
                    <a:pt x="378198" y="31711"/>
                  </a:lnTo>
                  <a:lnTo>
                    <a:pt x="315165" y="31711"/>
                  </a:lnTo>
                  <a:lnTo>
                    <a:pt x="252132" y="31711"/>
                  </a:lnTo>
                  <a:lnTo>
                    <a:pt x="189099" y="31711"/>
                  </a:lnTo>
                  <a:lnTo>
                    <a:pt x="126066" y="31711"/>
                  </a:lnTo>
                  <a:lnTo>
                    <a:pt x="63033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pg17"/>
            <p:cNvSpPr/>
            <p:nvPr/>
          </p:nvSpPr>
          <p:spPr>
            <a:xfrm>
              <a:off x="1416988" y="4646067"/>
              <a:ext cx="1560070" cy="31711"/>
            </a:xfrm>
            <a:custGeom>
              <a:avLst/>
              <a:gdLst/>
              <a:ahLst/>
              <a:cxnLst/>
              <a:rect l="0" t="0" r="0" b="0"/>
              <a:pathLst>
                <a:path w="1560070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845038" y="0"/>
                  </a:lnTo>
                  <a:lnTo>
                    <a:pt x="910041" y="0"/>
                  </a:lnTo>
                  <a:lnTo>
                    <a:pt x="975044" y="0"/>
                  </a:lnTo>
                  <a:lnTo>
                    <a:pt x="1040047" y="0"/>
                  </a:lnTo>
                  <a:lnTo>
                    <a:pt x="1105050" y="0"/>
                  </a:lnTo>
                  <a:lnTo>
                    <a:pt x="1170052" y="0"/>
                  </a:lnTo>
                  <a:lnTo>
                    <a:pt x="1235055" y="0"/>
                  </a:lnTo>
                  <a:lnTo>
                    <a:pt x="1300058" y="0"/>
                  </a:lnTo>
                  <a:lnTo>
                    <a:pt x="1365061" y="0"/>
                  </a:lnTo>
                  <a:lnTo>
                    <a:pt x="1430064" y="0"/>
                  </a:lnTo>
                  <a:lnTo>
                    <a:pt x="1495067" y="0"/>
                  </a:lnTo>
                  <a:lnTo>
                    <a:pt x="1560070" y="0"/>
                  </a:lnTo>
                  <a:lnTo>
                    <a:pt x="1560070" y="31711"/>
                  </a:lnTo>
                  <a:lnTo>
                    <a:pt x="1495067" y="31711"/>
                  </a:lnTo>
                  <a:lnTo>
                    <a:pt x="1430064" y="31711"/>
                  </a:lnTo>
                  <a:lnTo>
                    <a:pt x="1365061" y="31711"/>
                  </a:lnTo>
                  <a:lnTo>
                    <a:pt x="1300058" y="31711"/>
                  </a:lnTo>
                  <a:lnTo>
                    <a:pt x="1235055" y="31711"/>
                  </a:lnTo>
                  <a:lnTo>
                    <a:pt x="1170052" y="31711"/>
                  </a:lnTo>
                  <a:lnTo>
                    <a:pt x="1105050" y="31711"/>
                  </a:lnTo>
                  <a:lnTo>
                    <a:pt x="1040047" y="31711"/>
                  </a:lnTo>
                  <a:lnTo>
                    <a:pt x="975044" y="31711"/>
                  </a:lnTo>
                  <a:lnTo>
                    <a:pt x="910041" y="31711"/>
                  </a:lnTo>
                  <a:lnTo>
                    <a:pt x="845038" y="31711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pg18"/>
            <p:cNvSpPr/>
            <p:nvPr/>
          </p:nvSpPr>
          <p:spPr>
            <a:xfrm>
              <a:off x="1416988" y="4681302"/>
              <a:ext cx="1300058" cy="31711"/>
            </a:xfrm>
            <a:custGeom>
              <a:avLst/>
              <a:gdLst/>
              <a:ahLst/>
              <a:cxnLst/>
              <a:rect l="0" t="0" r="0" b="0"/>
              <a:pathLst>
                <a:path w="1300058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845038" y="0"/>
                  </a:lnTo>
                  <a:lnTo>
                    <a:pt x="910041" y="0"/>
                  </a:lnTo>
                  <a:lnTo>
                    <a:pt x="975044" y="0"/>
                  </a:lnTo>
                  <a:lnTo>
                    <a:pt x="1040047" y="0"/>
                  </a:lnTo>
                  <a:lnTo>
                    <a:pt x="1105050" y="0"/>
                  </a:lnTo>
                  <a:lnTo>
                    <a:pt x="1170052" y="0"/>
                  </a:lnTo>
                  <a:lnTo>
                    <a:pt x="1235055" y="0"/>
                  </a:lnTo>
                  <a:lnTo>
                    <a:pt x="1300058" y="0"/>
                  </a:lnTo>
                  <a:lnTo>
                    <a:pt x="1300058" y="31711"/>
                  </a:lnTo>
                  <a:lnTo>
                    <a:pt x="1235055" y="31711"/>
                  </a:lnTo>
                  <a:lnTo>
                    <a:pt x="1170052" y="31711"/>
                  </a:lnTo>
                  <a:lnTo>
                    <a:pt x="1105050" y="31711"/>
                  </a:lnTo>
                  <a:lnTo>
                    <a:pt x="1040047" y="31711"/>
                  </a:lnTo>
                  <a:lnTo>
                    <a:pt x="975044" y="31711"/>
                  </a:lnTo>
                  <a:lnTo>
                    <a:pt x="910041" y="31711"/>
                  </a:lnTo>
                  <a:lnTo>
                    <a:pt x="845038" y="31711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pg19"/>
            <p:cNvSpPr/>
            <p:nvPr/>
          </p:nvSpPr>
          <p:spPr>
            <a:xfrm>
              <a:off x="1416988" y="4787008"/>
              <a:ext cx="1040047" cy="31711"/>
            </a:xfrm>
            <a:custGeom>
              <a:avLst/>
              <a:gdLst/>
              <a:ahLst/>
              <a:cxnLst/>
              <a:rect l="0" t="0" r="0" b="0"/>
              <a:pathLst>
                <a:path w="1040047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845038" y="0"/>
                  </a:lnTo>
                  <a:lnTo>
                    <a:pt x="910041" y="0"/>
                  </a:lnTo>
                  <a:lnTo>
                    <a:pt x="975044" y="0"/>
                  </a:lnTo>
                  <a:lnTo>
                    <a:pt x="1040047" y="0"/>
                  </a:lnTo>
                  <a:lnTo>
                    <a:pt x="1040047" y="31711"/>
                  </a:lnTo>
                  <a:lnTo>
                    <a:pt x="975044" y="31711"/>
                  </a:lnTo>
                  <a:lnTo>
                    <a:pt x="910041" y="31711"/>
                  </a:lnTo>
                  <a:lnTo>
                    <a:pt x="845038" y="31711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pg20"/>
            <p:cNvSpPr/>
            <p:nvPr/>
          </p:nvSpPr>
          <p:spPr>
            <a:xfrm>
              <a:off x="1416988" y="4716537"/>
              <a:ext cx="1040047" cy="31711"/>
            </a:xfrm>
            <a:custGeom>
              <a:avLst/>
              <a:gdLst/>
              <a:ahLst/>
              <a:cxnLst/>
              <a:rect l="0" t="0" r="0" b="0"/>
              <a:pathLst>
                <a:path w="1040047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845038" y="0"/>
                  </a:lnTo>
                  <a:lnTo>
                    <a:pt x="910041" y="0"/>
                  </a:lnTo>
                  <a:lnTo>
                    <a:pt x="975044" y="0"/>
                  </a:lnTo>
                  <a:lnTo>
                    <a:pt x="1040047" y="0"/>
                  </a:lnTo>
                  <a:lnTo>
                    <a:pt x="1040047" y="31711"/>
                  </a:lnTo>
                  <a:lnTo>
                    <a:pt x="975044" y="31711"/>
                  </a:lnTo>
                  <a:lnTo>
                    <a:pt x="910041" y="31711"/>
                  </a:lnTo>
                  <a:lnTo>
                    <a:pt x="845038" y="31711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pg21"/>
            <p:cNvSpPr/>
            <p:nvPr/>
          </p:nvSpPr>
          <p:spPr>
            <a:xfrm>
              <a:off x="1416988" y="4751773"/>
              <a:ext cx="1040047" cy="31711"/>
            </a:xfrm>
            <a:custGeom>
              <a:avLst/>
              <a:gdLst/>
              <a:ahLst/>
              <a:cxnLst/>
              <a:rect l="0" t="0" r="0" b="0"/>
              <a:pathLst>
                <a:path w="1040047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845038" y="0"/>
                  </a:lnTo>
                  <a:lnTo>
                    <a:pt x="910041" y="0"/>
                  </a:lnTo>
                  <a:lnTo>
                    <a:pt x="975044" y="0"/>
                  </a:lnTo>
                  <a:lnTo>
                    <a:pt x="1040047" y="0"/>
                  </a:lnTo>
                  <a:lnTo>
                    <a:pt x="1040047" y="31711"/>
                  </a:lnTo>
                  <a:lnTo>
                    <a:pt x="975044" y="31711"/>
                  </a:lnTo>
                  <a:lnTo>
                    <a:pt x="910041" y="31711"/>
                  </a:lnTo>
                  <a:lnTo>
                    <a:pt x="845038" y="31711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pg22"/>
            <p:cNvSpPr/>
            <p:nvPr/>
          </p:nvSpPr>
          <p:spPr>
            <a:xfrm>
              <a:off x="1416988" y="4963185"/>
              <a:ext cx="780035" cy="31711"/>
            </a:xfrm>
            <a:custGeom>
              <a:avLst/>
              <a:gdLst/>
              <a:ahLst/>
              <a:cxnLst/>
              <a:rect l="0" t="0" r="0" b="0"/>
              <a:pathLst>
                <a:path w="780035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pg23"/>
            <p:cNvSpPr/>
            <p:nvPr/>
          </p:nvSpPr>
          <p:spPr>
            <a:xfrm>
              <a:off x="1416988" y="4927949"/>
              <a:ext cx="780035" cy="31711"/>
            </a:xfrm>
            <a:custGeom>
              <a:avLst/>
              <a:gdLst/>
              <a:ahLst/>
              <a:cxnLst/>
              <a:rect l="0" t="0" r="0" b="0"/>
              <a:pathLst>
                <a:path w="780035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pg24"/>
            <p:cNvSpPr/>
            <p:nvPr/>
          </p:nvSpPr>
          <p:spPr>
            <a:xfrm>
              <a:off x="1416988" y="4822243"/>
              <a:ext cx="780035" cy="31711"/>
            </a:xfrm>
            <a:custGeom>
              <a:avLst/>
              <a:gdLst/>
              <a:ahLst/>
              <a:cxnLst/>
              <a:rect l="0" t="0" r="0" b="0"/>
              <a:pathLst>
                <a:path w="780035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pg25"/>
            <p:cNvSpPr/>
            <p:nvPr/>
          </p:nvSpPr>
          <p:spPr>
            <a:xfrm>
              <a:off x="1416988" y="4892714"/>
              <a:ext cx="780035" cy="31711"/>
            </a:xfrm>
            <a:custGeom>
              <a:avLst/>
              <a:gdLst/>
              <a:ahLst/>
              <a:cxnLst/>
              <a:rect l="0" t="0" r="0" b="0"/>
              <a:pathLst>
                <a:path w="780035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pg26"/>
            <p:cNvSpPr/>
            <p:nvPr/>
          </p:nvSpPr>
          <p:spPr>
            <a:xfrm>
              <a:off x="1416988" y="4857479"/>
              <a:ext cx="780035" cy="31711"/>
            </a:xfrm>
            <a:custGeom>
              <a:avLst/>
              <a:gdLst/>
              <a:ahLst/>
              <a:cxnLst/>
              <a:rect l="0" t="0" r="0" b="0"/>
              <a:pathLst>
                <a:path w="780035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85026" y="0"/>
                  </a:lnTo>
                  <a:lnTo>
                    <a:pt x="650029" y="0"/>
                  </a:lnTo>
                  <a:lnTo>
                    <a:pt x="715032" y="0"/>
                  </a:lnTo>
                  <a:lnTo>
                    <a:pt x="780035" y="0"/>
                  </a:lnTo>
                  <a:lnTo>
                    <a:pt x="780035" y="31711"/>
                  </a:lnTo>
                  <a:lnTo>
                    <a:pt x="715032" y="31711"/>
                  </a:lnTo>
                  <a:lnTo>
                    <a:pt x="650029" y="31711"/>
                  </a:lnTo>
                  <a:lnTo>
                    <a:pt x="585026" y="31711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pg27"/>
            <p:cNvSpPr/>
            <p:nvPr/>
          </p:nvSpPr>
          <p:spPr>
            <a:xfrm>
              <a:off x="1416988" y="4998420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pg28"/>
            <p:cNvSpPr/>
            <p:nvPr/>
          </p:nvSpPr>
          <p:spPr>
            <a:xfrm>
              <a:off x="1416988" y="5174597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pg29"/>
            <p:cNvSpPr/>
            <p:nvPr/>
          </p:nvSpPr>
          <p:spPr>
            <a:xfrm>
              <a:off x="1416988" y="5033655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pg30"/>
            <p:cNvSpPr/>
            <p:nvPr/>
          </p:nvSpPr>
          <p:spPr>
            <a:xfrm>
              <a:off x="1416988" y="5139362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pg31"/>
            <p:cNvSpPr/>
            <p:nvPr/>
          </p:nvSpPr>
          <p:spPr>
            <a:xfrm>
              <a:off x="1416988" y="5209832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pg32"/>
            <p:cNvSpPr/>
            <p:nvPr/>
          </p:nvSpPr>
          <p:spPr>
            <a:xfrm>
              <a:off x="1416988" y="5104126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pg33"/>
            <p:cNvSpPr/>
            <p:nvPr/>
          </p:nvSpPr>
          <p:spPr>
            <a:xfrm>
              <a:off x="1416988" y="5245068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pg34"/>
            <p:cNvSpPr/>
            <p:nvPr/>
          </p:nvSpPr>
          <p:spPr>
            <a:xfrm>
              <a:off x="1416988" y="5068891"/>
              <a:ext cx="520023" cy="31711"/>
            </a:xfrm>
            <a:custGeom>
              <a:avLst/>
              <a:gdLst/>
              <a:ahLst/>
              <a:cxnLst/>
              <a:rect l="0" t="0" r="0" b="0"/>
              <a:pathLst>
                <a:path w="520023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325014" y="0"/>
                  </a:lnTo>
                  <a:lnTo>
                    <a:pt x="390017" y="0"/>
                  </a:lnTo>
                  <a:lnTo>
                    <a:pt x="455020" y="0"/>
                  </a:lnTo>
                  <a:lnTo>
                    <a:pt x="520023" y="0"/>
                  </a:lnTo>
                  <a:lnTo>
                    <a:pt x="520023" y="31711"/>
                  </a:lnTo>
                  <a:lnTo>
                    <a:pt x="455020" y="31711"/>
                  </a:lnTo>
                  <a:lnTo>
                    <a:pt x="390017" y="31711"/>
                  </a:lnTo>
                  <a:lnTo>
                    <a:pt x="325014" y="31711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pg35"/>
            <p:cNvSpPr/>
            <p:nvPr/>
          </p:nvSpPr>
          <p:spPr>
            <a:xfrm>
              <a:off x="1416988" y="5350774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pg36"/>
            <p:cNvSpPr/>
            <p:nvPr/>
          </p:nvSpPr>
          <p:spPr>
            <a:xfrm>
              <a:off x="1416988" y="5667892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pg37"/>
            <p:cNvSpPr/>
            <p:nvPr/>
          </p:nvSpPr>
          <p:spPr>
            <a:xfrm>
              <a:off x="1416988" y="5703127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g38"/>
            <p:cNvSpPr/>
            <p:nvPr/>
          </p:nvSpPr>
          <p:spPr>
            <a:xfrm>
              <a:off x="1416988" y="5597421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pg39"/>
            <p:cNvSpPr/>
            <p:nvPr/>
          </p:nvSpPr>
          <p:spPr>
            <a:xfrm>
              <a:off x="1416988" y="5562186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pg40"/>
            <p:cNvSpPr/>
            <p:nvPr/>
          </p:nvSpPr>
          <p:spPr>
            <a:xfrm>
              <a:off x="1416988" y="5386009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pg41"/>
            <p:cNvSpPr/>
            <p:nvPr/>
          </p:nvSpPr>
          <p:spPr>
            <a:xfrm>
              <a:off x="1416988" y="5773598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pg42"/>
            <p:cNvSpPr/>
            <p:nvPr/>
          </p:nvSpPr>
          <p:spPr>
            <a:xfrm>
              <a:off x="1416988" y="5456480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pg43"/>
            <p:cNvSpPr/>
            <p:nvPr/>
          </p:nvSpPr>
          <p:spPr>
            <a:xfrm>
              <a:off x="1416988" y="5421244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pg44"/>
            <p:cNvSpPr/>
            <p:nvPr/>
          </p:nvSpPr>
          <p:spPr>
            <a:xfrm>
              <a:off x="1416988" y="5526951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g45"/>
            <p:cNvSpPr/>
            <p:nvPr/>
          </p:nvSpPr>
          <p:spPr>
            <a:xfrm>
              <a:off x="1416988" y="5491715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pg46"/>
            <p:cNvSpPr/>
            <p:nvPr/>
          </p:nvSpPr>
          <p:spPr>
            <a:xfrm>
              <a:off x="1416988" y="5315538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pg47"/>
            <p:cNvSpPr/>
            <p:nvPr/>
          </p:nvSpPr>
          <p:spPr>
            <a:xfrm>
              <a:off x="1416988" y="5738363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pg48"/>
            <p:cNvSpPr/>
            <p:nvPr/>
          </p:nvSpPr>
          <p:spPr>
            <a:xfrm>
              <a:off x="1416988" y="5280303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pg49"/>
            <p:cNvSpPr/>
            <p:nvPr/>
          </p:nvSpPr>
          <p:spPr>
            <a:xfrm>
              <a:off x="1416988" y="5632657"/>
              <a:ext cx="260011" cy="31711"/>
            </a:xfrm>
            <a:custGeom>
              <a:avLst/>
              <a:gdLst/>
              <a:ahLst/>
              <a:cxnLst/>
              <a:rect l="0" t="0" r="0" b="0"/>
              <a:pathLst>
                <a:path w="260011" h="31711">
                  <a:moveTo>
                    <a:pt x="0" y="0"/>
                  </a:moveTo>
                  <a:lnTo>
                    <a:pt x="65002" y="0"/>
                  </a:lnTo>
                  <a:lnTo>
                    <a:pt x="130005" y="0"/>
                  </a:lnTo>
                  <a:lnTo>
                    <a:pt x="195008" y="0"/>
                  </a:lnTo>
                  <a:lnTo>
                    <a:pt x="260011" y="0"/>
                  </a:lnTo>
                  <a:lnTo>
                    <a:pt x="260011" y="31711"/>
                  </a:lnTo>
                  <a:lnTo>
                    <a:pt x="195008" y="31711"/>
                  </a:lnTo>
                  <a:lnTo>
                    <a:pt x="130005" y="31711"/>
                  </a:lnTo>
                  <a:lnTo>
                    <a:pt x="65002" y="31711"/>
                  </a:lnTo>
                  <a:lnTo>
                    <a:pt x="0" y="31711"/>
                  </a:lnTo>
                  <a:close/>
                </a:path>
              </a:pathLst>
            </a:custGeom>
            <a:solidFill>
              <a:srgbClr val="D3D3D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017106" y="1208857"/>
              <a:ext cx="0" cy="4792008"/>
            </a:xfrm>
            <a:custGeom>
              <a:avLst/>
              <a:gdLst/>
              <a:ahLst/>
              <a:cxnLst/>
              <a:rect l="0" t="0" r="0" b="0"/>
              <a:pathLst>
                <a:path h="4792008">
                  <a:moveTo>
                    <a:pt x="0" y="4792008"/>
                  </a:moveTo>
                  <a:lnTo>
                    <a:pt x="0" y="4605072"/>
                  </a:lnTo>
                  <a:lnTo>
                    <a:pt x="0" y="4576695"/>
                  </a:lnTo>
                  <a:lnTo>
                    <a:pt x="0" y="4548318"/>
                  </a:lnTo>
                  <a:lnTo>
                    <a:pt x="0" y="4519941"/>
                  </a:lnTo>
                  <a:lnTo>
                    <a:pt x="0" y="4491564"/>
                  </a:lnTo>
                  <a:lnTo>
                    <a:pt x="0" y="4463187"/>
                  </a:lnTo>
                  <a:lnTo>
                    <a:pt x="0" y="4434810"/>
                  </a:lnTo>
                  <a:lnTo>
                    <a:pt x="0" y="4406433"/>
                  </a:lnTo>
                  <a:lnTo>
                    <a:pt x="0" y="4378056"/>
                  </a:lnTo>
                  <a:lnTo>
                    <a:pt x="0" y="4349679"/>
                  </a:lnTo>
                  <a:lnTo>
                    <a:pt x="0" y="4321302"/>
                  </a:lnTo>
                  <a:lnTo>
                    <a:pt x="0" y="4292924"/>
                  </a:lnTo>
                  <a:lnTo>
                    <a:pt x="0" y="4264547"/>
                  </a:lnTo>
                  <a:lnTo>
                    <a:pt x="0" y="4236170"/>
                  </a:lnTo>
                  <a:lnTo>
                    <a:pt x="0" y="4207793"/>
                  </a:lnTo>
                  <a:lnTo>
                    <a:pt x="0" y="4179416"/>
                  </a:lnTo>
                  <a:lnTo>
                    <a:pt x="0" y="4151039"/>
                  </a:lnTo>
                  <a:lnTo>
                    <a:pt x="0" y="4122662"/>
                  </a:lnTo>
                  <a:lnTo>
                    <a:pt x="0" y="4094285"/>
                  </a:lnTo>
                  <a:lnTo>
                    <a:pt x="0" y="4065908"/>
                  </a:lnTo>
                  <a:lnTo>
                    <a:pt x="0" y="4037531"/>
                  </a:lnTo>
                  <a:lnTo>
                    <a:pt x="0" y="4009154"/>
                  </a:lnTo>
                  <a:lnTo>
                    <a:pt x="0" y="3980777"/>
                  </a:lnTo>
                  <a:lnTo>
                    <a:pt x="0" y="3952400"/>
                  </a:lnTo>
                  <a:lnTo>
                    <a:pt x="0" y="3924023"/>
                  </a:lnTo>
                  <a:lnTo>
                    <a:pt x="0" y="3895646"/>
                  </a:lnTo>
                  <a:lnTo>
                    <a:pt x="0" y="3867269"/>
                  </a:lnTo>
                  <a:lnTo>
                    <a:pt x="0" y="3838892"/>
                  </a:lnTo>
                  <a:lnTo>
                    <a:pt x="0" y="3810515"/>
                  </a:lnTo>
                  <a:lnTo>
                    <a:pt x="0" y="3782138"/>
                  </a:lnTo>
                  <a:lnTo>
                    <a:pt x="0" y="3753761"/>
                  </a:lnTo>
                  <a:lnTo>
                    <a:pt x="0" y="3725384"/>
                  </a:lnTo>
                  <a:lnTo>
                    <a:pt x="0" y="3697006"/>
                  </a:lnTo>
                  <a:lnTo>
                    <a:pt x="0" y="3668629"/>
                  </a:lnTo>
                  <a:lnTo>
                    <a:pt x="0" y="3640252"/>
                  </a:lnTo>
                  <a:lnTo>
                    <a:pt x="0" y="3611875"/>
                  </a:lnTo>
                  <a:lnTo>
                    <a:pt x="0" y="3583498"/>
                  </a:lnTo>
                  <a:lnTo>
                    <a:pt x="0" y="3555121"/>
                  </a:lnTo>
                  <a:lnTo>
                    <a:pt x="0" y="3526744"/>
                  </a:lnTo>
                  <a:lnTo>
                    <a:pt x="0" y="3498367"/>
                  </a:lnTo>
                  <a:lnTo>
                    <a:pt x="0" y="3469990"/>
                  </a:lnTo>
                  <a:lnTo>
                    <a:pt x="0" y="3441613"/>
                  </a:lnTo>
                  <a:lnTo>
                    <a:pt x="0" y="3413236"/>
                  </a:lnTo>
                  <a:lnTo>
                    <a:pt x="0" y="3384859"/>
                  </a:lnTo>
                  <a:lnTo>
                    <a:pt x="0" y="3121475"/>
                  </a:lnTo>
                  <a:lnTo>
                    <a:pt x="0" y="2837704"/>
                  </a:lnTo>
                  <a:lnTo>
                    <a:pt x="0" y="2553934"/>
                  </a:lnTo>
                  <a:lnTo>
                    <a:pt x="0" y="2270163"/>
                  </a:lnTo>
                  <a:lnTo>
                    <a:pt x="0" y="1986393"/>
                  </a:lnTo>
                  <a:lnTo>
                    <a:pt x="0" y="1702622"/>
                  </a:lnTo>
                  <a:lnTo>
                    <a:pt x="0" y="1418852"/>
                  </a:lnTo>
                  <a:lnTo>
                    <a:pt x="0" y="1135081"/>
                  </a:lnTo>
                  <a:lnTo>
                    <a:pt x="0" y="851311"/>
                  </a:lnTo>
                  <a:lnTo>
                    <a:pt x="0" y="567540"/>
                  </a:lnTo>
                  <a:lnTo>
                    <a:pt x="0" y="28377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tx51"/>
            <p:cNvSpPr/>
            <p:nvPr/>
          </p:nvSpPr>
          <p:spPr>
            <a:xfrm>
              <a:off x="1548624" y="1368446"/>
              <a:ext cx="701292" cy="1020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Maleic acid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548624" y="1719020"/>
              <a:ext cx="623455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Sarcosine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548624" y="2071373"/>
              <a:ext cx="514331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Sucrose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548624" y="2399287"/>
              <a:ext cx="1208093" cy="1282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Acetamidopropanal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548624" y="3480788"/>
              <a:ext cx="576697" cy="1037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Glutarate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548624" y="2779504"/>
              <a:ext cx="296016" cy="1003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NAD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548624" y="3130214"/>
              <a:ext cx="607914" cy="1020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Melatonin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548624" y="3805279"/>
              <a:ext cx="1367192" cy="131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2'-O-Methyladenosine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13480" y="1208857"/>
              <a:ext cx="0" cy="4792008"/>
            </a:xfrm>
            <a:custGeom>
              <a:avLst/>
              <a:gdLst/>
              <a:ahLst/>
              <a:cxnLst/>
              <a:rect l="0" t="0" r="0" b="0"/>
              <a:pathLst>
                <a:path h="4792008">
                  <a:moveTo>
                    <a:pt x="0" y="47920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1378686" y="578945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1378686" y="575421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1378686" y="571898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1378686" y="568374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1378686" y="564851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1378686" y="56132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1378686" y="557804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1378686" y="554280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1378686" y="550757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1378686" y="547233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1378686" y="543710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1378686" y="540186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1378686" y="53666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1378686" y="533139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1378686" y="529615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1378686" y="526092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1378686" y="522568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1378686" y="519045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1378686" y="515521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1378686" y="511998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1378686" y="508474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1378686" y="504951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1378686" y="5014276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1378686" y="497904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1378686" y="494380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1378686" y="49085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1378686" y="487333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1378686" y="483809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1378686" y="480286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1378686" y="4767629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1378686" y="473239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1378686" y="469715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1378686" y="466192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1378686" y="462668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1378686" y="4591452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1378686" y="4239098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1378686" y="3886745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1378686" y="3534391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1378686" y="318203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1378686" y="2829684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1378686" y="247733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1378686" y="2124977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1378686" y="1772623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1378686" y="1420270"/>
              <a:ext cx="34794" cy="0"/>
            </a:xfrm>
            <a:custGeom>
              <a:avLst/>
              <a:gdLst/>
              <a:ahLst/>
              <a:cxnLst/>
              <a:rect l="0" t="0" r="0" b="0"/>
              <a:pathLst>
                <a:path w="34794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1182977" y="6000866"/>
              <a:ext cx="5148233" cy="0"/>
            </a:xfrm>
            <a:custGeom>
              <a:avLst/>
              <a:gdLst/>
              <a:ahLst/>
              <a:cxnLst/>
              <a:rect l="0" t="0" r="0" b="0"/>
              <a:pathLst>
                <a:path w="5148233">
                  <a:moveTo>
                    <a:pt x="0" y="0"/>
                  </a:moveTo>
                  <a:lnTo>
                    <a:pt x="51482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1416988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2717047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4017106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5317165" y="6000866"/>
              <a:ext cx="0" cy="34794"/>
            </a:xfrm>
            <a:custGeom>
              <a:avLst/>
              <a:gdLst/>
              <a:ahLst/>
              <a:cxnLst/>
              <a:rect l="0" t="0" r="0" b="0"/>
              <a:pathLst>
                <a:path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tx109"/>
            <p:cNvSpPr/>
            <p:nvPr/>
          </p:nvSpPr>
          <p:spPr>
            <a:xfrm>
              <a:off x="1385910" y="6061805"/>
              <a:ext cx="62155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685969" y="6063223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954950" y="606180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255009" y="6061805"/>
              <a:ext cx="124311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570702" y="6198400"/>
              <a:ext cx="37278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Count</a:t>
              </a:r>
            </a:p>
          </p:txBody>
        </p:sp>
        <p:sp>
          <p:nvSpPr>
            <p:cNvPr id="115" name="tx113">
              <a:extLst>
                <a:ext uri="{FF2B5EF4-FFF2-40B4-BE49-F238E27FC236}">
                  <a16:creationId xmlns:a16="http://schemas.microsoft.com/office/drawing/2014/main" id="{ADB406A0-DBE4-D6D1-6A61-FB3DF8804F9D}"/>
                </a:ext>
              </a:extLst>
            </p:cNvPr>
            <p:cNvSpPr/>
            <p:nvPr/>
          </p:nvSpPr>
          <p:spPr>
            <a:xfrm rot="16200000">
              <a:off x="862623" y="3183109"/>
              <a:ext cx="372783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1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Metabolites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2024-10-08T12:21:52Z</dcterms:modified>
  <cp:category/>
</cp:coreProperties>
</file>