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B24A5-3C25-4FEF-9412-0BED65E74FCD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FDD79-DDA6-4314-A589-92844F458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9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FDD79-DDA6-4314-A589-92844F458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5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x218"/>
          <p:cNvSpPr/>
          <p:nvPr/>
        </p:nvSpPr>
        <p:spPr>
          <a:xfrm rot="-2700000">
            <a:off x="952461" y="5456642"/>
            <a:ext cx="1037518" cy="9239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Disease remission</a:t>
            </a:r>
          </a:p>
        </p:txBody>
      </p:sp>
      <p:sp>
        <p:nvSpPr>
          <p:cNvPr id="220" name="tx219"/>
          <p:cNvSpPr/>
          <p:nvPr/>
        </p:nvSpPr>
        <p:spPr>
          <a:xfrm rot="-2700000">
            <a:off x="1139233" y="5485438"/>
            <a:ext cx="1129419" cy="11763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Low disease activity</a:t>
            </a:r>
          </a:p>
        </p:txBody>
      </p:sp>
      <p:sp>
        <p:nvSpPr>
          <p:cNvPr id="221" name="tx220"/>
          <p:cNvSpPr/>
          <p:nvPr/>
        </p:nvSpPr>
        <p:spPr>
          <a:xfrm rot="-2700000">
            <a:off x="1210051" y="5592758"/>
            <a:ext cx="1432966" cy="11763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Moderate disease activity</a:t>
            </a:r>
          </a:p>
        </p:txBody>
      </p:sp>
      <p:sp>
        <p:nvSpPr>
          <p:cNvPr id="222" name="tx221"/>
          <p:cNvSpPr/>
          <p:nvPr/>
        </p:nvSpPr>
        <p:spPr>
          <a:xfrm rot="-2700000">
            <a:off x="1695751" y="5495414"/>
            <a:ext cx="1157634" cy="11763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High disease activity</a:t>
            </a:r>
          </a:p>
        </p:txBody>
      </p:sp>
      <p:grpSp>
        <p:nvGrpSpPr>
          <p:cNvPr id="466" name="组合 465">
            <a:extLst>
              <a:ext uri="{FF2B5EF4-FFF2-40B4-BE49-F238E27FC236}">
                <a16:creationId xmlns:a16="http://schemas.microsoft.com/office/drawing/2014/main" id="{67135FED-6870-62DC-DA9F-7669D1833108}"/>
              </a:ext>
            </a:extLst>
          </p:cNvPr>
          <p:cNvGrpSpPr/>
          <p:nvPr/>
        </p:nvGrpSpPr>
        <p:grpSpPr>
          <a:xfrm>
            <a:off x="2793184" y="556941"/>
            <a:ext cx="919386" cy="277044"/>
            <a:chOff x="7490176" y="2764003"/>
            <a:chExt cx="919386" cy="277044"/>
          </a:xfrm>
        </p:grpSpPr>
        <p:sp>
          <p:nvSpPr>
            <p:cNvPr id="223" name="rc222"/>
            <p:cNvSpPr/>
            <p:nvPr/>
          </p:nvSpPr>
          <p:spPr>
            <a:xfrm rot="5400000">
              <a:off x="7484032" y="2835033"/>
              <a:ext cx="146129" cy="4069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4" name="rc223"/>
            <p:cNvSpPr/>
            <p:nvPr/>
          </p:nvSpPr>
          <p:spPr>
            <a:xfrm rot="5400000">
              <a:off x="7488101" y="2835033"/>
              <a:ext cx="146129" cy="4069"/>
            </a:xfrm>
            <a:prstGeom prst="rect">
              <a:avLst/>
            </a:prstGeom>
            <a:solidFill>
              <a:srgbClr val="3D83B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5" name="rc224"/>
            <p:cNvSpPr/>
            <p:nvPr/>
          </p:nvSpPr>
          <p:spPr>
            <a:xfrm rot="5400000">
              <a:off x="7492170" y="2835033"/>
              <a:ext cx="146129" cy="4069"/>
            </a:xfrm>
            <a:prstGeom prst="rect">
              <a:avLst/>
            </a:prstGeom>
            <a:solidFill>
              <a:srgbClr val="3F84B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6" name="rc225"/>
            <p:cNvSpPr/>
            <p:nvPr/>
          </p:nvSpPr>
          <p:spPr>
            <a:xfrm rot="5400000">
              <a:off x="7496239" y="2835033"/>
              <a:ext cx="146129" cy="4069"/>
            </a:xfrm>
            <a:prstGeom prst="rect">
              <a:avLst/>
            </a:prstGeom>
            <a:solidFill>
              <a:srgbClr val="4185B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7" name="rc226"/>
            <p:cNvSpPr/>
            <p:nvPr/>
          </p:nvSpPr>
          <p:spPr>
            <a:xfrm rot="5400000">
              <a:off x="7500307" y="2835033"/>
              <a:ext cx="146129" cy="4069"/>
            </a:xfrm>
            <a:prstGeom prst="rect">
              <a:avLst/>
            </a:prstGeom>
            <a:solidFill>
              <a:srgbClr val="4387B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8" name="rc227"/>
            <p:cNvSpPr/>
            <p:nvPr/>
          </p:nvSpPr>
          <p:spPr>
            <a:xfrm rot="5400000">
              <a:off x="7504376" y="2835033"/>
              <a:ext cx="146129" cy="4069"/>
            </a:xfrm>
            <a:prstGeom prst="rect">
              <a:avLst/>
            </a:prstGeom>
            <a:solidFill>
              <a:srgbClr val="4588B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9" name="rc228"/>
            <p:cNvSpPr/>
            <p:nvPr/>
          </p:nvSpPr>
          <p:spPr>
            <a:xfrm rot="5400000">
              <a:off x="7508445" y="2835033"/>
              <a:ext cx="146129" cy="4069"/>
            </a:xfrm>
            <a:prstGeom prst="rect">
              <a:avLst/>
            </a:prstGeom>
            <a:solidFill>
              <a:srgbClr val="4789B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0" name="rc229"/>
            <p:cNvSpPr/>
            <p:nvPr/>
          </p:nvSpPr>
          <p:spPr>
            <a:xfrm rot="5400000">
              <a:off x="7512514" y="2835033"/>
              <a:ext cx="146129" cy="4069"/>
            </a:xfrm>
            <a:prstGeom prst="rect">
              <a:avLst/>
            </a:prstGeom>
            <a:solidFill>
              <a:srgbClr val="498AB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1" name="rc230"/>
            <p:cNvSpPr/>
            <p:nvPr/>
          </p:nvSpPr>
          <p:spPr>
            <a:xfrm rot="5400000">
              <a:off x="7516583" y="2835033"/>
              <a:ext cx="146129" cy="4069"/>
            </a:xfrm>
            <a:prstGeom prst="rect">
              <a:avLst/>
            </a:prstGeom>
            <a:solidFill>
              <a:srgbClr val="4B8BB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2" name="rc231"/>
            <p:cNvSpPr/>
            <p:nvPr/>
          </p:nvSpPr>
          <p:spPr>
            <a:xfrm rot="5400000">
              <a:off x="7520652" y="2835033"/>
              <a:ext cx="146129" cy="4069"/>
            </a:xfrm>
            <a:prstGeom prst="rect">
              <a:avLst/>
            </a:prstGeom>
            <a:solidFill>
              <a:srgbClr val="4D8DB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3" name="rc232"/>
            <p:cNvSpPr/>
            <p:nvPr/>
          </p:nvSpPr>
          <p:spPr>
            <a:xfrm rot="5400000">
              <a:off x="7524721" y="2835033"/>
              <a:ext cx="146129" cy="4069"/>
            </a:xfrm>
            <a:prstGeom prst="rect">
              <a:avLst/>
            </a:prstGeom>
            <a:solidFill>
              <a:srgbClr val="4F8EC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4" name="rc233"/>
            <p:cNvSpPr/>
            <p:nvPr/>
          </p:nvSpPr>
          <p:spPr>
            <a:xfrm rot="5400000">
              <a:off x="7528790" y="2835033"/>
              <a:ext cx="146129" cy="4069"/>
            </a:xfrm>
            <a:prstGeom prst="rect">
              <a:avLst/>
            </a:prstGeom>
            <a:solidFill>
              <a:srgbClr val="518FC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5" name="rc234"/>
            <p:cNvSpPr/>
            <p:nvPr/>
          </p:nvSpPr>
          <p:spPr>
            <a:xfrm rot="5400000">
              <a:off x="7532859" y="2835033"/>
              <a:ext cx="146129" cy="4069"/>
            </a:xfrm>
            <a:prstGeom prst="rect">
              <a:avLst/>
            </a:prstGeom>
            <a:solidFill>
              <a:srgbClr val="5391C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6" name="rc235"/>
            <p:cNvSpPr/>
            <p:nvPr/>
          </p:nvSpPr>
          <p:spPr>
            <a:xfrm rot="5400000">
              <a:off x="7536928" y="2835033"/>
              <a:ext cx="146129" cy="4069"/>
            </a:xfrm>
            <a:prstGeom prst="rect">
              <a:avLst/>
            </a:prstGeom>
            <a:solidFill>
              <a:srgbClr val="5592C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7" name="rc236"/>
            <p:cNvSpPr/>
            <p:nvPr/>
          </p:nvSpPr>
          <p:spPr>
            <a:xfrm rot="5400000">
              <a:off x="7540997" y="2835033"/>
              <a:ext cx="146129" cy="4069"/>
            </a:xfrm>
            <a:prstGeom prst="rect">
              <a:avLst/>
            </a:prstGeom>
            <a:solidFill>
              <a:srgbClr val="5793C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8" name="rc237"/>
            <p:cNvSpPr/>
            <p:nvPr/>
          </p:nvSpPr>
          <p:spPr>
            <a:xfrm rot="5400000">
              <a:off x="7545066" y="2835033"/>
              <a:ext cx="146129" cy="4069"/>
            </a:xfrm>
            <a:prstGeom prst="rect">
              <a:avLst/>
            </a:prstGeom>
            <a:solidFill>
              <a:srgbClr val="5994C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9" name="rc238"/>
            <p:cNvSpPr/>
            <p:nvPr/>
          </p:nvSpPr>
          <p:spPr>
            <a:xfrm rot="5400000">
              <a:off x="7549135" y="2835033"/>
              <a:ext cx="146129" cy="4069"/>
            </a:xfrm>
            <a:prstGeom prst="rect">
              <a:avLst/>
            </a:prstGeom>
            <a:solidFill>
              <a:srgbClr val="5B96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0" name="rc239"/>
            <p:cNvSpPr/>
            <p:nvPr/>
          </p:nvSpPr>
          <p:spPr>
            <a:xfrm rot="5400000">
              <a:off x="7553203" y="2835033"/>
              <a:ext cx="146129" cy="4069"/>
            </a:xfrm>
            <a:prstGeom prst="rect">
              <a:avLst/>
            </a:prstGeom>
            <a:solidFill>
              <a:srgbClr val="5D97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1" name="rc240"/>
            <p:cNvSpPr/>
            <p:nvPr/>
          </p:nvSpPr>
          <p:spPr>
            <a:xfrm rot="5400000">
              <a:off x="7557272" y="2835033"/>
              <a:ext cx="146129" cy="4069"/>
            </a:xfrm>
            <a:prstGeom prst="rect">
              <a:avLst/>
            </a:prstGeom>
            <a:solidFill>
              <a:srgbClr val="5F98C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2" name="rc241"/>
            <p:cNvSpPr/>
            <p:nvPr/>
          </p:nvSpPr>
          <p:spPr>
            <a:xfrm rot="5400000">
              <a:off x="7561341" y="2835033"/>
              <a:ext cx="146129" cy="4069"/>
            </a:xfrm>
            <a:prstGeom prst="rect">
              <a:avLst/>
            </a:prstGeom>
            <a:solidFill>
              <a:srgbClr val="6199C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3" name="rc242"/>
            <p:cNvSpPr/>
            <p:nvPr/>
          </p:nvSpPr>
          <p:spPr>
            <a:xfrm rot="5400000">
              <a:off x="7565410" y="2835033"/>
              <a:ext cx="146129" cy="4069"/>
            </a:xfrm>
            <a:prstGeom prst="rect">
              <a:avLst/>
            </a:prstGeom>
            <a:solidFill>
              <a:srgbClr val="639BC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4" name="rc243"/>
            <p:cNvSpPr/>
            <p:nvPr/>
          </p:nvSpPr>
          <p:spPr>
            <a:xfrm rot="5400000">
              <a:off x="7569479" y="2835033"/>
              <a:ext cx="146129" cy="4069"/>
            </a:xfrm>
            <a:prstGeom prst="rect">
              <a:avLst/>
            </a:prstGeom>
            <a:solidFill>
              <a:srgbClr val="649CC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5" name="rc244"/>
            <p:cNvSpPr/>
            <p:nvPr/>
          </p:nvSpPr>
          <p:spPr>
            <a:xfrm rot="5400000">
              <a:off x="7573548" y="2835033"/>
              <a:ext cx="146129" cy="4069"/>
            </a:xfrm>
            <a:prstGeom prst="rect">
              <a:avLst/>
            </a:prstGeom>
            <a:solidFill>
              <a:srgbClr val="669DC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6" name="rc245"/>
            <p:cNvSpPr/>
            <p:nvPr/>
          </p:nvSpPr>
          <p:spPr>
            <a:xfrm rot="5400000">
              <a:off x="7577617" y="2835033"/>
              <a:ext cx="146129" cy="4069"/>
            </a:xfrm>
            <a:prstGeom prst="rect">
              <a:avLst/>
            </a:prstGeom>
            <a:solidFill>
              <a:srgbClr val="689EC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7" name="rc246"/>
            <p:cNvSpPr/>
            <p:nvPr/>
          </p:nvSpPr>
          <p:spPr>
            <a:xfrm rot="5400000">
              <a:off x="7581686" y="2835033"/>
              <a:ext cx="146129" cy="4069"/>
            </a:xfrm>
            <a:prstGeom prst="rect">
              <a:avLst/>
            </a:prstGeom>
            <a:solidFill>
              <a:srgbClr val="6AA0C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8" name="rc247"/>
            <p:cNvSpPr/>
            <p:nvPr/>
          </p:nvSpPr>
          <p:spPr>
            <a:xfrm rot="5400000">
              <a:off x="7585755" y="2835033"/>
              <a:ext cx="146129" cy="4069"/>
            </a:xfrm>
            <a:prstGeom prst="rect">
              <a:avLst/>
            </a:prstGeom>
            <a:solidFill>
              <a:srgbClr val="6CA1C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9" name="rc248"/>
            <p:cNvSpPr/>
            <p:nvPr/>
          </p:nvSpPr>
          <p:spPr>
            <a:xfrm rot="5400000">
              <a:off x="7589824" y="2835033"/>
              <a:ext cx="146129" cy="4069"/>
            </a:xfrm>
            <a:prstGeom prst="rect">
              <a:avLst/>
            </a:prstGeom>
            <a:solidFill>
              <a:srgbClr val="6EA2C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0" name="rc249"/>
            <p:cNvSpPr/>
            <p:nvPr/>
          </p:nvSpPr>
          <p:spPr>
            <a:xfrm rot="5400000">
              <a:off x="7593893" y="2835033"/>
              <a:ext cx="146129" cy="4069"/>
            </a:xfrm>
            <a:prstGeom prst="rect">
              <a:avLst/>
            </a:prstGeom>
            <a:solidFill>
              <a:srgbClr val="70A3C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1" name="rc250"/>
            <p:cNvSpPr/>
            <p:nvPr/>
          </p:nvSpPr>
          <p:spPr>
            <a:xfrm rot="5400000">
              <a:off x="7597962" y="2835033"/>
              <a:ext cx="146129" cy="4069"/>
            </a:xfrm>
            <a:prstGeom prst="rect">
              <a:avLst/>
            </a:prstGeom>
            <a:solidFill>
              <a:srgbClr val="72A4C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2" name="rc251"/>
            <p:cNvSpPr/>
            <p:nvPr/>
          </p:nvSpPr>
          <p:spPr>
            <a:xfrm rot="5400000">
              <a:off x="7602031" y="2835033"/>
              <a:ext cx="146129" cy="4069"/>
            </a:xfrm>
            <a:prstGeom prst="rect">
              <a:avLst/>
            </a:prstGeom>
            <a:solidFill>
              <a:srgbClr val="74A6C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3" name="rc252"/>
            <p:cNvSpPr/>
            <p:nvPr/>
          </p:nvSpPr>
          <p:spPr>
            <a:xfrm rot="5400000">
              <a:off x="7606100" y="2835033"/>
              <a:ext cx="146129" cy="4069"/>
            </a:xfrm>
            <a:prstGeom prst="rect">
              <a:avLst/>
            </a:prstGeom>
            <a:solidFill>
              <a:srgbClr val="76A7C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4" name="rc253"/>
            <p:cNvSpPr/>
            <p:nvPr/>
          </p:nvSpPr>
          <p:spPr>
            <a:xfrm rot="5400000">
              <a:off x="7610168" y="2835033"/>
              <a:ext cx="146129" cy="4069"/>
            </a:xfrm>
            <a:prstGeom prst="rect">
              <a:avLst/>
            </a:prstGeom>
            <a:solidFill>
              <a:srgbClr val="78A8C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5" name="rc254"/>
            <p:cNvSpPr/>
            <p:nvPr/>
          </p:nvSpPr>
          <p:spPr>
            <a:xfrm rot="5400000">
              <a:off x="7614237" y="2835033"/>
              <a:ext cx="146129" cy="4069"/>
            </a:xfrm>
            <a:prstGeom prst="rect">
              <a:avLst/>
            </a:prstGeom>
            <a:solidFill>
              <a:srgbClr val="7AAAC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6" name="rc255"/>
            <p:cNvSpPr/>
            <p:nvPr/>
          </p:nvSpPr>
          <p:spPr>
            <a:xfrm rot="5400000">
              <a:off x="7618306" y="2835033"/>
              <a:ext cx="146129" cy="4069"/>
            </a:xfrm>
            <a:prstGeom prst="rect">
              <a:avLst/>
            </a:prstGeom>
            <a:solidFill>
              <a:srgbClr val="7CABD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7" name="rc256"/>
            <p:cNvSpPr/>
            <p:nvPr/>
          </p:nvSpPr>
          <p:spPr>
            <a:xfrm rot="5400000">
              <a:off x="7622375" y="2835034"/>
              <a:ext cx="146129" cy="4068"/>
            </a:xfrm>
            <a:prstGeom prst="rect">
              <a:avLst/>
            </a:prstGeom>
            <a:solidFill>
              <a:srgbClr val="7EACD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8" name="rc257"/>
            <p:cNvSpPr/>
            <p:nvPr/>
          </p:nvSpPr>
          <p:spPr>
            <a:xfrm rot="5400000">
              <a:off x="7626444" y="2835033"/>
              <a:ext cx="146129" cy="4069"/>
            </a:xfrm>
            <a:prstGeom prst="rect">
              <a:avLst/>
            </a:prstGeom>
            <a:solidFill>
              <a:srgbClr val="80ADD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9" name="rc258"/>
            <p:cNvSpPr/>
            <p:nvPr/>
          </p:nvSpPr>
          <p:spPr>
            <a:xfrm rot="5400000">
              <a:off x="7630513" y="2835033"/>
              <a:ext cx="146129" cy="4069"/>
            </a:xfrm>
            <a:prstGeom prst="rect">
              <a:avLst/>
            </a:prstGeom>
            <a:solidFill>
              <a:srgbClr val="82AFD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0" name="rc259"/>
            <p:cNvSpPr/>
            <p:nvPr/>
          </p:nvSpPr>
          <p:spPr>
            <a:xfrm rot="5400000">
              <a:off x="7634582" y="2835033"/>
              <a:ext cx="146129" cy="4069"/>
            </a:xfrm>
            <a:prstGeom prst="rect">
              <a:avLst/>
            </a:prstGeom>
            <a:solidFill>
              <a:srgbClr val="84B0D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1" name="rc260"/>
            <p:cNvSpPr/>
            <p:nvPr/>
          </p:nvSpPr>
          <p:spPr>
            <a:xfrm rot="5400000">
              <a:off x="7638651" y="2835033"/>
              <a:ext cx="146129" cy="4069"/>
            </a:xfrm>
            <a:prstGeom prst="rect">
              <a:avLst/>
            </a:prstGeom>
            <a:solidFill>
              <a:srgbClr val="86B1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2" name="rc261"/>
            <p:cNvSpPr/>
            <p:nvPr/>
          </p:nvSpPr>
          <p:spPr>
            <a:xfrm rot="5400000">
              <a:off x="7642720" y="2835033"/>
              <a:ext cx="146129" cy="4069"/>
            </a:xfrm>
            <a:prstGeom prst="rect">
              <a:avLst/>
            </a:prstGeom>
            <a:solidFill>
              <a:srgbClr val="88B2D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3" name="rc262"/>
            <p:cNvSpPr/>
            <p:nvPr/>
          </p:nvSpPr>
          <p:spPr>
            <a:xfrm rot="5400000">
              <a:off x="7646789" y="2835033"/>
              <a:ext cx="146129" cy="4069"/>
            </a:xfrm>
            <a:prstGeom prst="rect">
              <a:avLst/>
            </a:prstGeom>
            <a:solidFill>
              <a:srgbClr val="8AB3D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4" name="rc263"/>
            <p:cNvSpPr/>
            <p:nvPr/>
          </p:nvSpPr>
          <p:spPr>
            <a:xfrm rot="5400000">
              <a:off x="7650858" y="2835034"/>
              <a:ext cx="146129" cy="4068"/>
            </a:xfrm>
            <a:prstGeom prst="rect">
              <a:avLst/>
            </a:prstGeom>
            <a:solidFill>
              <a:srgbClr val="8BB5D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5" name="rc264"/>
            <p:cNvSpPr/>
            <p:nvPr/>
          </p:nvSpPr>
          <p:spPr>
            <a:xfrm rot="5400000">
              <a:off x="7654927" y="2835033"/>
              <a:ext cx="146129" cy="4069"/>
            </a:xfrm>
            <a:prstGeom prst="rect">
              <a:avLst/>
            </a:prstGeom>
            <a:solidFill>
              <a:srgbClr val="8DB6D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6" name="rc265"/>
            <p:cNvSpPr/>
            <p:nvPr/>
          </p:nvSpPr>
          <p:spPr>
            <a:xfrm rot="5400000">
              <a:off x="7658996" y="2835033"/>
              <a:ext cx="146129" cy="4069"/>
            </a:xfrm>
            <a:prstGeom prst="rect">
              <a:avLst/>
            </a:prstGeom>
            <a:solidFill>
              <a:srgbClr val="8FB7D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7" name="rc266"/>
            <p:cNvSpPr/>
            <p:nvPr/>
          </p:nvSpPr>
          <p:spPr>
            <a:xfrm rot="5400000">
              <a:off x="7663064" y="2835033"/>
              <a:ext cx="146129" cy="4069"/>
            </a:xfrm>
            <a:prstGeom prst="rect">
              <a:avLst/>
            </a:prstGeom>
            <a:solidFill>
              <a:srgbClr val="91B9D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8" name="rc267"/>
            <p:cNvSpPr/>
            <p:nvPr/>
          </p:nvSpPr>
          <p:spPr>
            <a:xfrm rot="5400000">
              <a:off x="7667133" y="2835033"/>
              <a:ext cx="146129" cy="4069"/>
            </a:xfrm>
            <a:prstGeom prst="rect">
              <a:avLst/>
            </a:prstGeom>
            <a:solidFill>
              <a:srgbClr val="93BAD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9" name="rc268"/>
            <p:cNvSpPr/>
            <p:nvPr/>
          </p:nvSpPr>
          <p:spPr>
            <a:xfrm rot="5400000">
              <a:off x="7671202" y="2835033"/>
              <a:ext cx="146129" cy="4069"/>
            </a:xfrm>
            <a:prstGeom prst="rect">
              <a:avLst/>
            </a:prstGeom>
            <a:solidFill>
              <a:srgbClr val="95BB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0" name="rc269"/>
            <p:cNvSpPr/>
            <p:nvPr/>
          </p:nvSpPr>
          <p:spPr>
            <a:xfrm rot="5400000">
              <a:off x="7675271" y="2835033"/>
              <a:ext cx="146129" cy="4069"/>
            </a:xfrm>
            <a:prstGeom prst="rect">
              <a:avLst/>
            </a:prstGeom>
            <a:solidFill>
              <a:srgbClr val="97BC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1" name="rc270"/>
            <p:cNvSpPr/>
            <p:nvPr/>
          </p:nvSpPr>
          <p:spPr>
            <a:xfrm rot="5400000">
              <a:off x="7679340" y="2835033"/>
              <a:ext cx="146129" cy="4069"/>
            </a:xfrm>
            <a:prstGeom prst="rect">
              <a:avLst/>
            </a:prstGeom>
            <a:solidFill>
              <a:srgbClr val="99BED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2" name="rc271"/>
            <p:cNvSpPr/>
            <p:nvPr/>
          </p:nvSpPr>
          <p:spPr>
            <a:xfrm rot="5400000">
              <a:off x="7683409" y="2835033"/>
              <a:ext cx="146129" cy="4069"/>
            </a:xfrm>
            <a:prstGeom prst="rect">
              <a:avLst/>
            </a:prstGeom>
            <a:solidFill>
              <a:srgbClr val="9BBFD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3" name="rc272"/>
            <p:cNvSpPr/>
            <p:nvPr/>
          </p:nvSpPr>
          <p:spPr>
            <a:xfrm rot="5400000">
              <a:off x="7687478" y="2835033"/>
              <a:ext cx="146129" cy="4069"/>
            </a:xfrm>
            <a:prstGeom prst="rect">
              <a:avLst/>
            </a:prstGeom>
            <a:solidFill>
              <a:srgbClr val="9DC0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4" name="rc273"/>
            <p:cNvSpPr/>
            <p:nvPr/>
          </p:nvSpPr>
          <p:spPr>
            <a:xfrm rot="5400000">
              <a:off x="7691547" y="2835033"/>
              <a:ext cx="146129" cy="4069"/>
            </a:xfrm>
            <a:prstGeom prst="rect">
              <a:avLst/>
            </a:prstGeom>
            <a:solidFill>
              <a:srgbClr val="9FC1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5" name="rc274"/>
            <p:cNvSpPr/>
            <p:nvPr/>
          </p:nvSpPr>
          <p:spPr>
            <a:xfrm rot="5400000">
              <a:off x="7695616" y="2835033"/>
              <a:ext cx="146129" cy="4069"/>
            </a:xfrm>
            <a:prstGeom prst="rect">
              <a:avLst/>
            </a:prstGeom>
            <a:solidFill>
              <a:srgbClr val="A1C3D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6" name="rc275"/>
            <p:cNvSpPr/>
            <p:nvPr/>
          </p:nvSpPr>
          <p:spPr>
            <a:xfrm rot="5400000">
              <a:off x="7699685" y="2835033"/>
              <a:ext cx="146129" cy="4069"/>
            </a:xfrm>
            <a:prstGeom prst="rect">
              <a:avLst/>
            </a:prstGeom>
            <a:solidFill>
              <a:srgbClr val="A3C4D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7" name="rc276"/>
            <p:cNvSpPr/>
            <p:nvPr/>
          </p:nvSpPr>
          <p:spPr>
            <a:xfrm rot="5400000">
              <a:off x="7703754" y="2835033"/>
              <a:ext cx="146129" cy="4069"/>
            </a:xfrm>
            <a:prstGeom prst="rect">
              <a:avLst/>
            </a:prstGeom>
            <a:solidFill>
              <a:srgbClr val="A5C5D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8" name="rc277"/>
            <p:cNvSpPr/>
            <p:nvPr/>
          </p:nvSpPr>
          <p:spPr>
            <a:xfrm rot="5400000">
              <a:off x="7707823" y="2835033"/>
              <a:ext cx="146129" cy="4069"/>
            </a:xfrm>
            <a:prstGeom prst="rect">
              <a:avLst/>
            </a:prstGeom>
            <a:solidFill>
              <a:srgbClr val="A7C6D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9" name="rc278"/>
            <p:cNvSpPr/>
            <p:nvPr/>
          </p:nvSpPr>
          <p:spPr>
            <a:xfrm rot="5400000">
              <a:off x="7711892" y="2835033"/>
              <a:ext cx="146129" cy="4069"/>
            </a:xfrm>
            <a:prstGeom prst="rect">
              <a:avLst/>
            </a:prstGeom>
            <a:solidFill>
              <a:srgbClr val="A9C8E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0" name="rc279"/>
            <p:cNvSpPr/>
            <p:nvPr/>
          </p:nvSpPr>
          <p:spPr>
            <a:xfrm rot="5400000">
              <a:off x="7715961" y="2835033"/>
              <a:ext cx="146129" cy="4069"/>
            </a:xfrm>
            <a:prstGeom prst="rect">
              <a:avLst/>
            </a:prstGeom>
            <a:solidFill>
              <a:srgbClr val="ABC9E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1" name="rc280"/>
            <p:cNvSpPr/>
            <p:nvPr/>
          </p:nvSpPr>
          <p:spPr>
            <a:xfrm rot="5400000">
              <a:off x="7720029" y="2835033"/>
              <a:ext cx="146129" cy="4069"/>
            </a:xfrm>
            <a:prstGeom prst="rect">
              <a:avLst/>
            </a:prstGeom>
            <a:solidFill>
              <a:srgbClr val="ADCAE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2" name="rc281"/>
            <p:cNvSpPr/>
            <p:nvPr/>
          </p:nvSpPr>
          <p:spPr>
            <a:xfrm rot="5400000">
              <a:off x="7724098" y="2835033"/>
              <a:ext cx="146129" cy="4069"/>
            </a:xfrm>
            <a:prstGeom prst="rect">
              <a:avLst/>
            </a:prstGeom>
            <a:solidFill>
              <a:srgbClr val="AFCBE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3" name="rc282"/>
            <p:cNvSpPr/>
            <p:nvPr/>
          </p:nvSpPr>
          <p:spPr>
            <a:xfrm rot="5400000">
              <a:off x="7728167" y="2835033"/>
              <a:ext cx="146129" cy="4069"/>
            </a:xfrm>
            <a:prstGeom prst="rect">
              <a:avLst/>
            </a:prstGeom>
            <a:solidFill>
              <a:srgbClr val="B1CDE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4" name="rc283"/>
            <p:cNvSpPr/>
            <p:nvPr/>
          </p:nvSpPr>
          <p:spPr>
            <a:xfrm rot="5400000">
              <a:off x="7732236" y="2835033"/>
              <a:ext cx="146129" cy="4069"/>
            </a:xfrm>
            <a:prstGeom prst="rect">
              <a:avLst/>
            </a:prstGeom>
            <a:solidFill>
              <a:srgbClr val="B2CEE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5" name="rc284"/>
            <p:cNvSpPr/>
            <p:nvPr/>
          </p:nvSpPr>
          <p:spPr>
            <a:xfrm rot="5400000">
              <a:off x="7736305" y="2835033"/>
              <a:ext cx="146129" cy="4069"/>
            </a:xfrm>
            <a:prstGeom prst="rect">
              <a:avLst/>
            </a:prstGeom>
            <a:solidFill>
              <a:srgbClr val="B4CFE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6" name="rc285"/>
            <p:cNvSpPr/>
            <p:nvPr/>
          </p:nvSpPr>
          <p:spPr>
            <a:xfrm rot="5400000">
              <a:off x="7740374" y="2835033"/>
              <a:ext cx="146129" cy="4069"/>
            </a:xfrm>
            <a:prstGeom prst="rect">
              <a:avLst/>
            </a:prstGeom>
            <a:solidFill>
              <a:srgbClr val="B6D0E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7" name="rc286"/>
            <p:cNvSpPr/>
            <p:nvPr/>
          </p:nvSpPr>
          <p:spPr>
            <a:xfrm rot="5400000">
              <a:off x="7744443" y="2835033"/>
              <a:ext cx="146129" cy="4069"/>
            </a:xfrm>
            <a:prstGeom prst="rect">
              <a:avLst/>
            </a:prstGeom>
            <a:solidFill>
              <a:srgbClr val="B8D2E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8" name="rc287"/>
            <p:cNvSpPr/>
            <p:nvPr/>
          </p:nvSpPr>
          <p:spPr>
            <a:xfrm rot="5400000">
              <a:off x="7748512" y="2835033"/>
              <a:ext cx="146129" cy="4069"/>
            </a:xfrm>
            <a:prstGeom prst="rect">
              <a:avLst/>
            </a:prstGeom>
            <a:solidFill>
              <a:srgbClr val="BAD3E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9" name="rc288"/>
            <p:cNvSpPr/>
            <p:nvPr/>
          </p:nvSpPr>
          <p:spPr>
            <a:xfrm rot="5400000">
              <a:off x="7752581" y="2835033"/>
              <a:ext cx="146129" cy="4069"/>
            </a:xfrm>
            <a:prstGeom prst="rect">
              <a:avLst/>
            </a:prstGeom>
            <a:solidFill>
              <a:srgbClr val="BCD4E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0" name="rc289"/>
            <p:cNvSpPr/>
            <p:nvPr/>
          </p:nvSpPr>
          <p:spPr>
            <a:xfrm rot="5400000">
              <a:off x="7756650" y="2835033"/>
              <a:ext cx="146129" cy="4069"/>
            </a:xfrm>
            <a:prstGeom prst="rect">
              <a:avLst/>
            </a:prstGeom>
            <a:solidFill>
              <a:srgbClr val="BED5E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1" name="rc290"/>
            <p:cNvSpPr/>
            <p:nvPr/>
          </p:nvSpPr>
          <p:spPr>
            <a:xfrm rot="5400000">
              <a:off x="7760719" y="2835033"/>
              <a:ext cx="146129" cy="4069"/>
            </a:xfrm>
            <a:prstGeom prst="rect">
              <a:avLst/>
            </a:prstGeom>
            <a:solidFill>
              <a:srgbClr val="C0D7E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2" name="rc291"/>
            <p:cNvSpPr/>
            <p:nvPr/>
          </p:nvSpPr>
          <p:spPr>
            <a:xfrm rot="5400000">
              <a:off x="7764788" y="2835033"/>
              <a:ext cx="146129" cy="4069"/>
            </a:xfrm>
            <a:prstGeom prst="rect">
              <a:avLst/>
            </a:prstGeom>
            <a:solidFill>
              <a:srgbClr val="C2D8E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3" name="rc292"/>
            <p:cNvSpPr/>
            <p:nvPr/>
          </p:nvSpPr>
          <p:spPr>
            <a:xfrm rot="5400000">
              <a:off x="7768857" y="2835033"/>
              <a:ext cx="146129" cy="4069"/>
            </a:xfrm>
            <a:prstGeom prst="rect">
              <a:avLst/>
            </a:prstGeom>
            <a:solidFill>
              <a:srgbClr val="C4D9E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4" name="rc293"/>
            <p:cNvSpPr/>
            <p:nvPr/>
          </p:nvSpPr>
          <p:spPr>
            <a:xfrm rot="5400000">
              <a:off x="7772925" y="2835033"/>
              <a:ext cx="146129" cy="4069"/>
            </a:xfrm>
            <a:prstGeom prst="rect">
              <a:avLst/>
            </a:prstGeom>
            <a:solidFill>
              <a:srgbClr val="C6DAE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5" name="rc294"/>
            <p:cNvSpPr/>
            <p:nvPr/>
          </p:nvSpPr>
          <p:spPr>
            <a:xfrm rot="5400000">
              <a:off x="7776994" y="2835033"/>
              <a:ext cx="146129" cy="4069"/>
            </a:xfrm>
            <a:prstGeom prst="rect">
              <a:avLst/>
            </a:prstGeom>
            <a:solidFill>
              <a:srgbClr val="C8DC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6" name="rc295"/>
            <p:cNvSpPr/>
            <p:nvPr/>
          </p:nvSpPr>
          <p:spPr>
            <a:xfrm rot="5400000">
              <a:off x="7781063" y="2835033"/>
              <a:ext cx="146129" cy="4069"/>
            </a:xfrm>
            <a:prstGeom prst="rect">
              <a:avLst/>
            </a:prstGeom>
            <a:solidFill>
              <a:srgbClr val="CADDE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7" name="rc296"/>
            <p:cNvSpPr/>
            <p:nvPr/>
          </p:nvSpPr>
          <p:spPr>
            <a:xfrm rot="5400000">
              <a:off x="7785132" y="2835033"/>
              <a:ext cx="146129" cy="4069"/>
            </a:xfrm>
            <a:prstGeom prst="rect">
              <a:avLst/>
            </a:prstGeom>
            <a:solidFill>
              <a:srgbClr val="CCDEE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8" name="rc297"/>
            <p:cNvSpPr/>
            <p:nvPr/>
          </p:nvSpPr>
          <p:spPr>
            <a:xfrm rot="5400000">
              <a:off x="7789201" y="2835033"/>
              <a:ext cx="146129" cy="4069"/>
            </a:xfrm>
            <a:prstGeom prst="rect">
              <a:avLst/>
            </a:prstGeom>
            <a:solidFill>
              <a:srgbClr val="CEDFE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9" name="rc298"/>
            <p:cNvSpPr/>
            <p:nvPr/>
          </p:nvSpPr>
          <p:spPr>
            <a:xfrm rot="5400000">
              <a:off x="7793270" y="2835033"/>
              <a:ext cx="146129" cy="4069"/>
            </a:xfrm>
            <a:prstGeom prst="rect">
              <a:avLst/>
            </a:prstGeom>
            <a:solidFill>
              <a:srgbClr val="D0E1E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0" name="rc299"/>
            <p:cNvSpPr/>
            <p:nvPr/>
          </p:nvSpPr>
          <p:spPr>
            <a:xfrm rot="5400000">
              <a:off x="7797339" y="2835033"/>
              <a:ext cx="146129" cy="4069"/>
            </a:xfrm>
            <a:prstGeom prst="rect">
              <a:avLst/>
            </a:prstGeom>
            <a:solidFill>
              <a:srgbClr val="D2E2E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1" name="rc300"/>
            <p:cNvSpPr/>
            <p:nvPr/>
          </p:nvSpPr>
          <p:spPr>
            <a:xfrm rot="5400000">
              <a:off x="7801408" y="2835033"/>
              <a:ext cx="146129" cy="4069"/>
            </a:xfrm>
            <a:prstGeom prst="rect">
              <a:avLst/>
            </a:prstGeom>
            <a:solidFill>
              <a:srgbClr val="D4E3E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2" name="rc301"/>
            <p:cNvSpPr/>
            <p:nvPr/>
          </p:nvSpPr>
          <p:spPr>
            <a:xfrm rot="5400000">
              <a:off x="7805477" y="2835033"/>
              <a:ext cx="146129" cy="4069"/>
            </a:xfrm>
            <a:prstGeom prst="rect">
              <a:avLst/>
            </a:prstGeom>
            <a:solidFill>
              <a:srgbClr val="D6E4F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3" name="rc302"/>
            <p:cNvSpPr/>
            <p:nvPr/>
          </p:nvSpPr>
          <p:spPr>
            <a:xfrm rot="5400000">
              <a:off x="7809546" y="2835033"/>
              <a:ext cx="146129" cy="4069"/>
            </a:xfrm>
            <a:prstGeom prst="rect">
              <a:avLst/>
            </a:prstGeom>
            <a:solidFill>
              <a:srgbClr val="D8E6F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4" name="rc303"/>
            <p:cNvSpPr/>
            <p:nvPr/>
          </p:nvSpPr>
          <p:spPr>
            <a:xfrm rot="5400000">
              <a:off x="7813615" y="2835033"/>
              <a:ext cx="146129" cy="4069"/>
            </a:xfrm>
            <a:prstGeom prst="rect">
              <a:avLst/>
            </a:prstGeom>
            <a:solidFill>
              <a:srgbClr val="D9E7F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5" name="rc304"/>
            <p:cNvSpPr/>
            <p:nvPr/>
          </p:nvSpPr>
          <p:spPr>
            <a:xfrm rot="5400000">
              <a:off x="7817684" y="2835033"/>
              <a:ext cx="146129" cy="4069"/>
            </a:xfrm>
            <a:prstGeom prst="rect">
              <a:avLst/>
            </a:prstGeom>
            <a:solidFill>
              <a:srgbClr val="DBE8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6" name="rc305"/>
            <p:cNvSpPr/>
            <p:nvPr/>
          </p:nvSpPr>
          <p:spPr>
            <a:xfrm rot="5400000">
              <a:off x="7821753" y="2835033"/>
              <a:ext cx="146129" cy="4069"/>
            </a:xfrm>
            <a:prstGeom prst="rect">
              <a:avLst/>
            </a:prstGeom>
            <a:solidFill>
              <a:srgbClr val="DDE9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7" name="rc306"/>
            <p:cNvSpPr/>
            <p:nvPr/>
          </p:nvSpPr>
          <p:spPr>
            <a:xfrm rot="5400000">
              <a:off x="7825822" y="2835033"/>
              <a:ext cx="146129" cy="4069"/>
            </a:xfrm>
            <a:prstGeom prst="rect">
              <a:avLst/>
            </a:prstGeom>
            <a:solidFill>
              <a:srgbClr val="DFEBF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8" name="rc307"/>
            <p:cNvSpPr/>
            <p:nvPr/>
          </p:nvSpPr>
          <p:spPr>
            <a:xfrm rot="5400000">
              <a:off x="7829890" y="2835033"/>
              <a:ext cx="146129" cy="4069"/>
            </a:xfrm>
            <a:prstGeom prst="rect">
              <a:avLst/>
            </a:prstGeom>
            <a:solidFill>
              <a:srgbClr val="E1ECF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9" name="rc308"/>
            <p:cNvSpPr/>
            <p:nvPr/>
          </p:nvSpPr>
          <p:spPr>
            <a:xfrm rot="5400000">
              <a:off x="7833959" y="2835033"/>
              <a:ext cx="146129" cy="4069"/>
            </a:xfrm>
            <a:prstGeom prst="rect">
              <a:avLst/>
            </a:prstGeom>
            <a:solidFill>
              <a:srgbClr val="E3EDF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0" name="rc309"/>
            <p:cNvSpPr/>
            <p:nvPr/>
          </p:nvSpPr>
          <p:spPr>
            <a:xfrm rot="5400000">
              <a:off x="7838028" y="2835033"/>
              <a:ext cx="146129" cy="4069"/>
            </a:xfrm>
            <a:prstGeom prst="rect">
              <a:avLst/>
            </a:prstGeom>
            <a:solidFill>
              <a:srgbClr val="E5EEF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1" name="rc310"/>
            <p:cNvSpPr/>
            <p:nvPr/>
          </p:nvSpPr>
          <p:spPr>
            <a:xfrm rot="5400000">
              <a:off x="7842097" y="2835033"/>
              <a:ext cx="146129" cy="4069"/>
            </a:xfrm>
            <a:prstGeom prst="rect">
              <a:avLst/>
            </a:prstGeom>
            <a:solidFill>
              <a:srgbClr val="E7F0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2" name="rc311"/>
            <p:cNvSpPr/>
            <p:nvPr/>
          </p:nvSpPr>
          <p:spPr>
            <a:xfrm rot="5400000">
              <a:off x="7846166" y="2835033"/>
              <a:ext cx="146129" cy="4069"/>
            </a:xfrm>
            <a:prstGeom prst="rect">
              <a:avLst/>
            </a:prstGeom>
            <a:solidFill>
              <a:srgbClr val="E9F1F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3" name="rc312"/>
            <p:cNvSpPr/>
            <p:nvPr/>
          </p:nvSpPr>
          <p:spPr>
            <a:xfrm rot="5400000">
              <a:off x="7850235" y="2835033"/>
              <a:ext cx="146129" cy="4069"/>
            </a:xfrm>
            <a:prstGeom prst="rect">
              <a:avLst/>
            </a:prstGeom>
            <a:solidFill>
              <a:srgbClr val="EBF2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4" name="rc313"/>
            <p:cNvSpPr/>
            <p:nvPr/>
          </p:nvSpPr>
          <p:spPr>
            <a:xfrm rot="5400000">
              <a:off x="7854304" y="2835033"/>
              <a:ext cx="146129" cy="4069"/>
            </a:xfrm>
            <a:prstGeom prst="rect">
              <a:avLst/>
            </a:prstGeom>
            <a:solidFill>
              <a:srgbClr val="EDF3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5" name="rc314"/>
            <p:cNvSpPr/>
            <p:nvPr/>
          </p:nvSpPr>
          <p:spPr>
            <a:xfrm rot="5400000">
              <a:off x="7858373" y="2835033"/>
              <a:ext cx="146129" cy="4069"/>
            </a:xfrm>
            <a:prstGeom prst="rect">
              <a:avLst/>
            </a:prstGeom>
            <a:solidFill>
              <a:srgbClr val="EFF5F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6" name="rc315"/>
            <p:cNvSpPr/>
            <p:nvPr/>
          </p:nvSpPr>
          <p:spPr>
            <a:xfrm rot="5400000">
              <a:off x="7862442" y="2835033"/>
              <a:ext cx="146129" cy="4069"/>
            </a:xfrm>
            <a:prstGeom prst="rect">
              <a:avLst/>
            </a:prstGeom>
            <a:solidFill>
              <a:srgbClr val="F1F6F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7" name="rc316"/>
            <p:cNvSpPr/>
            <p:nvPr/>
          </p:nvSpPr>
          <p:spPr>
            <a:xfrm rot="5400000">
              <a:off x="7866511" y="2835034"/>
              <a:ext cx="146129" cy="4068"/>
            </a:xfrm>
            <a:prstGeom prst="rect">
              <a:avLst/>
            </a:prstGeom>
            <a:solidFill>
              <a:srgbClr val="F3F7F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8" name="rc317"/>
            <p:cNvSpPr/>
            <p:nvPr/>
          </p:nvSpPr>
          <p:spPr>
            <a:xfrm rot="5400000">
              <a:off x="7870580" y="2835033"/>
              <a:ext cx="146129" cy="4069"/>
            </a:xfrm>
            <a:prstGeom prst="rect">
              <a:avLst/>
            </a:prstGeom>
            <a:solidFill>
              <a:srgbClr val="F5F8F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9" name="rc318"/>
            <p:cNvSpPr/>
            <p:nvPr/>
          </p:nvSpPr>
          <p:spPr>
            <a:xfrm rot="5400000">
              <a:off x="7874649" y="2835033"/>
              <a:ext cx="146129" cy="4069"/>
            </a:xfrm>
            <a:prstGeom prst="rect">
              <a:avLst/>
            </a:prstGeom>
            <a:solidFill>
              <a:srgbClr val="F7FAF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0" name="rc319"/>
            <p:cNvSpPr/>
            <p:nvPr/>
          </p:nvSpPr>
          <p:spPr>
            <a:xfrm rot="5400000">
              <a:off x="7878718" y="2835033"/>
              <a:ext cx="146129" cy="4069"/>
            </a:xfrm>
            <a:prstGeom prst="rect">
              <a:avLst/>
            </a:prstGeom>
            <a:solidFill>
              <a:srgbClr val="F9FBF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1" name="rc320"/>
            <p:cNvSpPr/>
            <p:nvPr/>
          </p:nvSpPr>
          <p:spPr>
            <a:xfrm rot="5400000">
              <a:off x="7882787" y="2835033"/>
              <a:ext cx="146129" cy="4069"/>
            </a:xfrm>
            <a:prstGeom prst="rect">
              <a:avLst/>
            </a:prstGeom>
            <a:solidFill>
              <a:srgbClr val="FBFCF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2" name="rc321"/>
            <p:cNvSpPr/>
            <p:nvPr/>
          </p:nvSpPr>
          <p:spPr>
            <a:xfrm rot="5400000">
              <a:off x="7886855" y="2835033"/>
              <a:ext cx="146129" cy="4069"/>
            </a:xfrm>
            <a:prstGeom prst="rect">
              <a:avLst/>
            </a:prstGeom>
            <a:solidFill>
              <a:srgbClr val="FDFDF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3" name="rc322"/>
            <p:cNvSpPr/>
            <p:nvPr/>
          </p:nvSpPr>
          <p:spPr>
            <a:xfrm rot="5400000">
              <a:off x="7890924" y="2835033"/>
              <a:ext cx="146129" cy="4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4" name="rc323"/>
            <p:cNvSpPr/>
            <p:nvPr/>
          </p:nvSpPr>
          <p:spPr>
            <a:xfrm rot="5400000">
              <a:off x="7894993" y="2835033"/>
              <a:ext cx="146129" cy="40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5" name="rc324"/>
            <p:cNvSpPr/>
            <p:nvPr/>
          </p:nvSpPr>
          <p:spPr>
            <a:xfrm rot="5400000">
              <a:off x="7899062" y="2835033"/>
              <a:ext cx="146129" cy="4069"/>
            </a:xfrm>
            <a:prstGeom prst="rect">
              <a:avLst/>
            </a:prstGeom>
            <a:solidFill>
              <a:srgbClr val="FEFCF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6" name="rc325"/>
            <p:cNvSpPr/>
            <p:nvPr/>
          </p:nvSpPr>
          <p:spPr>
            <a:xfrm rot="5400000">
              <a:off x="7903131" y="2835033"/>
              <a:ext cx="146129" cy="4069"/>
            </a:xfrm>
            <a:prstGeom prst="rect">
              <a:avLst/>
            </a:prstGeom>
            <a:solidFill>
              <a:srgbClr val="FEFAF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7" name="rc326"/>
            <p:cNvSpPr/>
            <p:nvPr/>
          </p:nvSpPr>
          <p:spPr>
            <a:xfrm rot="5400000">
              <a:off x="7907200" y="2835033"/>
              <a:ext cx="146129" cy="4069"/>
            </a:xfrm>
            <a:prstGeom prst="rect">
              <a:avLst/>
            </a:prstGeom>
            <a:solidFill>
              <a:srgbClr val="FEF8F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8" name="rc327"/>
            <p:cNvSpPr/>
            <p:nvPr/>
          </p:nvSpPr>
          <p:spPr>
            <a:xfrm rot="5400000">
              <a:off x="7911269" y="2835033"/>
              <a:ext cx="146129" cy="4069"/>
            </a:xfrm>
            <a:prstGeom prst="rect">
              <a:avLst/>
            </a:prstGeom>
            <a:solidFill>
              <a:srgbClr val="FEF6F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9" name="rc328"/>
            <p:cNvSpPr/>
            <p:nvPr/>
          </p:nvSpPr>
          <p:spPr>
            <a:xfrm rot="5400000">
              <a:off x="7915338" y="2835033"/>
              <a:ext cx="146129" cy="4069"/>
            </a:xfrm>
            <a:prstGeom prst="rect">
              <a:avLst/>
            </a:prstGeom>
            <a:solidFill>
              <a:srgbClr val="FEF4F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0" name="rc329"/>
            <p:cNvSpPr/>
            <p:nvPr/>
          </p:nvSpPr>
          <p:spPr>
            <a:xfrm rot="5400000">
              <a:off x="7919407" y="2835033"/>
              <a:ext cx="146129" cy="4069"/>
            </a:xfrm>
            <a:prstGeom prst="rect">
              <a:avLst/>
            </a:prstGeom>
            <a:solidFill>
              <a:srgbClr val="FD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1" name="rc330"/>
            <p:cNvSpPr/>
            <p:nvPr/>
          </p:nvSpPr>
          <p:spPr>
            <a:xfrm rot="5400000">
              <a:off x="7923476" y="2835033"/>
              <a:ext cx="146129" cy="4069"/>
            </a:xfrm>
            <a:prstGeom prst="rect">
              <a:avLst/>
            </a:prstGeom>
            <a:solidFill>
              <a:srgbClr val="FDF0F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2" name="rc331"/>
            <p:cNvSpPr/>
            <p:nvPr/>
          </p:nvSpPr>
          <p:spPr>
            <a:xfrm rot="5400000">
              <a:off x="7927545" y="2835033"/>
              <a:ext cx="146129" cy="4069"/>
            </a:xfrm>
            <a:prstGeom prst="rect">
              <a:avLst/>
            </a:prstGeom>
            <a:solidFill>
              <a:srgbClr val="FDEEE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3" name="rc332"/>
            <p:cNvSpPr/>
            <p:nvPr/>
          </p:nvSpPr>
          <p:spPr>
            <a:xfrm rot="5400000">
              <a:off x="7931614" y="2835033"/>
              <a:ext cx="146129" cy="4069"/>
            </a:xfrm>
            <a:prstGeom prst="rect">
              <a:avLst/>
            </a:prstGeom>
            <a:solidFill>
              <a:srgbClr val="FDECE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4" name="rc333"/>
            <p:cNvSpPr/>
            <p:nvPr/>
          </p:nvSpPr>
          <p:spPr>
            <a:xfrm rot="5400000">
              <a:off x="7935683" y="2835033"/>
              <a:ext cx="146129" cy="4069"/>
            </a:xfrm>
            <a:prstGeom prst="rect">
              <a:avLst/>
            </a:prstGeom>
            <a:solidFill>
              <a:srgbClr val="FDEAE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5" name="rc334"/>
            <p:cNvSpPr/>
            <p:nvPr/>
          </p:nvSpPr>
          <p:spPr>
            <a:xfrm rot="5400000">
              <a:off x="7939752" y="2835034"/>
              <a:ext cx="146129" cy="4068"/>
            </a:xfrm>
            <a:prstGeom prst="rect">
              <a:avLst/>
            </a:prstGeom>
            <a:solidFill>
              <a:srgbClr val="FDE8E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6" name="rc335"/>
            <p:cNvSpPr/>
            <p:nvPr/>
          </p:nvSpPr>
          <p:spPr>
            <a:xfrm rot="5400000">
              <a:off x="7943820" y="2835033"/>
              <a:ext cx="146129" cy="4069"/>
            </a:xfrm>
            <a:prstGeom prst="rect">
              <a:avLst/>
            </a:prstGeom>
            <a:solidFill>
              <a:srgbClr val="FCE6E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7" name="rc336"/>
            <p:cNvSpPr/>
            <p:nvPr/>
          </p:nvSpPr>
          <p:spPr>
            <a:xfrm rot="5400000">
              <a:off x="7947889" y="2835033"/>
              <a:ext cx="146129" cy="4069"/>
            </a:xfrm>
            <a:prstGeom prst="rect">
              <a:avLst/>
            </a:prstGeom>
            <a:solidFill>
              <a:srgbClr val="FCE4E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8" name="rc337"/>
            <p:cNvSpPr/>
            <p:nvPr/>
          </p:nvSpPr>
          <p:spPr>
            <a:xfrm rot="5400000">
              <a:off x="7951958" y="2835033"/>
              <a:ext cx="146129" cy="4069"/>
            </a:xfrm>
            <a:prstGeom prst="rect">
              <a:avLst/>
            </a:prstGeom>
            <a:solidFill>
              <a:srgbClr val="FCE2E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9" name="rc338"/>
            <p:cNvSpPr/>
            <p:nvPr/>
          </p:nvSpPr>
          <p:spPr>
            <a:xfrm rot="5400000">
              <a:off x="7956027" y="2835033"/>
              <a:ext cx="146129" cy="4069"/>
            </a:xfrm>
            <a:prstGeom prst="rect">
              <a:avLst/>
            </a:prstGeom>
            <a:solidFill>
              <a:srgbClr val="FCE0E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0" name="rc339"/>
            <p:cNvSpPr/>
            <p:nvPr/>
          </p:nvSpPr>
          <p:spPr>
            <a:xfrm rot="5400000">
              <a:off x="7960096" y="2835033"/>
              <a:ext cx="146129" cy="4069"/>
            </a:xfrm>
            <a:prstGeom prst="rect">
              <a:avLst/>
            </a:prstGeom>
            <a:solidFill>
              <a:srgbClr val="FCDED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1" name="rc340"/>
            <p:cNvSpPr/>
            <p:nvPr/>
          </p:nvSpPr>
          <p:spPr>
            <a:xfrm rot="5400000">
              <a:off x="7964165" y="2835033"/>
              <a:ext cx="146129" cy="4069"/>
            </a:xfrm>
            <a:prstGeom prst="rect">
              <a:avLst/>
            </a:prstGeom>
            <a:solidFill>
              <a:srgbClr val="FCDC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2" name="rc341"/>
            <p:cNvSpPr/>
            <p:nvPr/>
          </p:nvSpPr>
          <p:spPr>
            <a:xfrm rot="5400000">
              <a:off x="7968234" y="2835033"/>
              <a:ext cx="146129" cy="4069"/>
            </a:xfrm>
            <a:prstGeom prst="rect">
              <a:avLst/>
            </a:prstGeom>
            <a:solidFill>
              <a:srgbClr val="FBDAD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3" name="rc342"/>
            <p:cNvSpPr/>
            <p:nvPr/>
          </p:nvSpPr>
          <p:spPr>
            <a:xfrm rot="5400000">
              <a:off x="7972303" y="2835033"/>
              <a:ext cx="146129" cy="4069"/>
            </a:xfrm>
            <a:prstGeom prst="rect">
              <a:avLst/>
            </a:prstGeom>
            <a:solidFill>
              <a:srgbClr val="FBD8D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4" name="rc343"/>
            <p:cNvSpPr/>
            <p:nvPr/>
          </p:nvSpPr>
          <p:spPr>
            <a:xfrm rot="5400000">
              <a:off x="7976372" y="2835033"/>
              <a:ext cx="146129" cy="4069"/>
            </a:xfrm>
            <a:prstGeom prst="rect">
              <a:avLst/>
            </a:prstGeom>
            <a:solidFill>
              <a:srgbClr val="FBD6D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5" name="rc344"/>
            <p:cNvSpPr/>
            <p:nvPr/>
          </p:nvSpPr>
          <p:spPr>
            <a:xfrm rot="5400000">
              <a:off x="7980441" y="2835033"/>
              <a:ext cx="146129" cy="4069"/>
            </a:xfrm>
            <a:prstGeom prst="rect">
              <a:avLst/>
            </a:prstGeom>
            <a:solidFill>
              <a:srgbClr val="FBD4D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6" name="rc345"/>
            <p:cNvSpPr/>
            <p:nvPr/>
          </p:nvSpPr>
          <p:spPr>
            <a:xfrm rot="5400000">
              <a:off x="7984510" y="2835033"/>
              <a:ext cx="146129" cy="4069"/>
            </a:xfrm>
            <a:prstGeom prst="rect">
              <a:avLst/>
            </a:prstGeom>
            <a:solidFill>
              <a:srgbClr val="FBD2D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7" name="rc346"/>
            <p:cNvSpPr/>
            <p:nvPr/>
          </p:nvSpPr>
          <p:spPr>
            <a:xfrm rot="5400000">
              <a:off x="7988579" y="2835033"/>
              <a:ext cx="146129" cy="4069"/>
            </a:xfrm>
            <a:prstGeom prst="rect">
              <a:avLst/>
            </a:prstGeom>
            <a:solidFill>
              <a:srgbClr val="FBD0D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8" name="rc347"/>
            <p:cNvSpPr/>
            <p:nvPr/>
          </p:nvSpPr>
          <p:spPr>
            <a:xfrm rot="5400000">
              <a:off x="7992648" y="2835033"/>
              <a:ext cx="146129" cy="4069"/>
            </a:xfrm>
            <a:prstGeom prst="rect">
              <a:avLst/>
            </a:prstGeom>
            <a:solidFill>
              <a:srgbClr val="FACEC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9" name="rc348"/>
            <p:cNvSpPr/>
            <p:nvPr/>
          </p:nvSpPr>
          <p:spPr>
            <a:xfrm rot="5400000">
              <a:off x="7996716" y="2835033"/>
              <a:ext cx="146129" cy="4069"/>
            </a:xfrm>
            <a:prstGeom prst="rect">
              <a:avLst/>
            </a:prstGeom>
            <a:solidFill>
              <a:srgbClr val="FACCC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0" name="rc349"/>
            <p:cNvSpPr/>
            <p:nvPr/>
          </p:nvSpPr>
          <p:spPr>
            <a:xfrm rot="5400000">
              <a:off x="8000785" y="2835033"/>
              <a:ext cx="146129" cy="4069"/>
            </a:xfrm>
            <a:prstGeom prst="rect">
              <a:avLst/>
            </a:prstGeom>
            <a:solidFill>
              <a:srgbClr val="FACAC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1" name="rc350"/>
            <p:cNvSpPr/>
            <p:nvPr/>
          </p:nvSpPr>
          <p:spPr>
            <a:xfrm rot="5400000">
              <a:off x="8004854" y="2835033"/>
              <a:ext cx="146129" cy="4069"/>
            </a:xfrm>
            <a:prstGeom prst="rect">
              <a:avLst/>
            </a:prstGeom>
            <a:solidFill>
              <a:srgbClr val="FAC8C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2" name="rc351"/>
            <p:cNvSpPr/>
            <p:nvPr/>
          </p:nvSpPr>
          <p:spPr>
            <a:xfrm rot="5400000">
              <a:off x="8008923" y="2835033"/>
              <a:ext cx="146129" cy="4069"/>
            </a:xfrm>
            <a:prstGeom prst="rect">
              <a:avLst/>
            </a:prstGeom>
            <a:solidFill>
              <a:srgbClr val="FAC6C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3" name="rc352"/>
            <p:cNvSpPr/>
            <p:nvPr/>
          </p:nvSpPr>
          <p:spPr>
            <a:xfrm rot="5400000">
              <a:off x="8012992" y="2835033"/>
              <a:ext cx="146129" cy="4069"/>
            </a:xfrm>
            <a:prstGeom prst="rect">
              <a:avLst/>
            </a:prstGeom>
            <a:solidFill>
              <a:srgbClr val="FAC4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4" name="rc353"/>
            <p:cNvSpPr/>
            <p:nvPr/>
          </p:nvSpPr>
          <p:spPr>
            <a:xfrm rot="5400000">
              <a:off x="8017061" y="2835033"/>
              <a:ext cx="146129" cy="4069"/>
            </a:xfrm>
            <a:prstGeom prst="rect">
              <a:avLst/>
            </a:prstGeom>
            <a:solidFill>
              <a:srgbClr val="F9C2C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5" name="rc354"/>
            <p:cNvSpPr/>
            <p:nvPr/>
          </p:nvSpPr>
          <p:spPr>
            <a:xfrm rot="5400000">
              <a:off x="8021130" y="2835033"/>
              <a:ext cx="146129" cy="4069"/>
            </a:xfrm>
            <a:prstGeom prst="rect">
              <a:avLst/>
            </a:prstGeom>
            <a:solidFill>
              <a:srgbClr val="F9C0C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6" name="rc355"/>
            <p:cNvSpPr/>
            <p:nvPr/>
          </p:nvSpPr>
          <p:spPr>
            <a:xfrm rot="5400000">
              <a:off x="8025199" y="2835033"/>
              <a:ext cx="146129" cy="4069"/>
            </a:xfrm>
            <a:prstGeom prst="rect">
              <a:avLst/>
            </a:prstGeom>
            <a:solidFill>
              <a:srgbClr val="F9BEB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7" name="rc356"/>
            <p:cNvSpPr/>
            <p:nvPr/>
          </p:nvSpPr>
          <p:spPr>
            <a:xfrm rot="5400000">
              <a:off x="8029268" y="2835033"/>
              <a:ext cx="146129" cy="4069"/>
            </a:xfrm>
            <a:prstGeom prst="rect">
              <a:avLst/>
            </a:prstGeom>
            <a:solidFill>
              <a:srgbClr val="F9BCB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8" name="rc357"/>
            <p:cNvSpPr/>
            <p:nvPr/>
          </p:nvSpPr>
          <p:spPr>
            <a:xfrm rot="5400000">
              <a:off x="8033337" y="2835033"/>
              <a:ext cx="146129" cy="4069"/>
            </a:xfrm>
            <a:prstGeom prst="rect">
              <a:avLst/>
            </a:prstGeom>
            <a:solidFill>
              <a:srgbClr val="F9B9B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9" name="rc358"/>
            <p:cNvSpPr/>
            <p:nvPr/>
          </p:nvSpPr>
          <p:spPr>
            <a:xfrm rot="5400000">
              <a:off x="8037406" y="2835034"/>
              <a:ext cx="146129" cy="4068"/>
            </a:xfrm>
            <a:prstGeom prst="rect">
              <a:avLst/>
            </a:prstGeom>
            <a:solidFill>
              <a:srgbClr val="F9B7B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0" name="rc359"/>
            <p:cNvSpPr/>
            <p:nvPr/>
          </p:nvSpPr>
          <p:spPr>
            <a:xfrm rot="5400000">
              <a:off x="8041475" y="2835033"/>
              <a:ext cx="146129" cy="4069"/>
            </a:xfrm>
            <a:prstGeom prst="rect">
              <a:avLst/>
            </a:prstGeom>
            <a:solidFill>
              <a:srgbClr val="F8B5B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1" name="rc360"/>
            <p:cNvSpPr/>
            <p:nvPr/>
          </p:nvSpPr>
          <p:spPr>
            <a:xfrm rot="5400000">
              <a:off x="8045544" y="2835033"/>
              <a:ext cx="146129" cy="4069"/>
            </a:xfrm>
            <a:prstGeom prst="rect">
              <a:avLst/>
            </a:prstGeom>
            <a:solidFill>
              <a:srgbClr val="F8B3B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2" name="rc361"/>
            <p:cNvSpPr/>
            <p:nvPr/>
          </p:nvSpPr>
          <p:spPr>
            <a:xfrm rot="5400000">
              <a:off x="8049613" y="2835034"/>
              <a:ext cx="146129" cy="4068"/>
            </a:xfrm>
            <a:prstGeom prst="rect">
              <a:avLst/>
            </a:prstGeom>
            <a:solidFill>
              <a:srgbClr val="F8B1B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3" name="rc362"/>
            <p:cNvSpPr/>
            <p:nvPr/>
          </p:nvSpPr>
          <p:spPr>
            <a:xfrm rot="5400000">
              <a:off x="8053681" y="2835033"/>
              <a:ext cx="146129" cy="4069"/>
            </a:xfrm>
            <a:prstGeom prst="rect">
              <a:avLst/>
            </a:prstGeom>
            <a:solidFill>
              <a:srgbClr val="F8AFA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4" name="rc363"/>
            <p:cNvSpPr/>
            <p:nvPr/>
          </p:nvSpPr>
          <p:spPr>
            <a:xfrm rot="5400000">
              <a:off x="8057750" y="2835033"/>
              <a:ext cx="146129" cy="4069"/>
            </a:xfrm>
            <a:prstGeom prst="rect">
              <a:avLst/>
            </a:prstGeom>
            <a:solidFill>
              <a:srgbClr val="F8ADA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5" name="rc364"/>
            <p:cNvSpPr/>
            <p:nvPr/>
          </p:nvSpPr>
          <p:spPr>
            <a:xfrm rot="5400000">
              <a:off x="8061819" y="2835033"/>
              <a:ext cx="146129" cy="4069"/>
            </a:xfrm>
            <a:prstGeom prst="rect">
              <a:avLst/>
            </a:prstGeom>
            <a:solidFill>
              <a:srgbClr val="F8ABA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6" name="rc365"/>
            <p:cNvSpPr/>
            <p:nvPr/>
          </p:nvSpPr>
          <p:spPr>
            <a:xfrm rot="5400000">
              <a:off x="8065888" y="2835033"/>
              <a:ext cx="146129" cy="4069"/>
            </a:xfrm>
            <a:prstGeom prst="rect">
              <a:avLst/>
            </a:prstGeom>
            <a:solidFill>
              <a:srgbClr val="F7A9A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7" name="rc366"/>
            <p:cNvSpPr/>
            <p:nvPr/>
          </p:nvSpPr>
          <p:spPr>
            <a:xfrm rot="5400000">
              <a:off x="8069957" y="2835033"/>
              <a:ext cx="146129" cy="4069"/>
            </a:xfrm>
            <a:prstGeom prst="rect">
              <a:avLst/>
            </a:prstGeom>
            <a:solidFill>
              <a:srgbClr val="F7A7A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8" name="rc367"/>
            <p:cNvSpPr/>
            <p:nvPr/>
          </p:nvSpPr>
          <p:spPr>
            <a:xfrm rot="5400000">
              <a:off x="8074026" y="2835033"/>
              <a:ext cx="146129" cy="4069"/>
            </a:xfrm>
            <a:prstGeom prst="rect">
              <a:avLst/>
            </a:prstGeom>
            <a:solidFill>
              <a:srgbClr val="F7A5A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9" name="rc368"/>
            <p:cNvSpPr/>
            <p:nvPr/>
          </p:nvSpPr>
          <p:spPr>
            <a:xfrm rot="5400000">
              <a:off x="8078095" y="2835033"/>
              <a:ext cx="146129" cy="4069"/>
            </a:xfrm>
            <a:prstGeom prst="rect">
              <a:avLst/>
            </a:prstGeom>
            <a:solidFill>
              <a:srgbClr val="F7A3A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0" name="rc369"/>
            <p:cNvSpPr/>
            <p:nvPr/>
          </p:nvSpPr>
          <p:spPr>
            <a:xfrm rot="5400000">
              <a:off x="8082164" y="2835033"/>
              <a:ext cx="146129" cy="4069"/>
            </a:xfrm>
            <a:prstGeom prst="rect">
              <a:avLst/>
            </a:prstGeom>
            <a:solidFill>
              <a:srgbClr val="F7A1A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1" name="rc370"/>
            <p:cNvSpPr/>
            <p:nvPr/>
          </p:nvSpPr>
          <p:spPr>
            <a:xfrm rot="5400000">
              <a:off x="8086233" y="2835033"/>
              <a:ext cx="146129" cy="4069"/>
            </a:xfrm>
            <a:prstGeom prst="rect">
              <a:avLst/>
            </a:prstGeom>
            <a:solidFill>
              <a:srgbClr val="F79F9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2" name="rc371"/>
            <p:cNvSpPr/>
            <p:nvPr/>
          </p:nvSpPr>
          <p:spPr>
            <a:xfrm rot="5400000">
              <a:off x="8090302" y="2835033"/>
              <a:ext cx="146129" cy="4069"/>
            </a:xfrm>
            <a:prstGeom prst="rect">
              <a:avLst/>
            </a:prstGeom>
            <a:solidFill>
              <a:srgbClr val="F69D9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3" name="rc372"/>
            <p:cNvSpPr/>
            <p:nvPr/>
          </p:nvSpPr>
          <p:spPr>
            <a:xfrm rot="5400000">
              <a:off x="8094371" y="2835033"/>
              <a:ext cx="146129" cy="4069"/>
            </a:xfrm>
            <a:prstGeom prst="rect">
              <a:avLst/>
            </a:prstGeom>
            <a:solidFill>
              <a:srgbClr val="F69B9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4" name="rc373"/>
            <p:cNvSpPr/>
            <p:nvPr/>
          </p:nvSpPr>
          <p:spPr>
            <a:xfrm rot="5400000">
              <a:off x="8098440" y="2835033"/>
              <a:ext cx="146129" cy="4069"/>
            </a:xfrm>
            <a:prstGeom prst="rect">
              <a:avLst/>
            </a:prstGeom>
            <a:solidFill>
              <a:srgbClr val="F6999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5" name="rc374"/>
            <p:cNvSpPr/>
            <p:nvPr/>
          </p:nvSpPr>
          <p:spPr>
            <a:xfrm rot="5400000">
              <a:off x="8102509" y="2835033"/>
              <a:ext cx="146129" cy="4069"/>
            </a:xfrm>
            <a:prstGeom prst="rect">
              <a:avLst/>
            </a:prstGeom>
            <a:solidFill>
              <a:srgbClr val="F6979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6" name="rc375"/>
            <p:cNvSpPr/>
            <p:nvPr/>
          </p:nvSpPr>
          <p:spPr>
            <a:xfrm rot="5400000">
              <a:off x="8106577" y="2835033"/>
              <a:ext cx="146129" cy="4069"/>
            </a:xfrm>
            <a:prstGeom prst="rect">
              <a:avLst/>
            </a:prstGeom>
            <a:solidFill>
              <a:srgbClr val="F6959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7" name="rc376"/>
            <p:cNvSpPr/>
            <p:nvPr/>
          </p:nvSpPr>
          <p:spPr>
            <a:xfrm rot="5400000">
              <a:off x="8110646" y="2835033"/>
              <a:ext cx="146129" cy="4069"/>
            </a:xfrm>
            <a:prstGeom prst="rect">
              <a:avLst/>
            </a:prstGeom>
            <a:solidFill>
              <a:srgbClr val="F5939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8" name="rc377"/>
            <p:cNvSpPr/>
            <p:nvPr/>
          </p:nvSpPr>
          <p:spPr>
            <a:xfrm rot="5400000">
              <a:off x="8114715" y="2835033"/>
              <a:ext cx="146129" cy="4069"/>
            </a:xfrm>
            <a:prstGeom prst="rect">
              <a:avLst/>
            </a:prstGeom>
            <a:solidFill>
              <a:srgbClr val="F5919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9" name="rc378"/>
            <p:cNvSpPr/>
            <p:nvPr/>
          </p:nvSpPr>
          <p:spPr>
            <a:xfrm rot="5400000">
              <a:off x="8118784" y="2835033"/>
              <a:ext cx="146129" cy="4069"/>
            </a:xfrm>
            <a:prstGeom prst="rect">
              <a:avLst/>
            </a:prstGeom>
            <a:solidFill>
              <a:srgbClr val="F58F8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0" name="rc379"/>
            <p:cNvSpPr/>
            <p:nvPr/>
          </p:nvSpPr>
          <p:spPr>
            <a:xfrm rot="5400000">
              <a:off x="8122853" y="2835033"/>
              <a:ext cx="146129" cy="4069"/>
            </a:xfrm>
            <a:prstGeom prst="rect">
              <a:avLst/>
            </a:prstGeom>
            <a:solidFill>
              <a:srgbClr val="F58D8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1" name="rc380"/>
            <p:cNvSpPr/>
            <p:nvPr/>
          </p:nvSpPr>
          <p:spPr>
            <a:xfrm rot="5400000">
              <a:off x="8126922" y="2835033"/>
              <a:ext cx="146129" cy="4069"/>
            </a:xfrm>
            <a:prstGeom prst="rect">
              <a:avLst/>
            </a:prstGeom>
            <a:solidFill>
              <a:srgbClr val="F58B8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2" name="rc381"/>
            <p:cNvSpPr/>
            <p:nvPr/>
          </p:nvSpPr>
          <p:spPr>
            <a:xfrm rot="5400000">
              <a:off x="8130991" y="2835033"/>
              <a:ext cx="146129" cy="4069"/>
            </a:xfrm>
            <a:prstGeom prst="rect">
              <a:avLst/>
            </a:prstGeom>
            <a:solidFill>
              <a:srgbClr val="F5898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3" name="rc382"/>
            <p:cNvSpPr/>
            <p:nvPr/>
          </p:nvSpPr>
          <p:spPr>
            <a:xfrm rot="5400000">
              <a:off x="8135060" y="2835034"/>
              <a:ext cx="146129" cy="4068"/>
            </a:xfrm>
            <a:prstGeom prst="rect">
              <a:avLst/>
            </a:prstGeom>
            <a:solidFill>
              <a:srgbClr val="F4878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4" name="rc383"/>
            <p:cNvSpPr/>
            <p:nvPr/>
          </p:nvSpPr>
          <p:spPr>
            <a:xfrm rot="5400000">
              <a:off x="8139129" y="2835033"/>
              <a:ext cx="146129" cy="4069"/>
            </a:xfrm>
            <a:prstGeom prst="rect">
              <a:avLst/>
            </a:prstGeom>
            <a:solidFill>
              <a:srgbClr val="F4858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5" name="rc384"/>
            <p:cNvSpPr/>
            <p:nvPr/>
          </p:nvSpPr>
          <p:spPr>
            <a:xfrm rot="5400000">
              <a:off x="8143198" y="2835033"/>
              <a:ext cx="146129" cy="4069"/>
            </a:xfrm>
            <a:prstGeom prst="rect">
              <a:avLst/>
            </a:prstGeom>
            <a:solidFill>
              <a:srgbClr val="F4838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6" name="rc385"/>
            <p:cNvSpPr/>
            <p:nvPr/>
          </p:nvSpPr>
          <p:spPr>
            <a:xfrm rot="5400000">
              <a:off x="8147267" y="2835033"/>
              <a:ext cx="146129" cy="4069"/>
            </a:xfrm>
            <a:prstGeom prst="rect">
              <a:avLst/>
            </a:prstGeom>
            <a:solidFill>
              <a:srgbClr val="F4818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7" name="rc386"/>
            <p:cNvSpPr/>
            <p:nvPr/>
          </p:nvSpPr>
          <p:spPr>
            <a:xfrm rot="5400000">
              <a:off x="8151336" y="2835033"/>
              <a:ext cx="146129" cy="4069"/>
            </a:xfrm>
            <a:prstGeom prst="rect">
              <a:avLst/>
            </a:prstGeom>
            <a:solidFill>
              <a:srgbClr val="F47F7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8" name="rc387"/>
            <p:cNvSpPr/>
            <p:nvPr/>
          </p:nvSpPr>
          <p:spPr>
            <a:xfrm rot="5400000">
              <a:off x="8155405" y="2835033"/>
              <a:ext cx="146129" cy="4069"/>
            </a:xfrm>
            <a:prstGeom prst="rect">
              <a:avLst/>
            </a:prstGeom>
            <a:solidFill>
              <a:srgbClr val="F47D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9" name="rc388"/>
            <p:cNvSpPr/>
            <p:nvPr/>
          </p:nvSpPr>
          <p:spPr>
            <a:xfrm rot="5400000">
              <a:off x="8159474" y="2835034"/>
              <a:ext cx="146129" cy="4068"/>
            </a:xfrm>
            <a:prstGeom prst="rect">
              <a:avLst/>
            </a:prstGeom>
            <a:solidFill>
              <a:srgbClr val="F37B7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0" name="rc389"/>
            <p:cNvSpPr/>
            <p:nvPr/>
          </p:nvSpPr>
          <p:spPr>
            <a:xfrm rot="5400000">
              <a:off x="8163542" y="2835033"/>
              <a:ext cx="146129" cy="4069"/>
            </a:xfrm>
            <a:prstGeom prst="rect">
              <a:avLst/>
            </a:prstGeom>
            <a:solidFill>
              <a:srgbClr val="F379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1" name="rc390"/>
            <p:cNvSpPr/>
            <p:nvPr/>
          </p:nvSpPr>
          <p:spPr>
            <a:xfrm rot="5400000">
              <a:off x="8167611" y="2835033"/>
              <a:ext cx="146129" cy="4069"/>
            </a:xfrm>
            <a:prstGeom prst="rect">
              <a:avLst/>
            </a:prstGeom>
            <a:solidFill>
              <a:srgbClr val="F3767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2" name="rc391"/>
            <p:cNvSpPr/>
            <p:nvPr/>
          </p:nvSpPr>
          <p:spPr>
            <a:xfrm rot="5400000">
              <a:off x="8171680" y="2835033"/>
              <a:ext cx="146129" cy="4069"/>
            </a:xfrm>
            <a:prstGeom prst="rect">
              <a:avLst/>
            </a:prstGeom>
            <a:solidFill>
              <a:srgbClr val="F3747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3" name="rc392"/>
            <p:cNvSpPr/>
            <p:nvPr/>
          </p:nvSpPr>
          <p:spPr>
            <a:xfrm rot="5400000">
              <a:off x="8175749" y="2835033"/>
              <a:ext cx="146129" cy="4069"/>
            </a:xfrm>
            <a:prstGeom prst="rect">
              <a:avLst/>
            </a:prstGeom>
            <a:solidFill>
              <a:srgbClr val="F3727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4" name="rc393"/>
            <p:cNvSpPr/>
            <p:nvPr/>
          </p:nvSpPr>
          <p:spPr>
            <a:xfrm rot="5400000">
              <a:off x="8179818" y="2835033"/>
              <a:ext cx="146129" cy="4069"/>
            </a:xfrm>
            <a:prstGeom prst="rect">
              <a:avLst/>
            </a:prstGeom>
            <a:solidFill>
              <a:srgbClr val="F3707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5" name="rc394"/>
            <p:cNvSpPr/>
            <p:nvPr/>
          </p:nvSpPr>
          <p:spPr>
            <a:xfrm rot="5400000">
              <a:off x="8183887" y="2835033"/>
              <a:ext cx="146129" cy="4069"/>
            </a:xfrm>
            <a:prstGeom prst="rect">
              <a:avLst/>
            </a:prstGeom>
            <a:solidFill>
              <a:srgbClr val="F26E6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6" name="rc395"/>
            <p:cNvSpPr/>
            <p:nvPr/>
          </p:nvSpPr>
          <p:spPr>
            <a:xfrm rot="5400000">
              <a:off x="8187956" y="2835033"/>
              <a:ext cx="146129" cy="4069"/>
            </a:xfrm>
            <a:prstGeom prst="rect">
              <a:avLst/>
            </a:prstGeom>
            <a:solidFill>
              <a:srgbClr val="F26C6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7" name="rc396"/>
            <p:cNvSpPr/>
            <p:nvPr/>
          </p:nvSpPr>
          <p:spPr>
            <a:xfrm rot="5400000">
              <a:off x="8192025" y="2835033"/>
              <a:ext cx="146129" cy="4069"/>
            </a:xfrm>
            <a:prstGeom prst="rect">
              <a:avLst/>
            </a:prstGeom>
            <a:solidFill>
              <a:srgbClr val="F26A6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8" name="rc397"/>
            <p:cNvSpPr/>
            <p:nvPr/>
          </p:nvSpPr>
          <p:spPr>
            <a:xfrm rot="5400000">
              <a:off x="8196094" y="2835034"/>
              <a:ext cx="146129" cy="4068"/>
            </a:xfrm>
            <a:prstGeom prst="rect">
              <a:avLst/>
            </a:prstGeom>
            <a:solidFill>
              <a:srgbClr val="F2686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9" name="rc398"/>
            <p:cNvSpPr/>
            <p:nvPr/>
          </p:nvSpPr>
          <p:spPr>
            <a:xfrm rot="5400000">
              <a:off x="8200163" y="2835033"/>
              <a:ext cx="146129" cy="4069"/>
            </a:xfrm>
            <a:prstGeom prst="rect">
              <a:avLst/>
            </a:prstGeom>
            <a:solidFill>
              <a:srgbClr val="F2666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0" name="rc399"/>
            <p:cNvSpPr/>
            <p:nvPr/>
          </p:nvSpPr>
          <p:spPr>
            <a:xfrm rot="5400000">
              <a:off x="8204232" y="2835033"/>
              <a:ext cx="146129" cy="4069"/>
            </a:xfrm>
            <a:prstGeom prst="rect">
              <a:avLst/>
            </a:prstGeom>
            <a:solidFill>
              <a:srgbClr val="F2646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1" name="rc400"/>
            <p:cNvSpPr/>
            <p:nvPr/>
          </p:nvSpPr>
          <p:spPr>
            <a:xfrm rot="5400000">
              <a:off x="8208301" y="2835034"/>
              <a:ext cx="146129" cy="4068"/>
            </a:xfrm>
            <a:prstGeom prst="rect">
              <a:avLst/>
            </a:prstGeom>
            <a:solidFill>
              <a:srgbClr val="F1626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2" name="rc401"/>
            <p:cNvSpPr/>
            <p:nvPr/>
          </p:nvSpPr>
          <p:spPr>
            <a:xfrm rot="5400000">
              <a:off x="8212370" y="2835033"/>
              <a:ext cx="146129" cy="4069"/>
            </a:xfrm>
            <a:prstGeom prst="rect">
              <a:avLst/>
            </a:prstGeom>
            <a:solidFill>
              <a:srgbClr val="F1606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3" name="rc402"/>
            <p:cNvSpPr/>
            <p:nvPr/>
          </p:nvSpPr>
          <p:spPr>
            <a:xfrm rot="5400000">
              <a:off x="8216438" y="2835033"/>
              <a:ext cx="146129" cy="4069"/>
            </a:xfrm>
            <a:prstGeom prst="rect">
              <a:avLst/>
            </a:prstGeom>
            <a:solidFill>
              <a:srgbClr val="F15E5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4" name="rc403"/>
            <p:cNvSpPr/>
            <p:nvPr/>
          </p:nvSpPr>
          <p:spPr>
            <a:xfrm rot="5400000">
              <a:off x="8220508" y="2835034"/>
              <a:ext cx="146129" cy="4068"/>
            </a:xfrm>
            <a:prstGeom prst="rect">
              <a:avLst/>
            </a:prstGeom>
            <a:solidFill>
              <a:srgbClr val="F15C5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5" name="rc404"/>
            <p:cNvSpPr/>
            <p:nvPr/>
          </p:nvSpPr>
          <p:spPr>
            <a:xfrm rot="5400000">
              <a:off x="8224576" y="2835033"/>
              <a:ext cx="146129" cy="4069"/>
            </a:xfrm>
            <a:prstGeom prst="rect">
              <a:avLst/>
            </a:prstGeom>
            <a:solidFill>
              <a:srgbClr val="F15A5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6" name="rc405"/>
            <p:cNvSpPr/>
            <p:nvPr/>
          </p:nvSpPr>
          <p:spPr>
            <a:xfrm rot="5400000">
              <a:off x="8228645" y="2835033"/>
              <a:ext cx="146129" cy="4069"/>
            </a:xfrm>
            <a:prstGeom prst="rect">
              <a:avLst/>
            </a:prstGeom>
            <a:solidFill>
              <a:srgbClr val="F1585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7" name="rc406"/>
            <p:cNvSpPr/>
            <p:nvPr/>
          </p:nvSpPr>
          <p:spPr>
            <a:xfrm rot="5400000">
              <a:off x="8232714" y="2835034"/>
              <a:ext cx="146129" cy="4068"/>
            </a:xfrm>
            <a:prstGeom prst="rect">
              <a:avLst/>
            </a:prstGeom>
            <a:solidFill>
              <a:srgbClr val="F0565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8" name="rc407"/>
            <p:cNvSpPr/>
            <p:nvPr/>
          </p:nvSpPr>
          <p:spPr>
            <a:xfrm rot="5400000">
              <a:off x="8236783" y="2835033"/>
              <a:ext cx="146129" cy="4069"/>
            </a:xfrm>
            <a:prstGeom prst="rect">
              <a:avLst/>
            </a:prstGeom>
            <a:solidFill>
              <a:srgbClr val="F0545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9" name="rc408"/>
            <p:cNvSpPr/>
            <p:nvPr/>
          </p:nvSpPr>
          <p:spPr>
            <a:xfrm rot="5400000">
              <a:off x="8240852" y="2835033"/>
              <a:ext cx="146129" cy="4069"/>
            </a:xfrm>
            <a:prstGeom prst="rect">
              <a:avLst/>
            </a:prstGeom>
            <a:solidFill>
              <a:srgbClr val="F0525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0" name="rc409"/>
            <p:cNvSpPr/>
            <p:nvPr/>
          </p:nvSpPr>
          <p:spPr>
            <a:xfrm rot="5400000">
              <a:off x="8244921" y="2835034"/>
              <a:ext cx="146129" cy="4068"/>
            </a:xfrm>
            <a:prstGeom prst="rect">
              <a:avLst/>
            </a:prstGeom>
            <a:solidFill>
              <a:srgbClr val="F0505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1" name="rc410"/>
            <p:cNvSpPr/>
            <p:nvPr/>
          </p:nvSpPr>
          <p:spPr>
            <a:xfrm rot="5400000">
              <a:off x="8248990" y="2835033"/>
              <a:ext cx="146129" cy="4069"/>
            </a:xfrm>
            <a:prstGeom prst="rect">
              <a:avLst/>
            </a:prstGeom>
            <a:solidFill>
              <a:srgbClr val="F04E4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2" name="rc411"/>
            <p:cNvSpPr/>
            <p:nvPr/>
          </p:nvSpPr>
          <p:spPr>
            <a:xfrm rot="5400000">
              <a:off x="8253059" y="2835033"/>
              <a:ext cx="146129" cy="4069"/>
            </a:xfrm>
            <a:prstGeom prst="rect">
              <a:avLst/>
            </a:prstGeom>
            <a:solidFill>
              <a:srgbClr val="F04C4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3" name="rc412"/>
            <p:cNvSpPr/>
            <p:nvPr/>
          </p:nvSpPr>
          <p:spPr>
            <a:xfrm rot="5400000">
              <a:off x="8257128" y="2835033"/>
              <a:ext cx="146129" cy="4069"/>
            </a:xfrm>
            <a:prstGeom prst="rect">
              <a:avLst/>
            </a:prstGeom>
            <a:solidFill>
              <a:srgbClr val="EF4A4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4" name="rc413"/>
            <p:cNvSpPr/>
            <p:nvPr/>
          </p:nvSpPr>
          <p:spPr>
            <a:xfrm rot="5400000">
              <a:off x="8261197" y="2835033"/>
              <a:ext cx="146129" cy="4069"/>
            </a:xfrm>
            <a:prstGeom prst="rect">
              <a:avLst/>
            </a:prstGeom>
            <a:solidFill>
              <a:srgbClr val="EF484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5" name="rc414"/>
            <p:cNvSpPr/>
            <p:nvPr/>
          </p:nvSpPr>
          <p:spPr>
            <a:xfrm rot="5400000">
              <a:off x="8265266" y="2835033"/>
              <a:ext cx="146129" cy="4069"/>
            </a:xfrm>
            <a:prstGeom prst="rect">
              <a:avLst/>
            </a:prstGeom>
            <a:solidFill>
              <a:srgbClr val="EF4646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6" name="rc415"/>
            <p:cNvSpPr/>
            <p:nvPr/>
          </p:nvSpPr>
          <p:spPr>
            <a:xfrm rot="5400000">
              <a:off x="8269335" y="2835034"/>
              <a:ext cx="146129" cy="4068"/>
            </a:xfrm>
            <a:prstGeom prst="rect">
              <a:avLst/>
            </a:prstGeom>
            <a:solidFill>
              <a:srgbClr val="EF444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7" name="rc416"/>
            <p:cNvSpPr/>
            <p:nvPr/>
          </p:nvSpPr>
          <p:spPr>
            <a:xfrm rot="5400000">
              <a:off x="8273403" y="2835033"/>
              <a:ext cx="146129" cy="4069"/>
            </a:xfrm>
            <a:prstGeom prst="rect">
              <a:avLst/>
            </a:prstGeom>
            <a:solidFill>
              <a:srgbClr val="EF424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8" name="rc417"/>
            <p:cNvSpPr/>
            <p:nvPr/>
          </p:nvSpPr>
          <p:spPr>
            <a:xfrm rot="5400000">
              <a:off x="8277473" y="2835034"/>
              <a:ext cx="146129" cy="4068"/>
            </a:xfrm>
            <a:prstGeom prst="rect">
              <a:avLst/>
            </a:prstGeom>
            <a:solidFill>
              <a:srgbClr val="EF404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9" name="rc418"/>
            <p:cNvSpPr/>
            <p:nvPr/>
          </p:nvSpPr>
          <p:spPr>
            <a:xfrm rot="5400000">
              <a:off x="8281541" y="2835034"/>
              <a:ext cx="146129" cy="4068"/>
            </a:xfrm>
            <a:prstGeom prst="rect">
              <a:avLst/>
            </a:prstGeom>
            <a:solidFill>
              <a:srgbClr val="EE3E3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0" name="rc419"/>
            <p:cNvSpPr/>
            <p:nvPr/>
          </p:nvSpPr>
          <p:spPr>
            <a:xfrm rot="5400000">
              <a:off x="8285610" y="2835033"/>
              <a:ext cx="146129" cy="4069"/>
            </a:xfrm>
            <a:prstGeom prst="rect">
              <a:avLst/>
            </a:prstGeom>
            <a:solidFill>
              <a:srgbClr val="EE3C3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1" name="rc420"/>
            <p:cNvSpPr/>
            <p:nvPr/>
          </p:nvSpPr>
          <p:spPr>
            <a:xfrm rot="5400000">
              <a:off x="8289679" y="2835033"/>
              <a:ext cx="146129" cy="4069"/>
            </a:xfrm>
            <a:prstGeom prst="rect">
              <a:avLst/>
            </a:prstGeom>
            <a:solidFill>
              <a:srgbClr val="EE3A3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2" name="rc421"/>
            <p:cNvSpPr/>
            <p:nvPr/>
          </p:nvSpPr>
          <p:spPr>
            <a:xfrm rot="5400000">
              <a:off x="8293748" y="2835034"/>
              <a:ext cx="146129" cy="4068"/>
            </a:xfrm>
            <a:prstGeom prst="rect">
              <a:avLst/>
            </a:prstGeom>
            <a:solidFill>
              <a:srgbClr val="EE3838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grpSp>
          <p:nvGrpSpPr>
            <p:cNvPr id="465" name="组合 464">
              <a:extLst>
                <a:ext uri="{FF2B5EF4-FFF2-40B4-BE49-F238E27FC236}">
                  <a16:creationId xmlns:a16="http://schemas.microsoft.com/office/drawing/2014/main" id="{4440F897-175A-50E9-FB69-728F637DDAD0}"/>
                </a:ext>
              </a:extLst>
            </p:cNvPr>
            <p:cNvGrpSpPr/>
            <p:nvPr/>
          </p:nvGrpSpPr>
          <p:grpSpPr>
            <a:xfrm>
              <a:off x="7490176" y="3001391"/>
              <a:ext cx="919386" cy="39656"/>
              <a:chOff x="7490176" y="3001391"/>
              <a:chExt cx="919386" cy="39656"/>
            </a:xfrm>
          </p:grpSpPr>
          <p:sp>
            <p:nvSpPr>
              <p:cNvPr id="423" name="tx422"/>
              <p:cNvSpPr/>
              <p:nvPr/>
            </p:nvSpPr>
            <p:spPr>
              <a:xfrm>
                <a:off x="7490176" y="3001722"/>
                <a:ext cx="129932" cy="389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425" name="tx424"/>
              <p:cNvSpPr/>
              <p:nvPr/>
            </p:nvSpPr>
            <p:spPr>
              <a:xfrm>
                <a:off x="7921730" y="3001391"/>
                <a:ext cx="81270" cy="3965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427" name="tx426"/>
              <p:cNvSpPr/>
              <p:nvPr/>
            </p:nvSpPr>
            <p:spPr>
              <a:xfrm>
                <a:off x="8328292" y="3001722"/>
                <a:ext cx="81270" cy="3899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</p:grpSp>
      </p:grpSp>
      <p:grpSp>
        <p:nvGrpSpPr>
          <p:cNvPr id="460" name="组合 459">
            <a:extLst>
              <a:ext uri="{FF2B5EF4-FFF2-40B4-BE49-F238E27FC236}">
                <a16:creationId xmlns:a16="http://schemas.microsoft.com/office/drawing/2014/main" id="{EB8669E8-6C5D-00AB-FAFD-64C69A0B4405}"/>
              </a:ext>
            </a:extLst>
          </p:cNvPr>
          <p:cNvGrpSpPr/>
          <p:nvPr/>
        </p:nvGrpSpPr>
        <p:grpSpPr>
          <a:xfrm>
            <a:off x="1313294" y="931886"/>
            <a:ext cx="2758672" cy="4250497"/>
            <a:chOff x="1313294" y="931886"/>
            <a:chExt cx="2758672" cy="4250497"/>
          </a:xfrm>
        </p:grpSpPr>
        <p:grpSp>
          <p:nvGrpSpPr>
            <p:cNvPr id="431" name="组合 430">
              <a:extLst>
                <a:ext uri="{FF2B5EF4-FFF2-40B4-BE49-F238E27FC236}">
                  <a16:creationId xmlns:a16="http://schemas.microsoft.com/office/drawing/2014/main" id="{7362F447-E66B-A154-202C-272A3CFD431C}"/>
                </a:ext>
              </a:extLst>
            </p:cNvPr>
            <p:cNvGrpSpPr/>
            <p:nvPr/>
          </p:nvGrpSpPr>
          <p:grpSpPr>
            <a:xfrm>
              <a:off x="2761423" y="931886"/>
              <a:ext cx="1310543" cy="4195969"/>
              <a:chOff x="3119466" y="1740966"/>
              <a:chExt cx="1270000" cy="2336800"/>
            </a:xfrm>
          </p:grpSpPr>
          <p:sp>
            <p:nvSpPr>
              <p:cNvPr id="47" name="rc46"/>
              <p:cNvSpPr/>
              <p:nvPr/>
            </p:nvSpPr>
            <p:spPr>
              <a:xfrm>
                <a:off x="3119466" y="1740966"/>
                <a:ext cx="317500" cy="50800"/>
              </a:xfrm>
              <a:prstGeom prst="rect">
                <a:avLst/>
              </a:prstGeom>
              <a:solidFill>
                <a:srgbClr val="F47F7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" name="rc47"/>
              <p:cNvSpPr/>
              <p:nvPr/>
            </p:nvSpPr>
            <p:spPr>
              <a:xfrm>
                <a:off x="3119466" y="1791766"/>
                <a:ext cx="317500" cy="50800"/>
              </a:xfrm>
              <a:prstGeom prst="rect">
                <a:avLst/>
              </a:prstGeom>
              <a:solidFill>
                <a:srgbClr val="F59393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" name="rc48"/>
              <p:cNvSpPr/>
              <p:nvPr/>
            </p:nvSpPr>
            <p:spPr>
              <a:xfrm>
                <a:off x="3119466" y="1842566"/>
                <a:ext cx="317500" cy="50800"/>
              </a:xfrm>
              <a:prstGeom prst="rect">
                <a:avLst/>
              </a:prstGeom>
              <a:solidFill>
                <a:srgbClr val="F26A6A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" name="rc49"/>
              <p:cNvSpPr/>
              <p:nvPr/>
            </p:nvSpPr>
            <p:spPr>
              <a:xfrm>
                <a:off x="3119466" y="1893366"/>
                <a:ext cx="317500" cy="50800"/>
              </a:xfrm>
              <a:prstGeom prst="rect">
                <a:avLst/>
              </a:prstGeom>
              <a:solidFill>
                <a:srgbClr val="EE3A3A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" name="rc50"/>
              <p:cNvSpPr/>
              <p:nvPr/>
            </p:nvSpPr>
            <p:spPr>
              <a:xfrm>
                <a:off x="3119466" y="1944166"/>
                <a:ext cx="317500" cy="50800"/>
              </a:xfrm>
              <a:prstGeom prst="rect">
                <a:avLst/>
              </a:prstGeom>
              <a:solidFill>
                <a:srgbClr val="F15E5E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" name="rc51"/>
              <p:cNvSpPr/>
              <p:nvPr/>
            </p:nvSpPr>
            <p:spPr>
              <a:xfrm>
                <a:off x="3119466" y="1994966"/>
                <a:ext cx="317500" cy="50800"/>
              </a:xfrm>
              <a:prstGeom prst="rect">
                <a:avLst/>
              </a:prstGeom>
              <a:solidFill>
                <a:srgbClr val="F3767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" name="rc52"/>
              <p:cNvSpPr/>
              <p:nvPr/>
            </p:nvSpPr>
            <p:spPr>
              <a:xfrm>
                <a:off x="3119466" y="2045766"/>
                <a:ext cx="317500" cy="50800"/>
              </a:xfrm>
              <a:prstGeom prst="rect">
                <a:avLst/>
              </a:prstGeom>
              <a:solidFill>
                <a:srgbClr val="F48181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" name="rc53"/>
              <p:cNvSpPr/>
              <p:nvPr/>
            </p:nvSpPr>
            <p:spPr>
              <a:xfrm>
                <a:off x="3119466" y="2096566"/>
                <a:ext cx="317500" cy="50800"/>
              </a:xfrm>
              <a:prstGeom prst="rect">
                <a:avLst/>
              </a:prstGeom>
              <a:solidFill>
                <a:srgbClr val="F26E6E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" name="rc54"/>
              <p:cNvSpPr/>
              <p:nvPr/>
            </p:nvSpPr>
            <p:spPr>
              <a:xfrm>
                <a:off x="3119466" y="2147366"/>
                <a:ext cx="317500" cy="50800"/>
              </a:xfrm>
              <a:prstGeom prst="rect">
                <a:avLst/>
              </a:prstGeom>
              <a:solidFill>
                <a:srgbClr val="F69D9D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" name="rc55"/>
              <p:cNvSpPr/>
              <p:nvPr/>
            </p:nvSpPr>
            <p:spPr>
              <a:xfrm>
                <a:off x="3119466" y="2198166"/>
                <a:ext cx="317500" cy="50800"/>
              </a:xfrm>
              <a:prstGeom prst="rect">
                <a:avLst/>
              </a:prstGeom>
              <a:solidFill>
                <a:srgbClr val="F5898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" name="rc56"/>
              <p:cNvSpPr/>
              <p:nvPr/>
            </p:nvSpPr>
            <p:spPr>
              <a:xfrm>
                <a:off x="3119466" y="2248966"/>
                <a:ext cx="317500" cy="50800"/>
              </a:xfrm>
              <a:prstGeom prst="rect">
                <a:avLst/>
              </a:prstGeom>
              <a:solidFill>
                <a:srgbClr val="EE3A3A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" name="rc57"/>
              <p:cNvSpPr/>
              <p:nvPr/>
            </p:nvSpPr>
            <p:spPr>
              <a:xfrm>
                <a:off x="3119466" y="2299766"/>
                <a:ext cx="317500" cy="50800"/>
              </a:xfrm>
              <a:prstGeom prst="rect">
                <a:avLst/>
              </a:prstGeom>
              <a:solidFill>
                <a:srgbClr val="EE363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" name="rc58"/>
              <p:cNvSpPr/>
              <p:nvPr/>
            </p:nvSpPr>
            <p:spPr>
              <a:xfrm>
                <a:off x="3119466" y="2350566"/>
                <a:ext cx="317500" cy="50800"/>
              </a:xfrm>
              <a:prstGeom prst="rect">
                <a:avLst/>
              </a:prstGeom>
              <a:solidFill>
                <a:srgbClr val="FDF0F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" name="rc59"/>
              <p:cNvSpPr/>
              <p:nvPr/>
            </p:nvSpPr>
            <p:spPr>
              <a:xfrm>
                <a:off x="3119466" y="2401366"/>
                <a:ext cx="317500" cy="50800"/>
              </a:xfrm>
              <a:prstGeom prst="rect">
                <a:avLst/>
              </a:prstGeom>
              <a:solidFill>
                <a:srgbClr val="F69797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" name="rc60"/>
              <p:cNvSpPr/>
              <p:nvPr/>
            </p:nvSpPr>
            <p:spPr>
              <a:xfrm>
                <a:off x="3119466" y="2502966"/>
                <a:ext cx="317500" cy="50800"/>
              </a:xfrm>
              <a:prstGeom prst="rect">
                <a:avLst/>
              </a:prstGeom>
              <a:solidFill>
                <a:srgbClr val="F37272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" name="rc61"/>
              <p:cNvSpPr/>
              <p:nvPr/>
            </p:nvSpPr>
            <p:spPr>
              <a:xfrm>
                <a:off x="3119466" y="2553766"/>
                <a:ext cx="317500" cy="50800"/>
              </a:xfrm>
              <a:prstGeom prst="rect">
                <a:avLst/>
              </a:prstGeom>
              <a:solidFill>
                <a:srgbClr val="F59393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" name="rc62"/>
              <p:cNvSpPr/>
              <p:nvPr/>
            </p:nvSpPr>
            <p:spPr>
              <a:xfrm>
                <a:off x="3119466" y="2604566"/>
                <a:ext cx="317500" cy="50800"/>
              </a:xfrm>
              <a:prstGeom prst="rect">
                <a:avLst/>
              </a:prstGeom>
              <a:solidFill>
                <a:srgbClr val="EE363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" name="rc63"/>
              <p:cNvSpPr/>
              <p:nvPr/>
            </p:nvSpPr>
            <p:spPr>
              <a:xfrm>
                <a:off x="3119466" y="2655366"/>
                <a:ext cx="317500" cy="50800"/>
              </a:xfrm>
              <a:prstGeom prst="rect">
                <a:avLst/>
              </a:prstGeom>
              <a:solidFill>
                <a:srgbClr val="F48787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" name="rc64"/>
              <p:cNvSpPr/>
              <p:nvPr/>
            </p:nvSpPr>
            <p:spPr>
              <a:xfrm>
                <a:off x="3119466" y="2706166"/>
                <a:ext cx="317500" cy="50800"/>
              </a:xfrm>
              <a:prstGeom prst="rect">
                <a:avLst/>
              </a:prstGeom>
              <a:solidFill>
                <a:srgbClr val="F26464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" name="rc65"/>
              <p:cNvSpPr/>
              <p:nvPr/>
            </p:nvSpPr>
            <p:spPr>
              <a:xfrm>
                <a:off x="3119466" y="2807766"/>
                <a:ext cx="317500" cy="50800"/>
              </a:xfrm>
              <a:prstGeom prst="rect">
                <a:avLst/>
              </a:prstGeom>
              <a:solidFill>
                <a:srgbClr val="EE363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" name="rc66"/>
              <p:cNvSpPr/>
              <p:nvPr/>
            </p:nvSpPr>
            <p:spPr>
              <a:xfrm>
                <a:off x="3119466" y="2858566"/>
                <a:ext cx="317500" cy="50800"/>
              </a:xfrm>
              <a:prstGeom prst="rect">
                <a:avLst/>
              </a:prstGeom>
              <a:solidFill>
                <a:srgbClr val="EE363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" name="rc67"/>
              <p:cNvSpPr/>
              <p:nvPr/>
            </p:nvSpPr>
            <p:spPr>
              <a:xfrm>
                <a:off x="3119466" y="2909366"/>
                <a:ext cx="317500" cy="50800"/>
              </a:xfrm>
              <a:prstGeom prst="rect">
                <a:avLst/>
              </a:prstGeom>
              <a:solidFill>
                <a:srgbClr val="EE363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" name="rc68"/>
              <p:cNvSpPr/>
              <p:nvPr/>
            </p:nvSpPr>
            <p:spPr>
              <a:xfrm>
                <a:off x="3119466" y="2960166"/>
                <a:ext cx="317500" cy="50800"/>
              </a:xfrm>
              <a:prstGeom prst="rect">
                <a:avLst/>
              </a:prstGeom>
              <a:solidFill>
                <a:srgbClr val="EE363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" name="rc69"/>
              <p:cNvSpPr/>
              <p:nvPr/>
            </p:nvSpPr>
            <p:spPr>
              <a:xfrm>
                <a:off x="3119466" y="3010966"/>
                <a:ext cx="317500" cy="50800"/>
              </a:xfrm>
              <a:prstGeom prst="rect">
                <a:avLst/>
              </a:prstGeom>
              <a:solidFill>
                <a:srgbClr val="EE363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" name="rc70"/>
              <p:cNvSpPr/>
              <p:nvPr/>
            </p:nvSpPr>
            <p:spPr>
              <a:xfrm>
                <a:off x="3119466" y="3061766"/>
                <a:ext cx="317500" cy="50800"/>
              </a:xfrm>
              <a:prstGeom prst="rect">
                <a:avLst/>
              </a:prstGeom>
              <a:solidFill>
                <a:srgbClr val="EE363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" name="rc71"/>
              <p:cNvSpPr/>
              <p:nvPr/>
            </p:nvSpPr>
            <p:spPr>
              <a:xfrm>
                <a:off x="3119466" y="3112566"/>
                <a:ext cx="317500" cy="50800"/>
              </a:xfrm>
              <a:prstGeom prst="rect">
                <a:avLst/>
              </a:prstGeom>
              <a:solidFill>
                <a:srgbClr val="EE363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" name="rc72"/>
              <p:cNvSpPr/>
              <p:nvPr/>
            </p:nvSpPr>
            <p:spPr>
              <a:xfrm>
                <a:off x="3119466" y="3163366"/>
                <a:ext cx="317500" cy="50800"/>
              </a:xfrm>
              <a:prstGeom prst="rect">
                <a:avLst/>
              </a:prstGeom>
              <a:solidFill>
                <a:srgbClr val="EE363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" name="rc73"/>
              <p:cNvSpPr/>
              <p:nvPr/>
            </p:nvSpPr>
            <p:spPr>
              <a:xfrm>
                <a:off x="3119466" y="3214166"/>
                <a:ext cx="317500" cy="50800"/>
              </a:xfrm>
              <a:prstGeom prst="rect">
                <a:avLst/>
              </a:prstGeom>
              <a:solidFill>
                <a:srgbClr val="EE363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" name="rc74"/>
              <p:cNvSpPr/>
              <p:nvPr/>
            </p:nvSpPr>
            <p:spPr>
              <a:xfrm>
                <a:off x="3119466" y="3264966"/>
                <a:ext cx="317500" cy="50800"/>
              </a:xfrm>
              <a:prstGeom prst="rect">
                <a:avLst/>
              </a:prstGeom>
              <a:solidFill>
                <a:srgbClr val="EE363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" name="rc75"/>
              <p:cNvSpPr/>
              <p:nvPr/>
            </p:nvSpPr>
            <p:spPr>
              <a:xfrm>
                <a:off x="3119466" y="3366566"/>
                <a:ext cx="317500" cy="50800"/>
              </a:xfrm>
              <a:prstGeom prst="rect">
                <a:avLst/>
              </a:prstGeom>
              <a:solidFill>
                <a:srgbClr val="F2666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" name="rc76"/>
              <p:cNvSpPr/>
              <p:nvPr/>
            </p:nvSpPr>
            <p:spPr>
              <a:xfrm>
                <a:off x="3119466" y="3417366"/>
                <a:ext cx="317500" cy="50800"/>
              </a:xfrm>
              <a:prstGeom prst="rect">
                <a:avLst/>
              </a:prstGeom>
              <a:solidFill>
                <a:srgbClr val="F58D8D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" name="rc77"/>
              <p:cNvSpPr/>
              <p:nvPr/>
            </p:nvSpPr>
            <p:spPr>
              <a:xfrm>
                <a:off x="3119466" y="3468166"/>
                <a:ext cx="317500" cy="50800"/>
              </a:xfrm>
              <a:prstGeom prst="rect">
                <a:avLst/>
              </a:prstGeom>
              <a:solidFill>
                <a:srgbClr val="F58F8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" name="rc78"/>
              <p:cNvSpPr/>
              <p:nvPr/>
            </p:nvSpPr>
            <p:spPr>
              <a:xfrm>
                <a:off x="3119466" y="3518966"/>
                <a:ext cx="317500" cy="50800"/>
              </a:xfrm>
              <a:prstGeom prst="rect">
                <a:avLst/>
              </a:prstGeom>
              <a:solidFill>
                <a:srgbClr val="F7A1A1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" name="rc79"/>
              <p:cNvSpPr/>
              <p:nvPr/>
            </p:nvSpPr>
            <p:spPr>
              <a:xfrm>
                <a:off x="3119466" y="3569766"/>
                <a:ext cx="317500" cy="50800"/>
              </a:xfrm>
              <a:prstGeom prst="rect">
                <a:avLst/>
              </a:prstGeom>
              <a:solidFill>
                <a:srgbClr val="8AB3D5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" name="rc80"/>
              <p:cNvSpPr/>
              <p:nvPr/>
            </p:nvSpPr>
            <p:spPr>
              <a:xfrm>
                <a:off x="3119466" y="3620566"/>
                <a:ext cx="317500" cy="50800"/>
              </a:xfrm>
              <a:prstGeom prst="rect">
                <a:avLst/>
              </a:prstGeom>
              <a:solidFill>
                <a:srgbClr val="EFF5F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" name="rc81"/>
              <p:cNvSpPr/>
              <p:nvPr/>
            </p:nvSpPr>
            <p:spPr>
              <a:xfrm>
                <a:off x="3119466" y="3671366"/>
                <a:ext cx="317500" cy="50800"/>
              </a:xfrm>
              <a:prstGeom prst="rect">
                <a:avLst/>
              </a:prstGeom>
              <a:solidFill>
                <a:srgbClr val="F26868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" name="rc82"/>
              <p:cNvSpPr/>
              <p:nvPr/>
            </p:nvSpPr>
            <p:spPr>
              <a:xfrm>
                <a:off x="3119466" y="3722166"/>
                <a:ext cx="317500" cy="50800"/>
              </a:xfrm>
              <a:prstGeom prst="rect">
                <a:avLst/>
              </a:prstGeom>
              <a:solidFill>
                <a:srgbClr val="EE363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" name="rc83"/>
              <p:cNvSpPr/>
              <p:nvPr/>
            </p:nvSpPr>
            <p:spPr>
              <a:xfrm>
                <a:off x="3119466" y="3772966"/>
                <a:ext cx="317500" cy="50800"/>
              </a:xfrm>
              <a:prstGeom prst="rect">
                <a:avLst/>
              </a:prstGeom>
              <a:solidFill>
                <a:srgbClr val="F59393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" name="rc84"/>
              <p:cNvSpPr/>
              <p:nvPr/>
            </p:nvSpPr>
            <p:spPr>
              <a:xfrm>
                <a:off x="3119466" y="3823766"/>
                <a:ext cx="317500" cy="50800"/>
              </a:xfrm>
              <a:prstGeom prst="rect">
                <a:avLst/>
              </a:prstGeom>
              <a:solidFill>
                <a:srgbClr val="FBD6D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" name="rc85"/>
              <p:cNvSpPr/>
              <p:nvPr/>
            </p:nvSpPr>
            <p:spPr>
              <a:xfrm>
                <a:off x="3119466" y="3874566"/>
                <a:ext cx="317500" cy="50800"/>
              </a:xfrm>
              <a:prstGeom prst="rect">
                <a:avLst/>
              </a:prstGeom>
              <a:solidFill>
                <a:srgbClr val="FACCCC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" name="rc86"/>
              <p:cNvSpPr/>
              <p:nvPr/>
            </p:nvSpPr>
            <p:spPr>
              <a:xfrm>
                <a:off x="3119466" y="3925366"/>
                <a:ext cx="317500" cy="50800"/>
              </a:xfrm>
              <a:prstGeom prst="rect">
                <a:avLst/>
              </a:prstGeom>
              <a:solidFill>
                <a:srgbClr val="EF4444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" name="rc87"/>
              <p:cNvSpPr/>
              <p:nvPr/>
            </p:nvSpPr>
            <p:spPr>
              <a:xfrm>
                <a:off x="3119466" y="3976166"/>
                <a:ext cx="317500" cy="50800"/>
              </a:xfrm>
              <a:prstGeom prst="rect">
                <a:avLst/>
              </a:prstGeom>
              <a:solidFill>
                <a:srgbClr val="F0565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" name="rc88"/>
              <p:cNvSpPr/>
              <p:nvPr/>
            </p:nvSpPr>
            <p:spPr>
              <a:xfrm>
                <a:off x="3119466" y="4026966"/>
                <a:ext cx="317500" cy="50800"/>
              </a:xfrm>
              <a:prstGeom prst="rect">
                <a:avLst/>
              </a:prstGeom>
              <a:solidFill>
                <a:srgbClr val="EE363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" name="rc89"/>
              <p:cNvSpPr/>
              <p:nvPr/>
            </p:nvSpPr>
            <p:spPr>
              <a:xfrm>
                <a:off x="3436966" y="1740966"/>
                <a:ext cx="317500" cy="50800"/>
              </a:xfrm>
              <a:prstGeom prst="rect">
                <a:avLst/>
              </a:prstGeom>
              <a:solidFill>
                <a:srgbClr val="F48585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" name="rc90"/>
              <p:cNvSpPr/>
              <p:nvPr/>
            </p:nvSpPr>
            <p:spPr>
              <a:xfrm>
                <a:off x="3436966" y="1791766"/>
                <a:ext cx="317500" cy="50800"/>
              </a:xfrm>
              <a:prstGeom prst="rect">
                <a:avLst/>
              </a:prstGeom>
              <a:solidFill>
                <a:srgbClr val="F58F8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" name="rc91"/>
              <p:cNvSpPr/>
              <p:nvPr/>
            </p:nvSpPr>
            <p:spPr>
              <a:xfrm>
                <a:off x="3436966" y="1842566"/>
                <a:ext cx="317500" cy="50800"/>
              </a:xfrm>
              <a:prstGeom prst="rect">
                <a:avLst/>
              </a:prstGeom>
              <a:solidFill>
                <a:srgbClr val="F9BEBE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" name="rc92"/>
              <p:cNvSpPr/>
              <p:nvPr/>
            </p:nvSpPr>
            <p:spPr>
              <a:xfrm>
                <a:off x="3436966" y="1893366"/>
                <a:ext cx="317500" cy="50800"/>
              </a:xfrm>
              <a:prstGeom prst="rect">
                <a:avLst/>
              </a:prstGeom>
              <a:solidFill>
                <a:srgbClr val="FDF0F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" name="rc93"/>
              <p:cNvSpPr/>
              <p:nvPr/>
            </p:nvSpPr>
            <p:spPr>
              <a:xfrm>
                <a:off x="3436966" y="1944166"/>
                <a:ext cx="317500" cy="50800"/>
              </a:xfrm>
              <a:prstGeom prst="rect">
                <a:avLst/>
              </a:prstGeom>
              <a:solidFill>
                <a:srgbClr val="E1ECF4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" name="rc94"/>
              <p:cNvSpPr/>
              <p:nvPr/>
            </p:nvSpPr>
            <p:spPr>
              <a:xfrm>
                <a:off x="3436966" y="1994966"/>
                <a:ext cx="317500" cy="50800"/>
              </a:xfrm>
              <a:prstGeom prst="rect">
                <a:avLst/>
              </a:prstGeom>
              <a:solidFill>
                <a:srgbClr val="D2E2EE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" name="rc95"/>
              <p:cNvSpPr/>
              <p:nvPr/>
            </p:nvSpPr>
            <p:spPr>
              <a:xfrm>
                <a:off x="3436966" y="2045766"/>
                <a:ext cx="317500" cy="50800"/>
              </a:xfrm>
              <a:prstGeom prst="rect">
                <a:avLst/>
              </a:prstGeom>
              <a:solidFill>
                <a:srgbClr val="FCE4E4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" name="rc96"/>
              <p:cNvSpPr/>
              <p:nvPr/>
            </p:nvSpPr>
            <p:spPr>
              <a:xfrm>
                <a:off x="3436966" y="2096566"/>
                <a:ext cx="317500" cy="50800"/>
              </a:xfrm>
              <a:prstGeom prst="rect">
                <a:avLst/>
              </a:prstGeom>
              <a:solidFill>
                <a:srgbClr val="FDF2F2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" name="rc97"/>
              <p:cNvSpPr/>
              <p:nvPr/>
            </p:nvSpPr>
            <p:spPr>
              <a:xfrm>
                <a:off x="3436966" y="2147366"/>
                <a:ext cx="317500" cy="50800"/>
              </a:xfrm>
              <a:prstGeom prst="rect">
                <a:avLst/>
              </a:prstGeom>
              <a:solidFill>
                <a:srgbClr val="FAC8C8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" name="rc98"/>
              <p:cNvSpPr/>
              <p:nvPr/>
            </p:nvSpPr>
            <p:spPr>
              <a:xfrm>
                <a:off x="3436966" y="2198166"/>
                <a:ext cx="317500" cy="50800"/>
              </a:xfrm>
              <a:prstGeom prst="rect">
                <a:avLst/>
              </a:prstGeom>
              <a:solidFill>
                <a:srgbClr val="FAC4C4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" name="rc99"/>
              <p:cNvSpPr/>
              <p:nvPr/>
            </p:nvSpPr>
            <p:spPr>
              <a:xfrm>
                <a:off x="3436966" y="2248966"/>
                <a:ext cx="317500" cy="50800"/>
              </a:xfrm>
              <a:prstGeom prst="rect">
                <a:avLst/>
              </a:prstGeom>
              <a:solidFill>
                <a:srgbClr val="F79F9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" name="rc100"/>
              <p:cNvSpPr/>
              <p:nvPr/>
            </p:nvSpPr>
            <p:spPr>
              <a:xfrm>
                <a:off x="3436966" y="2299766"/>
                <a:ext cx="317500" cy="50800"/>
              </a:xfrm>
              <a:prstGeom prst="rect">
                <a:avLst/>
              </a:prstGeom>
              <a:solidFill>
                <a:srgbClr val="F47D7D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" name="rc101"/>
              <p:cNvSpPr/>
              <p:nvPr/>
            </p:nvSpPr>
            <p:spPr>
              <a:xfrm>
                <a:off x="3436966" y="2350566"/>
                <a:ext cx="317500" cy="50800"/>
              </a:xfrm>
              <a:prstGeom prst="rect">
                <a:avLst/>
              </a:prstGeom>
              <a:solidFill>
                <a:srgbClr val="EE363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" name="rc102"/>
              <p:cNvSpPr/>
              <p:nvPr/>
            </p:nvSpPr>
            <p:spPr>
              <a:xfrm>
                <a:off x="3436966" y="2401366"/>
                <a:ext cx="317500" cy="50800"/>
              </a:xfrm>
              <a:prstGeom prst="rect">
                <a:avLst/>
              </a:prstGeom>
              <a:solidFill>
                <a:srgbClr val="EE363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" name="rc103"/>
              <p:cNvSpPr/>
              <p:nvPr/>
            </p:nvSpPr>
            <p:spPr>
              <a:xfrm>
                <a:off x="3436966" y="2502966"/>
                <a:ext cx="317500" cy="50800"/>
              </a:xfrm>
              <a:prstGeom prst="rect">
                <a:avLst/>
              </a:prstGeom>
              <a:solidFill>
                <a:srgbClr val="6AA0C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" name="rc104"/>
              <p:cNvSpPr/>
              <p:nvPr/>
            </p:nvSpPr>
            <p:spPr>
              <a:xfrm>
                <a:off x="3436966" y="2553766"/>
                <a:ext cx="317500" cy="50800"/>
              </a:xfrm>
              <a:prstGeom prst="rect">
                <a:avLst/>
              </a:prstGeom>
              <a:solidFill>
                <a:srgbClr val="4185BB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" name="rc105"/>
              <p:cNvSpPr/>
              <p:nvPr/>
            </p:nvSpPr>
            <p:spPr>
              <a:xfrm>
                <a:off x="3436966" y="2604566"/>
                <a:ext cx="317500" cy="50800"/>
              </a:xfrm>
              <a:prstGeom prst="rect">
                <a:avLst/>
              </a:prstGeom>
              <a:solidFill>
                <a:srgbClr val="95BBD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" name="rc106"/>
              <p:cNvSpPr/>
              <p:nvPr/>
            </p:nvSpPr>
            <p:spPr>
              <a:xfrm>
                <a:off x="3436966" y="2655366"/>
                <a:ext cx="317500" cy="50800"/>
              </a:xfrm>
              <a:prstGeom prst="rect">
                <a:avLst/>
              </a:prstGeom>
              <a:solidFill>
                <a:srgbClr val="E9F1F7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" name="rc107"/>
              <p:cNvSpPr/>
              <p:nvPr/>
            </p:nvSpPr>
            <p:spPr>
              <a:xfrm>
                <a:off x="3436966" y="2706166"/>
                <a:ext cx="317500" cy="50800"/>
              </a:xfrm>
              <a:prstGeom prst="rect">
                <a:avLst/>
              </a:prstGeom>
              <a:solidFill>
                <a:srgbClr val="CCDEEC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" name="rc108"/>
              <p:cNvSpPr/>
              <p:nvPr/>
            </p:nvSpPr>
            <p:spPr>
              <a:xfrm>
                <a:off x="3436966" y="2807766"/>
                <a:ext cx="317500" cy="50800"/>
              </a:xfrm>
              <a:prstGeom prst="rect">
                <a:avLst/>
              </a:prstGeom>
              <a:solidFill>
                <a:srgbClr val="B1CDE3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" name="rc109"/>
              <p:cNvSpPr/>
              <p:nvPr/>
            </p:nvSpPr>
            <p:spPr>
              <a:xfrm>
                <a:off x="3436966" y="2858566"/>
                <a:ext cx="317500" cy="50800"/>
              </a:xfrm>
              <a:prstGeom prst="rect">
                <a:avLst/>
              </a:prstGeom>
              <a:solidFill>
                <a:srgbClr val="D4E3E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" name="rc110"/>
              <p:cNvSpPr/>
              <p:nvPr/>
            </p:nvSpPr>
            <p:spPr>
              <a:xfrm>
                <a:off x="3436966" y="2909366"/>
                <a:ext cx="317500" cy="50800"/>
              </a:xfrm>
              <a:prstGeom prst="rect">
                <a:avLst/>
              </a:prstGeom>
              <a:solidFill>
                <a:srgbClr val="D2E2EE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" name="rc111"/>
              <p:cNvSpPr/>
              <p:nvPr/>
            </p:nvSpPr>
            <p:spPr>
              <a:xfrm>
                <a:off x="3436966" y="2960166"/>
                <a:ext cx="317500" cy="50800"/>
              </a:xfrm>
              <a:prstGeom prst="rect">
                <a:avLst/>
              </a:prstGeom>
              <a:solidFill>
                <a:srgbClr val="A7C6D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" name="rc112"/>
              <p:cNvSpPr/>
              <p:nvPr/>
            </p:nvSpPr>
            <p:spPr>
              <a:xfrm>
                <a:off x="3436966" y="3010966"/>
                <a:ext cx="317500" cy="50800"/>
              </a:xfrm>
              <a:prstGeom prst="rect">
                <a:avLst/>
              </a:prstGeom>
              <a:solidFill>
                <a:srgbClr val="7EACD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" name="rc113"/>
              <p:cNvSpPr/>
              <p:nvPr/>
            </p:nvSpPr>
            <p:spPr>
              <a:xfrm>
                <a:off x="3436966" y="3061766"/>
                <a:ext cx="317500" cy="50800"/>
              </a:xfrm>
              <a:prstGeom prst="rect">
                <a:avLst/>
              </a:prstGeom>
              <a:solidFill>
                <a:srgbClr val="5994C3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" name="rc114"/>
              <p:cNvSpPr/>
              <p:nvPr/>
            </p:nvSpPr>
            <p:spPr>
              <a:xfrm>
                <a:off x="3436966" y="3112566"/>
                <a:ext cx="317500" cy="50800"/>
              </a:xfrm>
              <a:prstGeom prst="rect">
                <a:avLst/>
              </a:prstGeom>
              <a:solidFill>
                <a:srgbClr val="5592C2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" name="rc115"/>
              <p:cNvSpPr/>
              <p:nvPr/>
            </p:nvSpPr>
            <p:spPr>
              <a:xfrm>
                <a:off x="3436966" y="3163366"/>
                <a:ext cx="317500" cy="50800"/>
              </a:xfrm>
              <a:prstGeom prst="rect">
                <a:avLst/>
              </a:prstGeom>
              <a:solidFill>
                <a:srgbClr val="F3F7FA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" name="rc116"/>
              <p:cNvSpPr/>
              <p:nvPr/>
            </p:nvSpPr>
            <p:spPr>
              <a:xfrm>
                <a:off x="3436966" y="3214166"/>
                <a:ext cx="317500" cy="50800"/>
              </a:xfrm>
              <a:prstGeom prst="rect">
                <a:avLst/>
              </a:prstGeom>
              <a:solidFill>
                <a:srgbClr val="9BBFDB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" name="rc117"/>
              <p:cNvSpPr/>
              <p:nvPr/>
            </p:nvSpPr>
            <p:spPr>
              <a:xfrm>
                <a:off x="3436966" y="3264966"/>
                <a:ext cx="317500" cy="50800"/>
              </a:xfrm>
              <a:prstGeom prst="rect">
                <a:avLst/>
              </a:prstGeom>
              <a:solidFill>
                <a:srgbClr val="99BEDA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" name="rc118"/>
              <p:cNvSpPr/>
              <p:nvPr/>
            </p:nvSpPr>
            <p:spPr>
              <a:xfrm>
                <a:off x="3436966" y="3366566"/>
                <a:ext cx="317500" cy="50800"/>
              </a:xfrm>
              <a:prstGeom prst="rect">
                <a:avLst/>
              </a:prstGeom>
              <a:solidFill>
                <a:srgbClr val="70A3CB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" name="rc119"/>
              <p:cNvSpPr/>
              <p:nvPr/>
            </p:nvSpPr>
            <p:spPr>
              <a:xfrm>
                <a:off x="3436966" y="3417366"/>
                <a:ext cx="317500" cy="50800"/>
              </a:xfrm>
              <a:prstGeom prst="rect">
                <a:avLst/>
              </a:prstGeom>
              <a:solidFill>
                <a:srgbClr val="9BBFDB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" name="rc120"/>
              <p:cNvSpPr/>
              <p:nvPr/>
            </p:nvSpPr>
            <p:spPr>
              <a:xfrm>
                <a:off x="3436966" y="3468166"/>
                <a:ext cx="317500" cy="50800"/>
              </a:xfrm>
              <a:prstGeom prst="rect">
                <a:avLst/>
              </a:prstGeom>
              <a:solidFill>
                <a:srgbClr val="82AFD2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" name="rc121"/>
              <p:cNvSpPr/>
              <p:nvPr/>
            </p:nvSpPr>
            <p:spPr>
              <a:xfrm>
                <a:off x="3436966" y="3518966"/>
                <a:ext cx="317500" cy="50800"/>
              </a:xfrm>
              <a:prstGeom prst="rect">
                <a:avLst/>
              </a:prstGeom>
              <a:solidFill>
                <a:srgbClr val="76A7CE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" name="rc122"/>
              <p:cNvSpPr/>
              <p:nvPr/>
            </p:nvSpPr>
            <p:spPr>
              <a:xfrm>
                <a:off x="3436966" y="3569766"/>
                <a:ext cx="317500" cy="50800"/>
              </a:xfrm>
              <a:prstGeom prst="rect">
                <a:avLst/>
              </a:prstGeom>
              <a:solidFill>
                <a:srgbClr val="E1ECF4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" name="rc123"/>
              <p:cNvSpPr/>
              <p:nvPr/>
            </p:nvSpPr>
            <p:spPr>
              <a:xfrm>
                <a:off x="3436966" y="3620566"/>
                <a:ext cx="317500" cy="50800"/>
              </a:xfrm>
              <a:prstGeom prst="rect">
                <a:avLst/>
              </a:prstGeom>
              <a:solidFill>
                <a:srgbClr val="E5EEF5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" name="rc124"/>
              <p:cNvSpPr/>
              <p:nvPr/>
            </p:nvSpPr>
            <p:spPr>
              <a:xfrm>
                <a:off x="3436966" y="36713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" name="rc125"/>
              <p:cNvSpPr/>
              <p:nvPr/>
            </p:nvSpPr>
            <p:spPr>
              <a:xfrm>
                <a:off x="3436966" y="37221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" name="rc126"/>
              <p:cNvSpPr/>
              <p:nvPr/>
            </p:nvSpPr>
            <p:spPr>
              <a:xfrm>
                <a:off x="3436966" y="37729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" name="rc127"/>
              <p:cNvSpPr/>
              <p:nvPr/>
            </p:nvSpPr>
            <p:spPr>
              <a:xfrm>
                <a:off x="3436966" y="38237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" name="rc128"/>
              <p:cNvSpPr/>
              <p:nvPr/>
            </p:nvSpPr>
            <p:spPr>
              <a:xfrm>
                <a:off x="3436966" y="38745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" name="rc129"/>
              <p:cNvSpPr/>
              <p:nvPr/>
            </p:nvSpPr>
            <p:spPr>
              <a:xfrm>
                <a:off x="3436966" y="39253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" name="rc130"/>
              <p:cNvSpPr/>
              <p:nvPr/>
            </p:nvSpPr>
            <p:spPr>
              <a:xfrm>
                <a:off x="3436966" y="39761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" name="rc131"/>
              <p:cNvSpPr/>
              <p:nvPr/>
            </p:nvSpPr>
            <p:spPr>
              <a:xfrm>
                <a:off x="3436966" y="40269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" name="rc132"/>
              <p:cNvSpPr/>
              <p:nvPr/>
            </p:nvSpPr>
            <p:spPr>
              <a:xfrm>
                <a:off x="3754466" y="1740966"/>
                <a:ext cx="317500" cy="50800"/>
              </a:xfrm>
              <a:prstGeom prst="rect">
                <a:avLst/>
              </a:prstGeom>
              <a:solidFill>
                <a:srgbClr val="FBD8D8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" name="rc133"/>
              <p:cNvSpPr/>
              <p:nvPr/>
            </p:nvSpPr>
            <p:spPr>
              <a:xfrm>
                <a:off x="3754466" y="1791766"/>
                <a:ext cx="317500" cy="50800"/>
              </a:xfrm>
              <a:prstGeom prst="rect">
                <a:avLst/>
              </a:prstGeom>
              <a:solidFill>
                <a:srgbClr val="F8B5B5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" name="rc134"/>
              <p:cNvSpPr/>
              <p:nvPr/>
            </p:nvSpPr>
            <p:spPr>
              <a:xfrm>
                <a:off x="3754466" y="1842566"/>
                <a:ext cx="317500" cy="50800"/>
              </a:xfrm>
              <a:prstGeom prst="rect">
                <a:avLst/>
              </a:prstGeom>
              <a:solidFill>
                <a:srgbClr val="F8B3B3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" name="rc135"/>
              <p:cNvSpPr/>
              <p:nvPr/>
            </p:nvSpPr>
            <p:spPr>
              <a:xfrm>
                <a:off x="3754466" y="1893366"/>
                <a:ext cx="317500" cy="50800"/>
              </a:xfrm>
              <a:prstGeom prst="rect">
                <a:avLst/>
              </a:prstGeom>
              <a:solidFill>
                <a:srgbClr val="FAC4C4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" name="rc136"/>
              <p:cNvSpPr/>
              <p:nvPr/>
            </p:nvSpPr>
            <p:spPr>
              <a:xfrm>
                <a:off x="3754466" y="1944166"/>
                <a:ext cx="317500" cy="50800"/>
              </a:xfrm>
              <a:prstGeom prst="rect">
                <a:avLst/>
              </a:prstGeom>
              <a:solidFill>
                <a:srgbClr val="F3767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" name="rc137"/>
              <p:cNvSpPr/>
              <p:nvPr/>
            </p:nvSpPr>
            <p:spPr>
              <a:xfrm>
                <a:off x="3754466" y="1994966"/>
                <a:ext cx="317500" cy="50800"/>
              </a:xfrm>
              <a:prstGeom prst="rect">
                <a:avLst/>
              </a:prstGeom>
              <a:solidFill>
                <a:srgbClr val="F0565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" name="rc138"/>
              <p:cNvSpPr/>
              <p:nvPr/>
            </p:nvSpPr>
            <p:spPr>
              <a:xfrm>
                <a:off x="3754466" y="2045766"/>
                <a:ext cx="317500" cy="50800"/>
              </a:xfrm>
              <a:prstGeom prst="rect">
                <a:avLst/>
              </a:prstGeom>
              <a:solidFill>
                <a:srgbClr val="F47D7D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" name="rc139"/>
              <p:cNvSpPr/>
              <p:nvPr/>
            </p:nvSpPr>
            <p:spPr>
              <a:xfrm>
                <a:off x="3754466" y="2096566"/>
                <a:ext cx="317500" cy="50800"/>
              </a:xfrm>
              <a:prstGeom prst="rect">
                <a:avLst/>
              </a:prstGeom>
              <a:solidFill>
                <a:srgbClr val="F48383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" name="rc140"/>
              <p:cNvSpPr/>
              <p:nvPr/>
            </p:nvSpPr>
            <p:spPr>
              <a:xfrm>
                <a:off x="3754466" y="2147366"/>
                <a:ext cx="317500" cy="50800"/>
              </a:xfrm>
              <a:prstGeom prst="rect">
                <a:avLst/>
              </a:prstGeom>
              <a:solidFill>
                <a:srgbClr val="F3767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" name="rc141"/>
              <p:cNvSpPr/>
              <p:nvPr/>
            </p:nvSpPr>
            <p:spPr>
              <a:xfrm>
                <a:off x="3754466" y="2198166"/>
                <a:ext cx="317500" cy="50800"/>
              </a:xfrm>
              <a:prstGeom prst="rect">
                <a:avLst/>
              </a:prstGeom>
              <a:solidFill>
                <a:srgbClr val="F58D8D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" name="rc142"/>
              <p:cNvSpPr/>
              <p:nvPr/>
            </p:nvSpPr>
            <p:spPr>
              <a:xfrm>
                <a:off x="3754466" y="2248966"/>
                <a:ext cx="317500" cy="50800"/>
              </a:xfrm>
              <a:prstGeom prst="rect">
                <a:avLst/>
              </a:prstGeom>
              <a:solidFill>
                <a:srgbClr val="E1ECF4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" name="rc143"/>
              <p:cNvSpPr/>
              <p:nvPr/>
            </p:nvSpPr>
            <p:spPr>
              <a:xfrm>
                <a:off x="3754466" y="2299766"/>
                <a:ext cx="317500" cy="50800"/>
              </a:xfrm>
              <a:prstGeom prst="rect">
                <a:avLst/>
              </a:prstGeom>
              <a:solidFill>
                <a:srgbClr val="8DB6D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" name="rc144"/>
              <p:cNvSpPr/>
              <p:nvPr/>
            </p:nvSpPr>
            <p:spPr>
              <a:xfrm>
                <a:off x="3754466" y="2350566"/>
                <a:ext cx="317500" cy="50800"/>
              </a:xfrm>
              <a:prstGeom prst="rect">
                <a:avLst/>
              </a:prstGeom>
              <a:solidFill>
                <a:srgbClr val="EDF3F8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" name="rc145"/>
              <p:cNvSpPr/>
              <p:nvPr/>
            </p:nvSpPr>
            <p:spPr>
              <a:xfrm>
                <a:off x="3754466" y="2401366"/>
                <a:ext cx="317500" cy="50800"/>
              </a:xfrm>
              <a:prstGeom prst="rect">
                <a:avLst/>
              </a:prstGeom>
              <a:solidFill>
                <a:srgbClr val="74A6CD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" name="rc146"/>
              <p:cNvSpPr/>
              <p:nvPr/>
            </p:nvSpPr>
            <p:spPr>
              <a:xfrm>
                <a:off x="3754466" y="2502966"/>
                <a:ext cx="317500" cy="50800"/>
              </a:xfrm>
              <a:prstGeom prst="rect">
                <a:avLst/>
              </a:prstGeom>
              <a:solidFill>
                <a:srgbClr val="4185BB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" name="rc147"/>
              <p:cNvSpPr/>
              <p:nvPr/>
            </p:nvSpPr>
            <p:spPr>
              <a:xfrm>
                <a:off x="3754466" y="2553766"/>
                <a:ext cx="317500" cy="50800"/>
              </a:xfrm>
              <a:prstGeom prst="rect">
                <a:avLst/>
              </a:prstGeom>
              <a:solidFill>
                <a:srgbClr val="70A3CB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" name="rc148"/>
              <p:cNvSpPr/>
              <p:nvPr/>
            </p:nvSpPr>
            <p:spPr>
              <a:xfrm>
                <a:off x="3754466" y="26045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" name="rc149"/>
              <p:cNvSpPr/>
              <p:nvPr/>
            </p:nvSpPr>
            <p:spPr>
              <a:xfrm>
                <a:off x="3754466" y="26553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" name="rc150"/>
              <p:cNvSpPr/>
              <p:nvPr/>
            </p:nvSpPr>
            <p:spPr>
              <a:xfrm>
                <a:off x="3754466" y="27061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" name="rc151"/>
              <p:cNvSpPr/>
              <p:nvPr/>
            </p:nvSpPr>
            <p:spPr>
              <a:xfrm>
                <a:off x="3754466" y="2807766"/>
                <a:ext cx="317500" cy="50800"/>
              </a:xfrm>
              <a:prstGeom prst="rect">
                <a:avLst/>
              </a:prstGeom>
              <a:solidFill>
                <a:srgbClr val="F8ADAD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" name="rc152"/>
              <p:cNvSpPr/>
              <p:nvPr/>
            </p:nvSpPr>
            <p:spPr>
              <a:xfrm>
                <a:off x="3754466" y="2858566"/>
                <a:ext cx="317500" cy="50800"/>
              </a:xfrm>
              <a:prstGeom prst="rect">
                <a:avLst/>
              </a:prstGeom>
              <a:solidFill>
                <a:srgbClr val="FCDEDE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" name="rc153"/>
              <p:cNvSpPr/>
              <p:nvPr/>
            </p:nvSpPr>
            <p:spPr>
              <a:xfrm>
                <a:off x="3754466" y="2909366"/>
                <a:ext cx="317500" cy="50800"/>
              </a:xfrm>
              <a:prstGeom prst="rect">
                <a:avLst/>
              </a:prstGeom>
              <a:solidFill>
                <a:srgbClr val="E3EDF5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" name="rc154"/>
              <p:cNvSpPr/>
              <p:nvPr/>
            </p:nvSpPr>
            <p:spPr>
              <a:xfrm>
                <a:off x="3754466" y="2960166"/>
                <a:ext cx="317500" cy="50800"/>
              </a:xfrm>
              <a:prstGeom prst="rect">
                <a:avLst/>
              </a:prstGeom>
              <a:solidFill>
                <a:srgbClr val="FDECEC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" name="rc155"/>
              <p:cNvSpPr/>
              <p:nvPr/>
            </p:nvSpPr>
            <p:spPr>
              <a:xfrm>
                <a:off x="3754466" y="3010966"/>
                <a:ext cx="317500" cy="50800"/>
              </a:xfrm>
              <a:prstGeom prst="rect">
                <a:avLst/>
              </a:prstGeom>
              <a:solidFill>
                <a:srgbClr val="FBD4D4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" name="rc156"/>
              <p:cNvSpPr/>
              <p:nvPr/>
            </p:nvSpPr>
            <p:spPr>
              <a:xfrm>
                <a:off x="3754466" y="3061766"/>
                <a:ext cx="317500" cy="50800"/>
              </a:xfrm>
              <a:prstGeom prst="rect">
                <a:avLst/>
              </a:prstGeom>
              <a:solidFill>
                <a:srgbClr val="B6D0E5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" name="rc157"/>
              <p:cNvSpPr/>
              <p:nvPr/>
            </p:nvSpPr>
            <p:spPr>
              <a:xfrm>
                <a:off x="3754466" y="3112566"/>
                <a:ext cx="317500" cy="508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" name="rc158"/>
              <p:cNvSpPr/>
              <p:nvPr/>
            </p:nvSpPr>
            <p:spPr>
              <a:xfrm>
                <a:off x="3754466" y="3163366"/>
                <a:ext cx="317500" cy="50800"/>
              </a:xfrm>
              <a:prstGeom prst="rect">
                <a:avLst/>
              </a:prstGeom>
              <a:solidFill>
                <a:srgbClr val="6AA0C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" name="rc159"/>
              <p:cNvSpPr/>
              <p:nvPr/>
            </p:nvSpPr>
            <p:spPr>
              <a:xfrm>
                <a:off x="3754466" y="3214166"/>
                <a:ext cx="317500" cy="50800"/>
              </a:xfrm>
              <a:prstGeom prst="rect">
                <a:avLst/>
              </a:prstGeom>
              <a:solidFill>
                <a:srgbClr val="9BBFDB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" name="rc160"/>
              <p:cNvSpPr/>
              <p:nvPr/>
            </p:nvSpPr>
            <p:spPr>
              <a:xfrm>
                <a:off x="3754466" y="3264966"/>
                <a:ext cx="317500" cy="50800"/>
              </a:xfrm>
              <a:prstGeom prst="rect">
                <a:avLst/>
              </a:prstGeom>
              <a:solidFill>
                <a:srgbClr val="74A6CD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" name="rc161"/>
              <p:cNvSpPr/>
              <p:nvPr/>
            </p:nvSpPr>
            <p:spPr>
              <a:xfrm>
                <a:off x="3754466" y="3366566"/>
                <a:ext cx="317500" cy="50800"/>
              </a:xfrm>
              <a:prstGeom prst="rect">
                <a:avLst/>
              </a:prstGeom>
              <a:solidFill>
                <a:srgbClr val="EF4242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" name="rc162"/>
              <p:cNvSpPr/>
              <p:nvPr/>
            </p:nvSpPr>
            <p:spPr>
              <a:xfrm>
                <a:off x="3754466" y="3417366"/>
                <a:ext cx="317500" cy="50800"/>
              </a:xfrm>
              <a:prstGeom prst="rect">
                <a:avLst/>
              </a:prstGeom>
              <a:solidFill>
                <a:srgbClr val="EE363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" name="rc163"/>
              <p:cNvSpPr/>
              <p:nvPr/>
            </p:nvSpPr>
            <p:spPr>
              <a:xfrm>
                <a:off x="3754466" y="3468166"/>
                <a:ext cx="317500" cy="50800"/>
              </a:xfrm>
              <a:prstGeom prst="rect">
                <a:avLst/>
              </a:prstGeom>
              <a:solidFill>
                <a:srgbClr val="EE363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" name="rc164"/>
              <p:cNvSpPr/>
              <p:nvPr/>
            </p:nvSpPr>
            <p:spPr>
              <a:xfrm>
                <a:off x="3754466" y="3518966"/>
                <a:ext cx="317500" cy="50800"/>
              </a:xfrm>
              <a:prstGeom prst="rect">
                <a:avLst/>
              </a:prstGeom>
              <a:solidFill>
                <a:srgbClr val="EE363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" name="rc165"/>
              <p:cNvSpPr/>
              <p:nvPr/>
            </p:nvSpPr>
            <p:spPr>
              <a:xfrm>
                <a:off x="3754466" y="3569766"/>
                <a:ext cx="317500" cy="50800"/>
              </a:xfrm>
              <a:prstGeom prst="rect">
                <a:avLst/>
              </a:prstGeom>
              <a:solidFill>
                <a:srgbClr val="EE363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" name="rc166"/>
              <p:cNvSpPr/>
              <p:nvPr/>
            </p:nvSpPr>
            <p:spPr>
              <a:xfrm>
                <a:off x="3754466" y="3620566"/>
                <a:ext cx="317500" cy="50800"/>
              </a:xfrm>
              <a:prstGeom prst="rect">
                <a:avLst/>
              </a:prstGeom>
              <a:solidFill>
                <a:srgbClr val="EE363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" name="rc167"/>
              <p:cNvSpPr/>
              <p:nvPr/>
            </p:nvSpPr>
            <p:spPr>
              <a:xfrm>
                <a:off x="3754466" y="3671366"/>
                <a:ext cx="317500" cy="50800"/>
              </a:xfrm>
              <a:prstGeom prst="rect">
                <a:avLst/>
              </a:prstGeom>
              <a:solidFill>
                <a:srgbClr val="FBD8D8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" name="rc168"/>
              <p:cNvSpPr/>
              <p:nvPr/>
            </p:nvSpPr>
            <p:spPr>
              <a:xfrm>
                <a:off x="3754466" y="3722166"/>
                <a:ext cx="317500" cy="50800"/>
              </a:xfrm>
              <a:prstGeom prst="rect">
                <a:avLst/>
              </a:prstGeom>
              <a:solidFill>
                <a:srgbClr val="ADCAE1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" name="rc169"/>
              <p:cNvSpPr/>
              <p:nvPr/>
            </p:nvSpPr>
            <p:spPr>
              <a:xfrm>
                <a:off x="3754466" y="3772966"/>
                <a:ext cx="317500" cy="50800"/>
              </a:xfrm>
              <a:prstGeom prst="rect">
                <a:avLst/>
              </a:prstGeom>
              <a:solidFill>
                <a:srgbClr val="EE363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" name="rc170"/>
              <p:cNvSpPr/>
              <p:nvPr/>
            </p:nvSpPr>
            <p:spPr>
              <a:xfrm>
                <a:off x="3754466" y="3823766"/>
                <a:ext cx="317500" cy="50800"/>
              </a:xfrm>
              <a:prstGeom prst="rect">
                <a:avLst/>
              </a:prstGeom>
              <a:solidFill>
                <a:srgbClr val="EE363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" name="rc171"/>
              <p:cNvSpPr/>
              <p:nvPr/>
            </p:nvSpPr>
            <p:spPr>
              <a:xfrm>
                <a:off x="3754466" y="3874566"/>
                <a:ext cx="317500" cy="50800"/>
              </a:xfrm>
              <a:prstGeom prst="rect">
                <a:avLst/>
              </a:prstGeom>
              <a:solidFill>
                <a:srgbClr val="EE363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" name="rc172"/>
              <p:cNvSpPr/>
              <p:nvPr/>
            </p:nvSpPr>
            <p:spPr>
              <a:xfrm>
                <a:off x="3754466" y="3925366"/>
                <a:ext cx="317500" cy="50800"/>
              </a:xfrm>
              <a:prstGeom prst="rect">
                <a:avLst/>
              </a:prstGeom>
              <a:solidFill>
                <a:srgbClr val="F2666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" name="rc173"/>
              <p:cNvSpPr/>
              <p:nvPr/>
            </p:nvSpPr>
            <p:spPr>
              <a:xfrm>
                <a:off x="3754466" y="3976166"/>
                <a:ext cx="317500" cy="50800"/>
              </a:xfrm>
              <a:prstGeom prst="rect">
                <a:avLst/>
              </a:prstGeom>
              <a:solidFill>
                <a:srgbClr val="F59191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" name="rc174"/>
              <p:cNvSpPr/>
              <p:nvPr/>
            </p:nvSpPr>
            <p:spPr>
              <a:xfrm>
                <a:off x="3754466" y="4026966"/>
                <a:ext cx="317500" cy="50800"/>
              </a:xfrm>
              <a:prstGeom prst="rect">
                <a:avLst/>
              </a:prstGeom>
              <a:solidFill>
                <a:srgbClr val="F9C2C2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" name="rc175"/>
              <p:cNvSpPr/>
              <p:nvPr/>
            </p:nvSpPr>
            <p:spPr>
              <a:xfrm>
                <a:off x="4071966" y="17409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" name="rc176"/>
              <p:cNvSpPr/>
              <p:nvPr/>
            </p:nvSpPr>
            <p:spPr>
              <a:xfrm>
                <a:off x="4071966" y="17917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" name="rc177"/>
              <p:cNvSpPr/>
              <p:nvPr/>
            </p:nvSpPr>
            <p:spPr>
              <a:xfrm>
                <a:off x="4071966" y="18425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" name="rc178"/>
              <p:cNvSpPr/>
              <p:nvPr/>
            </p:nvSpPr>
            <p:spPr>
              <a:xfrm>
                <a:off x="4071966" y="18933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" name="rc179"/>
              <p:cNvSpPr/>
              <p:nvPr/>
            </p:nvSpPr>
            <p:spPr>
              <a:xfrm>
                <a:off x="4071966" y="19441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" name="rc180"/>
              <p:cNvSpPr/>
              <p:nvPr/>
            </p:nvSpPr>
            <p:spPr>
              <a:xfrm>
                <a:off x="4071966" y="19949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" name="rc181"/>
              <p:cNvSpPr/>
              <p:nvPr/>
            </p:nvSpPr>
            <p:spPr>
              <a:xfrm>
                <a:off x="4071966" y="20457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" name="rc182"/>
              <p:cNvSpPr/>
              <p:nvPr/>
            </p:nvSpPr>
            <p:spPr>
              <a:xfrm>
                <a:off x="4071966" y="20965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" name="rc183"/>
              <p:cNvSpPr/>
              <p:nvPr/>
            </p:nvSpPr>
            <p:spPr>
              <a:xfrm>
                <a:off x="4071966" y="21473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" name="rc184"/>
              <p:cNvSpPr/>
              <p:nvPr/>
            </p:nvSpPr>
            <p:spPr>
              <a:xfrm>
                <a:off x="4071966" y="21981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" name="rc185"/>
              <p:cNvSpPr/>
              <p:nvPr/>
            </p:nvSpPr>
            <p:spPr>
              <a:xfrm>
                <a:off x="4071966" y="22489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" name="rc186"/>
              <p:cNvSpPr/>
              <p:nvPr/>
            </p:nvSpPr>
            <p:spPr>
              <a:xfrm>
                <a:off x="4071966" y="22997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" name="rc187"/>
              <p:cNvSpPr/>
              <p:nvPr/>
            </p:nvSpPr>
            <p:spPr>
              <a:xfrm>
                <a:off x="4071966" y="23505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" name="rc188"/>
              <p:cNvSpPr/>
              <p:nvPr/>
            </p:nvSpPr>
            <p:spPr>
              <a:xfrm>
                <a:off x="4071966" y="2401366"/>
                <a:ext cx="317500" cy="50800"/>
              </a:xfrm>
              <a:prstGeom prst="rect">
                <a:avLst/>
              </a:prstGeom>
              <a:solidFill>
                <a:srgbClr val="4185BB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" name="rc189"/>
              <p:cNvSpPr/>
              <p:nvPr/>
            </p:nvSpPr>
            <p:spPr>
              <a:xfrm>
                <a:off x="4071966" y="2502966"/>
                <a:ext cx="317500" cy="50800"/>
              </a:xfrm>
              <a:prstGeom prst="rect">
                <a:avLst/>
              </a:prstGeom>
              <a:solidFill>
                <a:srgbClr val="EE363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" name="rc190"/>
              <p:cNvSpPr/>
              <p:nvPr/>
            </p:nvSpPr>
            <p:spPr>
              <a:xfrm>
                <a:off x="4071966" y="2553766"/>
                <a:ext cx="317500" cy="50800"/>
              </a:xfrm>
              <a:prstGeom prst="rect">
                <a:avLst/>
              </a:prstGeom>
              <a:solidFill>
                <a:srgbClr val="EE3636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" name="rc191"/>
              <p:cNvSpPr/>
              <p:nvPr/>
            </p:nvSpPr>
            <p:spPr>
              <a:xfrm>
                <a:off x="4071966" y="2604566"/>
                <a:ext cx="317500" cy="50800"/>
              </a:xfrm>
              <a:prstGeom prst="rect">
                <a:avLst/>
              </a:prstGeom>
              <a:solidFill>
                <a:srgbClr val="F7A7A7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" name="rc192"/>
              <p:cNvSpPr/>
              <p:nvPr/>
            </p:nvSpPr>
            <p:spPr>
              <a:xfrm>
                <a:off x="4071966" y="2655366"/>
                <a:ext cx="317500" cy="50800"/>
              </a:xfrm>
              <a:prstGeom prst="rect">
                <a:avLst/>
              </a:prstGeom>
              <a:solidFill>
                <a:srgbClr val="F05454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" name="rc193"/>
              <p:cNvSpPr/>
              <p:nvPr/>
            </p:nvSpPr>
            <p:spPr>
              <a:xfrm>
                <a:off x="4071966" y="2706166"/>
                <a:ext cx="317500" cy="50800"/>
              </a:xfrm>
              <a:prstGeom prst="rect">
                <a:avLst/>
              </a:prstGeom>
              <a:solidFill>
                <a:srgbClr val="F26464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" name="rc194"/>
              <p:cNvSpPr/>
              <p:nvPr/>
            </p:nvSpPr>
            <p:spPr>
              <a:xfrm>
                <a:off x="4071966" y="28077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" name="rc195"/>
              <p:cNvSpPr/>
              <p:nvPr/>
            </p:nvSpPr>
            <p:spPr>
              <a:xfrm>
                <a:off x="4071966" y="28585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" name="rc196"/>
              <p:cNvSpPr/>
              <p:nvPr/>
            </p:nvSpPr>
            <p:spPr>
              <a:xfrm>
                <a:off x="4071966" y="29093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" name="rc197"/>
              <p:cNvSpPr/>
              <p:nvPr/>
            </p:nvSpPr>
            <p:spPr>
              <a:xfrm>
                <a:off x="4071966" y="29601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" name="rc198"/>
              <p:cNvSpPr/>
              <p:nvPr/>
            </p:nvSpPr>
            <p:spPr>
              <a:xfrm>
                <a:off x="4071966" y="3010966"/>
                <a:ext cx="317500" cy="50800"/>
              </a:xfrm>
              <a:prstGeom prst="rect">
                <a:avLst/>
              </a:prstGeom>
              <a:solidFill>
                <a:srgbClr val="4D8DB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" name="rc199"/>
              <p:cNvSpPr/>
              <p:nvPr/>
            </p:nvSpPr>
            <p:spPr>
              <a:xfrm>
                <a:off x="4071966" y="3061766"/>
                <a:ext cx="317500" cy="50800"/>
              </a:xfrm>
              <a:prstGeom prst="rect">
                <a:avLst/>
              </a:prstGeom>
              <a:solidFill>
                <a:srgbClr val="CCDEEC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" name="rc200"/>
              <p:cNvSpPr/>
              <p:nvPr/>
            </p:nvSpPr>
            <p:spPr>
              <a:xfrm>
                <a:off x="4071966" y="3112566"/>
                <a:ext cx="317500" cy="50800"/>
              </a:xfrm>
              <a:prstGeom prst="rect">
                <a:avLst/>
              </a:prstGeom>
              <a:solidFill>
                <a:srgbClr val="8FB7D7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" name="rc201"/>
              <p:cNvSpPr/>
              <p:nvPr/>
            </p:nvSpPr>
            <p:spPr>
              <a:xfrm>
                <a:off x="4071966" y="3163366"/>
                <a:ext cx="317500" cy="50800"/>
              </a:xfrm>
              <a:prstGeom prst="rect">
                <a:avLst/>
              </a:prstGeom>
              <a:solidFill>
                <a:srgbClr val="82AFD2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" name="rc202"/>
              <p:cNvSpPr/>
              <p:nvPr/>
            </p:nvSpPr>
            <p:spPr>
              <a:xfrm>
                <a:off x="4071966" y="3214166"/>
                <a:ext cx="317500" cy="50800"/>
              </a:xfrm>
              <a:prstGeom prst="rect">
                <a:avLst/>
              </a:prstGeom>
              <a:solidFill>
                <a:srgbClr val="9BBFDB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" name="rc203"/>
              <p:cNvSpPr/>
              <p:nvPr/>
            </p:nvSpPr>
            <p:spPr>
              <a:xfrm>
                <a:off x="4071966" y="3264966"/>
                <a:ext cx="317500" cy="50800"/>
              </a:xfrm>
              <a:prstGeom prst="rect">
                <a:avLst/>
              </a:prstGeom>
              <a:solidFill>
                <a:srgbClr val="C8DCEB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" name="rc204"/>
              <p:cNvSpPr/>
              <p:nvPr/>
            </p:nvSpPr>
            <p:spPr>
              <a:xfrm>
                <a:off x="4071966" y="33665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" name="rc205"/>
              <p:cNvSpPr/>
              <p:nvPr/>
            </p:nvSpPr>
            <p:spPr>
              <a:xfrm>
                <a:off x="4071966" y="34173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" name="rc206"/>
              <p:cNvSpPr/>
              <p:nvPr/>
            </p:nvSpPr>
            <p:spPr>
              <a:xfrm>
                <a:off x="4071966" y="34681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" name="rc207"/>
              <p:cNvSpPr/>
              <p:nvPr/>
            </p:nvSpPr>
            <p:spPr>
              <a:xfrm>
                <a:off x="4071966" y="3518966"/>
                <a:ext cx="317500" cy="50800"/>
              </a:xfrm>
              <a:prstGeom prst="rect">
                <a:avLst/>
              </a:prstGeom>
              <a:solidFill>
                <a:srgbClr val="4185BB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" name="rc208"/>
              <p:cNvSpPr/>
              <p:nvPr/>
            </p:nvSpPr>
            <p:spPr>
              <a:xfrm>
                <a:off x="4071966" y="3569766"/>
                <a:ext cx="317500" cy="50800"/>
              </a:xfrm>
              <a:prstGeom prst="rect">
                <a:avLst/>
              </a:prstGeom>
              <a:solidFill>
                <a:srgbClr val="70A3CB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" name="rc209"/>
              <p:cNvSpPr/>
              <p:nvPr/>
            </p:nvSpPr>
            <p:spPr>
              <a:xfrm>
                <a:off x="4071966" y="3620566"/>
                <a:ext cx="317500" cy="50800"/>
              </a:xfrm>
              <a:prstGeom prst="rect">
                <a:avLst/>
              </a:prstGeom>
              <a:solidFill>
                <a:srgbClr val="3C82B9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" name="rc210"/>
              <p:cNvSpPr/>
              <p:nvPr/>
            </p:nvSpPr>
            <p:spPr>
              <a:xfrm>
                <a:off x="4071966" y="3671366"/>
                <a:ext cx="317500" cy="50800"/>
              </a:xfrm>
              <a:prstGeom prst="rect">
                <a:avLst/>
              </a:prstGeom>
              <a:solidFill>
                <a:srgbClr val="F79F9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" name="rc211"/>
              <p:cNvSpPr/>
              <p:nvPr/>
            </p:nvSpPr>
            <p:spPr>
              <a:xfrm>
                <a:off x="4071966" y="3722166"/>
                <a:ext cx="317500" cy="50800"/>
              </a:xfrm>
              <a:prstGeom prst="rect">
                <a:avLst/>
              </a:prstGeom>
              <a:solidFill>
                <a:srgbClr val="F7A3A3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" name="rc212"/>
              <p:cNvSpPr/>
              <p:nvPr/>
            </p:nvSpPr>
            <p:spPr>
              <a:xfrm>
                <a:off x="4071966" y="3772966"/>
                <a:ext cx="317500" cy="50800"/>
              </a:xfrm>
              <a:prstGeom prst="rect">
                <a:avLst/>
              </a:prstGeom>
              <a:solidFill>
                <a:srgbClr val="ADCAE1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" name="rc213"/>
              <p:cNvSpPr/>
              <p:nvPr/>
            </p:nvSpPr>
            <p:spPr>
              <a:xfrm>
                <a:off x="4071966" y="3823766"/>
                <a:ext cx="317500" cy="50800"/>
              </a:xfrm>
              <a:prstGeom prst="rect">
                <a:avLst/>
              </a:prstGeom>
              <a:solidFill>
                <a:srgbClr val="FDF2F2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" name="rc214"/>
              <p:cNvSpPr/>
              <p:nvPr/>
            </p:nvSpPr>
            <p:spPr>
              <a:xfrm>
                <a:off x="4071966" y="3874566"/>
                <a:ext cx="317500" cy="50800"/>
              </a:xfrm>
              <a:prstGeom prst="rect">
                <a:avLst/>
              </a:prstGeom>
              <a:solidFill>
                <a:srgbClr val="D6E4F0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" name="rc215"/>
              <p:cNvSpPr/>
              <p:nvPr/>
            </p:nvSpPr>
            <p:spPr>
              <a:xfrm>
                <a:off x="4071966" y="3925366"/>
                <a:ext cx="317500" cy="50800"/>
              </a:xfrm>
              <a:prstGeom prst="rect">
                <a:avLst/>
              </a:prstGeom>
              <a:solidFill>
                <a:srgbClr val="7AAACF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" name="rc216"/>
              <p:cNvSpPr/>
              <p:nvPr/>
            </p:nvSpPr>
            <p:spPr>
              <a:xfrm>
                <a:off x="4071966" y="3976166"/>
                <a:ext cx="317500" cy="50800"/>
              </a:xfrm>
              <a:prstGeom prst="rect">
                <a:avLst/>
              </a:prstGeom>
              <a:solidFill>
                <a:srgbClr val="FDFDFE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" name="rc217"/>
              <p:cNvSpPr/>
              <p:nvPr/>
            </p:nvSpPr>
            <p:spPr>
              <a:xfrm>
                <a:off x="4071966" y="4026966"/>
                <a:ext cx="317500" cy="50800"/>
              </a:xfrm>
              <a:prstGeom prst="rect">
                <a:avLst/>
              </a:prstGeom>
              <a:solidFill>
                <a:srgbClr val="B6D0E5">
                  <a:alpha val="100000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</p:grpSp>
        <p:pic>
          <p:nvPicPr>
            <p:cNvPr id="429" name="图形 428">
              <a:extLst>
                <a:ext uri="{FF2B5EF4-FFF2-40B4-BE49-F238E27FC236}">
                  <a16:creationId xmlns:a16="http://schemas.microsoft.com/office/drawing/2014/main" id="{E8575C8D-3488-30AD-BFDB-266122DEC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5558" r="-3892"/>
            <a:stretch/>
          </p:blipFill>
          <p:spPr>
            <a:xfrm>
              <a:off x="1565602" y="3117363"/>
              <a:ext cx="1152000" cy="971894"/>
            </a:xfrm>
            <a:prstGeom prst="rect">
              <a:avLst/>
            </a:prstGeom>
          </p:spPr>
        </p:pic>
        <p:pic>
          <p:nvPicPr>
            <p:cNvPr id="433" name="图形 432">
              <a:extLst>
                <a:ext uri="{FF2B5EF4-FFF2-40B4-BE49-F238E27FC236}">
                  <a16:creationId xmlns:a16="http://schemas.microsoft.com/office/drawing/2014/main" id="{2ABCEE6B-63D4-8166-E966-2FC8650D5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10393" r="3536"/>
            <a:stretch/>
          </p:blipFill>
          <p:spPr>
            <a:xfrm>
              <a:off x="1565602" y="956172"/>
              <a:ext cx="1152000" cy="1103746"/>
            </a:xfrm>
            <a:prstGeom prst="rect">
              <a:avLst/>
            </a:prstGeom>
          </p:spPr>
        </p:pic>
        <p:pic>
          <p:nvPicPr>
            <p:cNvPr id="435" name="图形 434">
              <a:extLst>
                <a:ext uri="{FF2B5EF4-FFF2-40B4-BE49-F238E27FC236}">
                  <a16:creationId xmlns:a16="http://schemas.microsoft.com/office/drawing/2014/main" id="{67D92893-680A-44BB-4308-1C7B7B09C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8159" t="-5" r="-1321" b="5"/>
            <a:stretch/>
          </p:blipFill>
          <p:spPr>
            <a:xfrm>
              <a:off x="1565602" y="4108104"/>
              <a:ext cx="1152000" cy="1019751"/>
            </a:xfrm>
            <a:prstGeom prst="rect">
              <a:avLst/>
            </a:prstGeom>
          </p:spPr>
        </p:pic>
        <p:pic>
          <p:nvPicPr>
            <p:cNvPr id="437" name="图形 436">
              <a:extLst>
                <a:ext uri="{FF2B5EF4-FFF2-40B4-BE49-F238E27FC236}">
                  <a16:creationId xmlns:a16="http://schemas.microsoft.com/office/drawing/2014/main" id="{CACF3EFF-FA1F-8F2B-79E5-BF9453F44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7816" r="-977"/>
            <a:stretch/>
          </p:blipFill>
          <p:spPr>
            <a:xfrm>
              <a:off x="1565602" y="2078765"/>
              <a:ext cx="1152000" cy="1019751"/>
            </a:xfrm>
            <a:prstGeom prst="rect">
              <a:avLst/>
            </a:prstGeom>
          </p:spPr>
        </p:pic>
        <p:grpSp>
          <p:nvGrpSpPr>
            <p:cNvPr id="457" name="组合 456">
              <a:extLst>
                <a:ext uri="{FF2B5EF4-FFF2-40B4-BE49-F238E27FC236}">
                  <a16:creationId xmlns:a16="http://schemas.microsoft.com/office/drawing/2014/main" id="{B00383B6-EDB1-E029-6B83-FD986CBA8DB8}"/>
                </a:ext>
              </a:extLst>
            </p:cNvPr>
            <p:cNvGrpSpPr/>
            <p:nvPr/>
          </p:nvGrpSpPr>
          <p:grpSpPr>
            <a:xfrm>
              <a:off x="1313294" y="1075414"/>
              <a:ext cx="328936" cy="1058069"/>
              <a:chOff x="1411301" y="1046381"/>
              <a:chExt cx="328936" cy="920195"/>
            </a:xfrm>
          </p:grpSpPr>
          <p:sp>
            <p:nvSpPr>
              <p:cNvPr id="438" name="文本框 437">
                <a:extLst>
                  <a:ext uri="{FF2B5EF4-FFF2-40B4-BE49-F238E27FC236}">
                    <a16:creationId xmlns:a16="http://schemas.microsoft.com/office/drawing/2014/main" id="{2C43C362-29A4-A9E8-E32E-6C2988D512B7}"/>
                  </a:ext>
                </a:extLst>
              </p:cNvPr>
              <p:cNvSpPr txBox="1"/>
              <p:nvPr/>
            </p:nvSpPr>
            <p:spPr>
              <a:xfrm>
                <a:off x="1411301" y="1797299"/>
                <a:ext cx="32893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-0.50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9" name="文本框 438">
                <a:extLst>
                  <a:ext uri="{FF2B5EF4-FFF2-40B4-BE49-F238E27FC236}">
                    <a16:creationId xmlns:a16="http://schemas.microsoft.com/office/drawing/2014/main" id="{1EEF767C-BC84-8870-1084-6E7796676490}"/>
                  </a:ext>
                </a:extLst>
              </p:cNvPr>
              <p:cNvSpPr txBox="1"/>
              <p:nvPr/>
            </p:nvSpPr>
            <p:spPr>
              <a:xfrm>
                <a:off x="1421720" y="1234111"/>
                <a:ext cx="308098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0.25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0" name="文本框 439">
                <a:extLst>
                  <a:ext uri="{FF2B5EF4-FFF2-40B4-BE49-F238E27FC236}">
                    <a16:creationId xmlns:a16="http://schemas.microsoft.com/office/drawing/2014/main" id="{0F64D739-D4EC-4597-9D7B-0F9E2F7C00DD}"/>
                  </a:ext>
                </a:extLst>
              </p:cNvPr>
              <p:cNvSpPr txBox="1"/>
              <p:nvPr/>
            </p:nvSpPr>
            <p:spPr>
              <a:xfrm>
                <a:off x="1421720" y="1421841"/>
                <a:ext cx="308098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0.00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1" name="文本框 440">
                <a:extLst>
                  <a:ext uri="{FF2B5EF4-FFF2-40B4-BE49-F238E27FC236}">
                    <a16:creationId xmlns:a16="http://schemas.microsoft.com/office/drawing/2014/main" id="{A4CF9F6D-93C9-3C47-DE82-6812B56952EE}"/>
                  </a:ext>
                </a:extLst>
              </p:cNvPr>
              <p:cNvSpPr txBox="1"/>
              <p:nvPr/>
            </p:nvSpPr>
            <p:spPr>
              <a:xfrm>
                <a:off x="1421720" y="1046381"/>
                <a:ext cx="308098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6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altLang="zh-CN" sz="500" dirty="0"/>
                  <a:t>0.50</a:t>
                </a:r>
                <a:endParaRPr lang="zh-CN" altLang="en-US" sz="500" dirty="0"/>
              </a:p>
            </p:txBody>
          </p:sp>
          <p:sp>
            <p:nvSpPr>
              <p:cNvPr id="442" name="文本框 441">
                <a:extLst>
                  <a:ext uri="{FF2B5EF4-FFF2-40B4-BE49-F238E27FC236}">
                    <a16:creationId xmlns:a16="http://schemas.microsoft.com/office/drawing/2014/main" id="{923950AC-A1FC-DDBF-A5D2-28B8947754BA}"/>
                  </a:ext>
                </a:extLst>
              </p:cNvPr>
              <p:cNvSpPr txBox="1"/>
              <p:nvPr/>
            </p:nvSpPr>
            <p:spPr>
              <a:xfrm>
                <a:off x="1411301" y="1609571"/>
                <a:ext cx="32893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-0.25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8" name="组合 457">
              <a:extLst>
                <a:ext uri="{FF2B5EF4-FFF2-40B4-BE49-F238E27FC236}">
                  <a16:creationId xmlns:a16="http://schemas.microsoft.com/office/drawing/2014/main" id="{91301B8D-E985-5F10-F964-36F1C78C5FE6}"/>
                </a:ext>
              </a:extLst>
            </p:cNvPr>
            <p:cNvGrpSpPr/>
            <p:nvPr/>
          </p:nvGrpSpPr>
          <p:grpSpPr>
            <a:xfrm>
              <a:off x="1313294" y="2213114"/>
              <a:ext cx="328936" cy="892943"/>
              <a:chOff x="1380362" y="2133484"/>
              <a:chExt cx="328936" cy="863468"/>
            </a:xfrm>
          </p:grpSpPr>
          <p:sp>
            <p:nvSpPr>
              <p:cNvPr id="444" name="文本框 443">
                <a:extLst>
                  <a:ext uri="{FF2B5EF4-FFF2-40B4-BE49-F238E27FC236}">
                    <a16:creationId xmlns:a16="http://schemas.microsoft.com/office/drawing/2014/main" id="{80D25C15-C8CB-6216-6DDA-30FDFA6B60F9}"/>
                  </a:ext>
                </a:extLst>
              </p:cNvPr>
              <p:cNvSpPr txBox="1"/>
              <p:nvPr/>
            </p:nvSpPr>
            <p:spPr>
              <a:xfrm>
                <a:off x="1380362" y="2596278"/>
                <a:ext cx="32893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-0.50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5" name="文本框 444">
                <a:extLst>
                  <a:ext uri="{FF2B5EF4-FFF2-40B4-BE49-F238E27FC236}">
                    <a16:creationId xmlns:a16="http://schemas.microsoft.com/office/drawing/2014/main" id="{7A150716-282E-1841-9A50-F4445663F20B}"/>
                  </a:ext>
                </a:extLst>
              </p:cNvPr>
              <p:cNvSpPr txBox="1"/>
              <p:nvPr/>
            </p:nvSpPr>
            <p:spPr>
              <a:xfrm>
                <a:off x="1390781" y="2364881"/>
                <a:ext cx="308098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0.00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6" name="文本框 445">
                <a:extLst>
                  <a:ext uri="{FF2B5EF4-FFF2-40B4-BE49-F238E27FC236}">
                    <a16:creationId xmlns:a16="http://schemas.microsoft.com/office/drawing/2014/main" id="{5567B8AD-0C5B-4908-66B9-9E2A63FD6E4B}"/>
                  </a:ext>
                </a:extLst>
              </p:cNvPr>
              <p:cNvSpPr txBox="1"/>
              <p:nvPr/>
            </p:nvSpPr>
            <p:spPr>
              <a:xfrm>
                <a:off x="1390781" y="2133484"/>
                <a:ext cx="308098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6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altLang="zh-CN" sz="500" dirty="0"/>
                  <a:t>0.50</a:t>
                </a:r>
                <a:endParaRPr lang="zh-CN" altLang="en-US" sz="500" dirty="0"/>
              </a:p>
            </p:txBody>
          </p:sp>
          <p:sp>
            <p:nvSpPr>
              <p:cNvPr id="447" name="文本框 446">
                <a:extLst>
                  <a:ext uri="{FF2B5EF4-FFF2-40B4-BE49-F238E27FC236}">
                    <a16:creationId xmlns:a16="http://schemas.microsoft.com/office/drawing/2014/main" id="{A858BD8C-0DE9-A829-1C6A-198F392A4536}"/>
                  </a:ext>
                </a:extLst>
              </p:cNvPr>
              <p:cNvSpPr txBox="1"/>
              <p:nvPr/>
            </p:nvSpPr>
            <p:spPr>
              <a:xfrm>
                <a:off x="1397995" y="2827675"/>
                <a:ext cx="293670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-1.0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9" name="组合 458">
              <a:extLst>
                <a:ext uri="{FF2B5EF4-FFF2-40B4-BE49-F238E27FC236}">
                  <a16:creationId xmlns:a16="http://schemas.microsoft.com/office/drawing/2014/main" id="{0E063F15-A7FC-50C6-9D64-3E462BE37D44}"/>
                </a:ext>
              </a:extLst>
            </p:cNvPr>
            <p:cNvGrpSpPr/>
            <p:nvPr/>
          </p:nvGrpSpPr>
          <p:grpSpPr>
            <a:xfrm>
              <a:off x="1313294" y="3057774"/>
              <a:ext cx="308098" cy="820942"/>
              <a:chOff x="1193976" y="2993354"/>
              <a:chExt cx="308098" cy="815975"/>
            </a:xfrm>
          </p:grpSpPr>
          <p:sp>
            <p:nvSpPr>
              <p:cNvPr id="448" name="文本框 447">
                <a:extLst>
                  <a:ext uri="{FF2B5EF4-FFF2-40B4-BE49-F238E27FC236}">
                    <a16:creationId xmlns:a16="http://schemas.microsoft.com/office/drawing/2014/main" id="{51844071-8AF0-AA36-D56A-85BF447E0AD7}"/>
                  </a:ext>
                </a:extLst>
              </p:cNvPr>
              <p:cNvSpPr txBox="1"/>
              <p:nvPr/>
            </p:nvSpPr>
            <p:spPr>
              <a:xfrm>
                <a:off x="1193976" y="3640052"/>
                <a:ext cx="308098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0.00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9" name="文本框 448">
                <a:extLst>
                  <a:ext uri="{FF2B5EF4-FFF2-40B4-BE49-F238E27FC236}">
                    <a16:creationId xmlns:a16="http://schemas.microsoft.com/office/drawing/2014/main" id="{216654F8-0120-3CC5-7B32-37AF86226806}"/>
                  </a:ext>
                </a:extLst>
              </p:cNvPr>
              <p:cNvSpPr txBox="1"/>
              <p:nvPr/>
            </p:nvSpPr>
            <p:spPr>
              <a:xfrm>
                <a:off x="1193976" y="3316703"/>
                <a:ext cx="308098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6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altLang="zh-CN" sz="500" dirty="0"/>
                  <a:t>0.50</a:t>
                </a:r>
                <a:endParaRPr lang="zh-CN" altLang="en-US" sz="500" dirty="0"/>
              </a:p>
            </p:txBody>
          </p:sp>
          <p:sp>
            <p:nvSpPr>
              <p:cNvPr id="450" name="文本框 449">
                <a:extLst>
                  <a:ext uri="{FF2B5EF4-FFF2-40B4-BE49-F238E27FC236}">
                    <a16:creationId xmlns:a16="http://schemas.microsoft.com/office/drawing/2014/main" id="{0B09C622-D941-5818-261E-703B86BC9131}"/>
                  </a:ext>
                </a:extLst>
              </p:cNvPr>
              <p:cNvSpPr txBox="1"/>
              <p:nvPr/>
            </p:nvSpPr>
            <p:spPr>
              <a:xfrm>
                <a:off x="1211609" y="2993354"/>
                <a:ext cx="272832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6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altLang="zh-CN" sz="500" dirty="0"/>
                  <a:t>1.0</a:t>
                </a:r>
                <a:endParaRPr lang="zh-CN" altLang="en-US" sz="500" dirty="0"/>
              </a:p>
            </p:txBody>
          </p:sp>
        </p:grpSp>
        <p:grpSp>
          <p:nvGrpSpPr>
            <p:cNvPr id="455" name="组合 454">
              <a:extLst>
                <a:ext uri="{FF2B5EF4-FFF2-40B4-BE49-F238E27FC236}">
                  <a16:creationId xmlns:a16="http://schemas.microsoft.com/office/drawing/2014/main" id="{6821C183-E49D-2AB2-75C1-C7C0E95D9845}"/>
                </a:ext>
              </a:extLst>
            </p:cNvPr>
            <p:cNvGrpSpPr/>
            <p:nvPr/>
          </p:nvGrpSpPr>
          <p:grpSpPr>
            <a:xfrm>
              <a:off x="1313294" y="4258914"/>
              <a:ext cx="328936" cy="923469"/>
              <a:chOff x="1281011" y="4253016"/>
              <a:chExt cx="328936" cy="878778"/>
            </a:xfrm>
          </p:grpSpPr>
          <p:sp>
            <p:nvSpPr>
              <p:cNvPr id="451" name="文本框 450">
                <a:extLst>
                  <a:ext uri="{FF2B5EF4-FFF2-40B4-BE49-F238E27FC236}">
                    <a16:creationId xmlns:a16="http://schemas.microsoft.com/office/drawing/2014/main" id="{B11C9BD1-CD57-EB40-9878-D2A8E5B1D6C2}"/>
                  </a:ext>
                </a:extLst>
              </p:cNvPr>
              <p:cNvSpPr txBox="1"/>
              <p:nvPr/>
            </p:nvSpPr>
            <p:spPr>
              <a:xfrm>
                <a:off x="1281011" y="4726016"/>
                <a:ext cx="328936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-0.40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" name="文本框 451">
                <a:extLst>
                  <a:ext uri="{FF2B5EF4-FFF2-40B4-BE49-F238E27FC236}">
                    <a16:creationId xmlns:a16="http://schemas.microsoft.com/office/drawing/2014/main" id="{DDBCD2B1-FBF7-2BD0-4851-A06C299955A6}"/>
                  </a:ext>
                </a:extLst>
              </p:cNvPr>
              <p:cNvSpPr txBox="1"/>
              <p:nvPr/>
            </p:nvSpPr>
            <p:spPr>
              <a:xfrm>
                <a:off x="1291430" y="4489516"/>
                <a:ext cx="308098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0.00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3" name="文本框 452">
                <a:extLst>
                  <a:ext uri="{FF2B5EF4-FFF2-40B4-BE49-F238E27FC236}">
                    <a16:creationId xmlns:a16="http://schemas.microsoft.com/office/drawing/2014/main" id="{0E6BCB56-F6AA-B4DA-1E03-E698532780CD}"/>
                  </a:ext>
                </a:extLst>
              </p:cNvPr>
              <p:cNvSpPr txBox="1"/>
              <p:nvPr/>
            </p:nvSpPr>
            <p:spPr>
              <a:xfrm>
                <a:off x="1291430" y="4253016"/>
                <a:ext cx="308098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6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altLang="zh-CN" sz="500" dirty="0"/>
                  <a:t>0.40</a:t>
                </a:r>
                <a:endParaRPr lang="zh-CN" altLang="en-US" sz="500" dirty="0"/>
              </a:p>
            </p:txBody>
          </p:sp>
          <p:sp>
            <p:nvSpPr>
              <p:cNvPr id="454" name="文本框 453">
                <a:extLst>
                  <a:ext uri="{FF2B5EF4-FFF2-40B4-BE49-F238E27FC236}">
                    <a16:creationId xmlns:a16="http://schemas.microsoft.com/office/drawing/2014/main" id="{86555661-AE3D-6EBC-63A7-9EE2DD4A2F5F}"/>
                  </a:ext>
                </a:extLst>
              </p:cNvPr>
              <p:cNvSpPr txBox="1"/>
              <p:nvPr/>
            </p:nvSpPr>
            <p:spPr>
              <a:xfrm>
                <a:off x="1298644" y="4962517"/>
                <a:ext cx="293670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-0.8</a:t>
                </a:r>
                <a:endParaRPr lang="zh-CN" altLang="en-US" sz="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61" name="tx218">
            <a:extLst>
              <a:ext uri="{FF2B5EF4-FFF2-40B4-BE49-F238E27FC236}">
                <a16:creationId xmlns:a16="http://schemas.microsoft.com/office/drawing/2014/main" id="{CF81630C-1CE4-BA3A-12AC-8BF39F3D4135}"/>
              </a:ext>
            </a:extLst>
          </p:cNvPr>
          <p:cNvSpPr/>
          <p:nvPr/>
        </p:nvSpPr>
        <p:spPr>
          <a:xfrm rot="-2700000">
            <a:off x="2180054" y="5456642"/>
            <a:ext cx="1037518" cy="9239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Disease remission</a:t>
            </a:r>
          </a:p>
        </p:txBody>
      </p:sp>
      <p:sp>
        <p:nvSpPr>
          <p:cNvPr id="462" name="tx219">
            <a:extLst>
              <a:ext uri="{FF2B5EF4-FFF2-40B4-BE49-F238E27FC236}">
                <a16:creationId xmlns:a16="http://schemas.microsoft.com/office/drawing/2014/main" id="{6C49CEC0-0398-A9BE-2A50-92EEC5F9E014}"/>
              </a:ext>
            </a:extLst>
          </p:cNvPr>
          <p:cNvSpPr/>
          <p:nvPr/>
        </p:nvSpPr>
        <p:spPr>
          <a:xfrm rot="-2700000">
            <a:off x="2418408" y="5485438"/>
            <a:ext cx="1129419" cy="11763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Low disease activity</a:t>
            </a:r>
          </a:p>
        </p:txBody>
      </p:sp>
      <p:sp>
        <p:nvSpPr>
          <p:cNvPr id="463" name="tx220">
            <a:extLst>
              <a:ext uri="{FF2B5EF4-FFF2-40B4-BE49-F238E27FC236}">
                <a16:creationId xmlns:a16="http://schemas.microsoft.com/office/drawing/2014/main" id="{085A5A30-CE95-ED49-CF9E-964BB13A1F60}"/>
              </a:ext>
            </a:extLst>
          </p:cNvPr>
          <p:cNvSpPr/>
          <p:nvPr/>
        </p:nvSpPr>
        <p:spPr>
          <a:xfrm rot="-2700000">
            <a:off x="2489226" y="5592758"/>
            <a:ext cx="1432966" cy="11763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Moderate disease activity</a:t>
            </a:r>
          </a:p>
        </p:txBody>
      </p:sp>
      <p:sp>
        <p:nvSpPr>
          <p:cNvPr id="464" name="tx221">
            <a:extLst>
              <a:ext uri="{FF2B5EF4-FFF2-40B4-BE49-F238E27FC236}">
                <a16:creationId xmlns:a16="http://schemas.microsoft.com/office/drawing/2014/main" id="{771B632F-D6DE-7D72-BB9C-562C48F39FAD}"/>
              </a:ext>
            </a:extLst>
          </p:cNvPr>
          <p:cNvSpPr/>
          <p:nvPr/>
        </p:nvSpPr>
        <p:spPr>
          <a:xfrm rot="-2700000">
            <a:off x="3027935" y="5495414"/>
            <a:ext cx="1157634" cy="11763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sz="7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High disease activity</a:t>
            </a: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F3112AA4-F67E-3F09-71ED-3D8F82B189F1}"/>
              </a:ext>
            </a:extLst>
          </p:cNvPr>
          <p:cNvSpPr txBox="1"/>
          <p:nvPr/>
        </p:nvSpPr>
        <p:spPr>
          <a:xfrm>
            <a:off x="1755158" y="528483"/>
            <a:ext cx="115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Relative abundance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8" name="tx218">
            <a:extLst>
              <a:ext uri="{FF2B5EF4-FFF2-40B4-BE49-F238E27FC236}">
                <a16:creationId xmlns:a16="http://schemas.microsoft.com/office/drawing/2014/main" id="{88D3AB98-CE14-4B16-5AB9-A1ED54524883}"/>
              </a:ext>
            </a:extLst>
          </p:cNvPr>
          <p:cNvSpPr/>
          <p:nvPr/>
        </p:nvSpPr>
        <p:spPr>
          <a:xfrm rot="16200000">
            <a:off x="648351" y="2869958"/>
            <a:ext cx="1037518" cy="9239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r>
              <a:rPr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Median relative abundance of metabolites</a:t>
            </a:r>
            <a:endParaRPr lang="zh-CN" alt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56</Words>
  <Application>Microsoft Office PowerPoint</Application>
  <PresentationFormat>全屏显示(4:3)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Arial</vt:lpstr>
      <vt:lpstr>Calibri</vt:lpstr>
      <vt:lpstr>Office Theme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CC14769</cp:lastModifiedBy>
  <cp:revision>4</cp:revision>
  <dcterms:created xsi:type="dcterms:W3CDTF">2017-02-13T16:18:36Z</dcterms:created>
  <dcterms:modified xsi:type="dcterms:W3CDTF">2024-09-18T08:14:19Z</dcterms:modified>
  <cp:category/>
</cp:coreProperties>
</file>