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920449" y="1880666"/>
              <a:ext cx="5879" cy="63500"/>
            </a:xfrm>
            <a:custGeom>
              <a:avLst/>
              <a:pathLst>
                <a:path w="5879" h="63500">
                  <a:moveTo>
                    <a:pt x="5879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5879" y="63500"/>
                  </a:lnTo>
                  <a:lnTo>
                    <a:pt x="5879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919470" y="3620566"/>
              <a:ext cx="6859" cy="63500"/>
            </a:xfrm>
            <a:custGeom>
              <a:avLst/>
              <a:pathLst>
                <a:path w="6859" h="63500">
                  <a:moveTo>
                    <a:pt x="6859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6859" y="63500"/>
                  </a:lnTo>
                  <a:lnTo>
                    <a:pt x="6859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919297" y="2007666"/>
              <a:ext cx="7032" cy="63500"/>
            </a:xfrm>
            <a:custGeom>
              <a:avLst/>
              <a:pathLst>
                <a:path w="7032" h="63500">
                  <a:moveTo>
                    <a:pt x="7032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7032" y="63500"/>
                  </a:lnTo>
                  <a:lnTo>
                    <a:pt x="7032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916765" y="1499666"/>
              <a:ext cx="9563" cy="63500"/>
            </a:xfrm>
            <a:custGeom>
              <a:avLst/>
              <a:pathLst>
                <a:path w="9563" h="63500">
                  <a:moveTo>
                    <a:pt x="9563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9563" y="63500"/>
                  </a:lnTo>
                  <a:lnTo>
                    <a:pt x="9563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916242" y="1753666"/>
              <a:ext cx="10087" cy="63499"/>
            </a:xfrm>
            <a:custGeom>
              <a:avLst/>
              <a:pathLst>
                <a:path w="10087" h="63499">
                  <a:moveTo>
                    <a:pt x="10087" y="0"/>
                  </a:moveTo>
                  <a:lnTo>
                    <a:pt x="0" y="0"/>
                  </a:lnTo>
                  <a:lnTo>
                    <a:pt x="0" y="63499"/>
                  </a:lnTo>
                  <a:lnTo>
                    <a:pt x="10087" y="63499"/>
                  </a:lnTo>
                  <a:lnTo>
                    <a:pt x="10087" y="634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14738" y="2629966"/>
              <a:ext cx="11591" cy="63500"/>
            </a:xfrm>
            <a:custGeom>
              <a:avLst/>
              <a:pathLst>
                <a:path w="11591" h="63500">
                  <a:moveTo>
                    <a:pt x="11591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1591" y="63500"/>
                  </a:lnTo>
                  <a:lnTo>
                    <a:pt x="11591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13786" y="2998266"/>
              <a:ext cx="12543" cy="63500"/>
            </a:xfrm>
            <a:custGeom>
              <a:avLst/>
              <a:pathLst>
                <a:path w="12543" h="63500">
                  <a:moveTo>
                    <a:pt x="12543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2543" y="63500"/>
                  </a:lnTo>
                  <a:lnTo>
                    <a:pt x="12543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913764" y="3557066"/>
              <a:ext cx="12564" cy="95250"/>
            </a:xfrm>
            <a:custGeom>
              <a:avLst/>
              <a:pathLst>
                <a:path w="12564" h="95250">
                  <a:moveTo>
                    <a:pt x="12564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5705" y="95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12033" y="3315766"/>
              <a:ext cx="14296" cy="63500"/>
            </a:xfrm>
            <a:custGeom>
              <a:avLst/>
              <a:pathLst>
                <a:path w="14296" h="63500">
                  <a:moveTo>
                    <a:pt x="14296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4296" y="63500"/>
                  </a:lnTo>
                  <a:lnTo>
                    <a:pt x="14296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11737" y="2807766"/>
              <a:ext cx="14591" cy="63500"/>
            </a:xfrm>
            <a:custGeom>
              <a:avLst/>
              <a:pathLst>
                <a:path w="14591" h="63500">
                  <a:moveTo>
                    <a:pt x="14591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4591" y="63500"/>
                  </a:lnTo>
                  <a:lnTo>
                    <a:pt x="14591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11722" y="4065066"/>
              <a:ext cx="14606" cy="63500"/>
            </a:xfrm>
            <a:custGeom>
              <a:avLst/>
              <a:pathLst>
                <a:path w="14606" h="63500">
                  <a:moveTo>
                    <a:pt x="14606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4606" y="63500"/>
                  </a:lnTo>
                  <a:lnTo>
                    <a:pt x="14606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09506" y="1912416"/>
              <a:ext cx="10942" cy="127000"/>
            </a:xfrm>
            <a:custGeom>
              <a:avLst/>
              <a:pathLst>
                <a:path w="10942" h="127000">
                  <a:moveTo>
                    <a:pt x="10942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9790" y="127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09167" y="1626666"/>
              <a:ext cx="17162" cy="63500"/>
            </a:xfrm>
            <a:custGeom>
              <a:avLst/>
              <a:pathLst>
                <a:path w="17162" h="63500">
                  <a:moveTo>
                    <a:pt x="17162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7162" y="63500"/>
                  </a:lnTo>
                  <a:lnTo>
                    <a:pt x="17162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08720" y="2439466"/>
              <a:ext cx="17608" cy="63500"/>
            </a:xfrm>
            <a:custGeom>
              <a:avLst/>
              <a:pathLst>
                <a:path w="17608" h="63500">
                  <a:moveTo>
                    <a:pt x="17608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17608" y="63500"/>
                  </a:lnTo>
                  <a:lnTo>
                    <a:pt x="17608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908257" y="3493566"/>
              <a:ext cx="18072" cy="111124"/>
            </a:xfrm>
            <a:custGeom>
              <a:avLst/>
              <a:pathLst>
                <a:path w="18072" h="111124">
                  <a:moveTo>
                    <a:pt x="18072" y="0"/>
                  </a:moveTo>
                  <a:lnTo>
                    <a:pt x="0" y="0"/>
                  </a:lnTo>
                  <a:lnTo>
                    <a:pt x="0" y="111124"/>
                  </a:lnTo>
                  <a:lnTo>
                    <a:pt x="5507" y="1111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03251" y="3125266"/>
              <a:ext cx="23078" cy="63500"/>
            </a:xfrm>
            <a:custGeom>
              <a:avLst/>
              <a:pathLst>
                <a:path w="23078" h="63500">
                  <a:moveTo>
                    <a:pt x="23078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23078" y="63500"/>
                  </a:lnTo>
                  <a:lnTo>
                    <a:pt x="23078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902538" y="2934766"/>
              <a:ext cx="23790" cy="95250"/>
            </a:xfrm>
            <a:custGeom>
              <a:avLst/>
              <a:pathLst>
                <a:path w="23790" h="95250">
                  <a:moveTo>
                    <a:pt x="2379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11247" y="95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1763" y="2134666"/>
              <a:ext cx="24566" cy="63500"/>
            </a:xfrm>
            <a:custGeom>
              <a:avLst/>
              <a:pathLst>
                <a:path w="24566" h="63500">
                  <a:moveTo>
                    <a:pt x="24566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24566" y="63500"/>
                  </a:lnTo>
                  <a:lnTo>
                    <a:pt x="24566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00472" y="4001566"/>
              <a:ext cx="25857" cy="95250"/>
            </a:xfrm>
            <a:custGeom>
              <a:avLst/>
              <a:pathLst>
                <a:path w="25857" h="95250">
                  <a:moveTo>
                    <a:pt x="25857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11250" y="95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98524" y="4255566"/>
              <a:ext cx="27804" cy="63500"/>
            </a:xfrm>
            <a:custGeom>
              <a:avLst/>
              <a:pathLst>
                <a:path w="27804" h="63500">
                  <a:moveTo>
                    <a:pt x="27804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27804" y="63500"/>
                  </a:lnTo>
                  <a:lnTo>
                    <a:pt x="27804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97668" y="2839516"/>
              <a:ext cx="14069" cy="142875"/>
            </a:xfrm>
            <a:custGeom>
              <a:avLst/>
              <a:pathLst>
                <a:path w="14069" h="142875">
                  <a:moveTo>
                    <a:pt x="14069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4870" y="1428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96044" y="3252266"/>
              <a:ext cx="30284" cy="95250"/>
            </a:xfrm>
            <a:custGeom>
              <a:avLst/>
              <a:pathLst>
                <a:path w="30284" h="95250">
                  <a:moveTo>
                    <a:pt x="30284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15988" y="95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94935" y="3747566"/>
              <a:ext cx="31393" cy="63500"/>
            </a:xfrm>
            <a:custGeom>
              <a:avLst/>
              <a:pathLst>
                <a:path w="31393" h="63500">
                  <a:moveTo>
                    <a:pt x="31393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31393" y="63500"/>
                  </a:lnTo>
                  <a:lnTo>
                    <a:pt x="31393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893822" y="1531416"/>
              <a:ext cx="22942" cy="127000"/>
            </a:xfrm>
            <a:custGeom>
              <a:avLst/>
              <a:pathLst>
                <a:path w="22942" h="127000">
                  <a:moveTo>
                    <a:pt x="22942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15344" y="127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91775" y="4192066"/>
              <a:ext cx="34553" cy="95249"/>
            </a:xfrm>
            <a:custGeom>
              <a:avLst/>
              <a:pathLst>
                <a:path w="34553" h="95249">
                  <a:moveTo>
                    <a:pt x="34553" y="0"/>
                  </a:moveTo>
                  <a:lnTo>
                    <a:pt x="0" y="0"/>
                  </a:lnTo>
                  <a:lnTo>
                    <a:pt x="0" y="95249"/>
                  </a:lnTo>
                  <a:lnTo>
                    <a:pt x="6749" y="9524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889977" y="3874566"/>
              <a:ext cx="36351" cy="63500"/>
            </a:xfrm>
            <a:custGeom>
              <a:avLst/>
              <a:pathLst>
                <a:path w="36351" h="63500">
                  <a:moveTo>
                    <a:pt x="36351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36351" y="63500"/>
                  </a:lnTo>
                  <a:lnTo>
                    <a:pt x="36351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88404" y="2261666"/>
              <a:ext cx="37925" cy="63500"/>
            </a:xfrm>
            <a:custGeom>
              <a:avLst/>
              <a:pathLst>
                <a:path w="37925" h="63500">
                  <a:moveTo>
                    <a:pt x="37925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37925" y="63500"/>
                  </a:lnTo>
                  <a:lnTo>
                    <a:pt x="37925" y="63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84626" y="1785416"/>
              <a:ext cx="31616" cy="190500"/>
            </a:xfrm>
            <a:custGeom>
              <a:avLst/>
              <a:pathLst>
                <a:path w="31616" h="190500">
                  <a:moveTo>
                    <a:pt x="316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880" y="190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84033" y="2566466"/>
              <a:ext cx="42295" cy="95250"/>
            </a:xfrm>
            <a:custGeom>
              <a:avLst/>
              <a:pathLst>
                <a:path w="42295" h="95250">
                  <a:moveTo>
                    <a:pt x="4229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30704" y="952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73792" y="3157016"/>
              <a:ext cx="29458" cy="142875"/>
            </a:xfrm>
            <a:custGeom>
              <a:avLst/>
              <a:pathLst>
                <a:path w="29458" h="142875">
                  <a:moveTo>
                    <a:pt x="29458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22252" y="1428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863108" y="1594916"/>
              <a:ext cx="30714" cy="285750"/>
            </a:xfrm>
            <a:custGeom>
              <a:avLst/>
              <a:pathLst>
                <a:path w="30714" h="285750">
                  <a:moveTo>
                    <a:pt x="30714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21517" y="28575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861584" y="2166416"/>
              <a:ext cx="40178" cy="127000"/>
            </a:xfrm>
            <a:custGeom>
              <a:avLst/>
              <a:pathLst>
                <a:path w="40178" h="127000">
                  <a:moveTo>
                    <a:pt x="40178" y="0"/>
                  </a:moveTo>
                  <a:lnTo>
                    <a:pt x="0" y="0"/>
                  </a:lnTo>
                  <a:lnTo>
                    <a:pt x="0" y="127000"/>
                  </a:lnTo>
                  <a:lnTo>
                    <a:pt x="26820" y="1270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857319" y="2471216"/>
              <a:ext cx="51401" cy="142875"/>
            </a:xfrm>
            <a:custGeom>
              <a:avLst/>
              <a:pathLst>
                <a:path w="51401" h="142875">
                  <a:moveTo>
                    <a:pt x="51401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26713" y="142875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3805" y="4049191"/>
              <a:ext cx="56666" cy="190500"/>
            </a:xfrm>
            <a:custGeom>
              <a:avLst/>
              <a:pathLst>
                <a:path w="56666" h="190500">
                  <a:moveTo>
                    <a:pt x="5666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7970" y="19050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17839" y="3549129"/>
              <a:ext cx="90418" cy="230187"/>
            </a:xfrm>
            <a:custGeom>
              <a:avLst/>
              <a:pathLst>
                <a:path w="90418" h="230187">
                  <a:moveTo>
                    <a:pt x="90418" y="0"/>
                  </a:moveTo>
                  <a:lnTo>
                    <a:pt x="0" y="0"/>
                  </a:lnTo>
                  <a:lnTo>
                    <a:pt x="0" y="230187"/>
                  </a:lnTo>
                  <a:lnTo>
                    <a:pt x="77096" y="230187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811580" y="3906316"/>
              <a:ext cx="78396" cy="238124"/>
            </a:xfrm>
            <a:custGeom>
              <a:avLst/>
              <a:pathLst>
                <a:path w="78396" h="238124">
                  <a:moveTo>
                    <a:pt x="78396" y="0"/>
                  </a:moveTo>
                  <a:lnTo>
                    <a:pt x="0" y="0"/>
                  </a:lnTo>
                  <a:lnTo>
                    <a:pt x="0" y="238124"/>
                  </a:lnTo>
                  <a:lnTo>
                    <a:pt x="32225" y="2381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789013" y="2910954"/>
              <a:ext cx="108655" cy="317499"/>
            </a:xfrm>
            <a:custGeom>
              <a:avLst/>
              <a:pathLst>
                <a:path w="108655" h="317499">
                  <a:moveTo>
                    <a:pt x="108655" y="0"/>
                  </a:moveTo>
                  <a:lnTo>
                    <a:pt x="0" y="0"/>
                  </a:lnTo>
                  <a:lnTo>
                    <a:pt x="0" y="317499"/>
                  </a:lnTo>
                  <a:lnTo>
                    <a:pt x="84778" y="3174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29243" y="1737791"/>
              <a:ext cx="133864" cy="492124"/>
            </a:xfrm>
            <a:custGeom>
              <a:avLst/>
              <a:pathLst>
                <a:path w="133864" h="492124">
                  <a:moveTo>
                    <a:pt x="133864" y="0"/>
                  </a:moveTo>
                  <a:lnTo>
                    <a:pt x="0" y="0"/>
                  </a:lnTo>
                  <a:lnTo>
                    <a:pt x="0" y="492124"/>
                  </a:lnTo>
                  <a:lnTo>
                    <a:pt x="132340" y="49212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663225" y="3664222"/>
              <a:ext cx="154613" cy="361156"/>
            </a:xfrm>
            <a:custGeom>
              <a:avLst/>
              <a:pathLst>
                <a:path w="154613" h="361156">
                  <a:moveTo>
                    <a:pt x="154613" y="0"/>
                  </a:moveTo>
                  <a:lnTo>
                    <a:pt x="0" y="0"/>
                  </a:lnTo>
                  <a:lnTo>
                    <a:pt x="0" y="361156"/>
                  </a:lnTo>
                  <a:lnTo>
                    <a:pt x="148355" y="36115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12297" y="3069704"/>
              <a:ext cx="276715" cy="775096"/>
            </a:xfrm>
            <a:custGeom>
              <a:avLst/>
              <a:pathLst>
                <a:path w="276715" h="775096">
                  <a:moveTo>
                    <a:pt x="276715" y="0"/>
                  </a:moveTo>
                  <a:lnTo>
                    <a:pt x="0" y="0"/>
                  </a:lnTo>
                  <a:lnTo>
                    <a:pt x="0" y="775096"/>
                  </a:lnTo>
                  <a:lnTo>
                    <a:pt x="150927" y="775096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02677" y="2542654"/>
              <a:ext cx="454641" cy="939998"/>
            </a:xfrm>
            <a:custGeom>
              <a:avLst/>
              <a:pathLst>
                <a:path w="454641" h="939998">
                  <a:moveTo>
                    <a:pt x="454641" y="0"/>
                  </a:moveTo>
                  <a:lnTo>
                    <a:pt x="0" y="0"/>
                  </a:lnTo>
                  <a:lnTo>
                    <a:pt x="0" y="939998"/>
                  </a:lnTo>
                  <a:lnTo>
                    <a:pt x="109620" y="93999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261091" y="1983854"/>
              <a:ext cx="468151" cy="1028799"/>
            </a:xfrm>
            <a:custGeom>
              <a:avLst/>
              <a:pathLst>
                <a:path w="468151" h="1028799">
                  <a:moveTo>
                    <a:pt x="468151" y="0"/>
                  </a:moveTo>
                  <a:lnTo>
                    <a:pt x="0" y="0"/>
                  </a:lnTo>
                  <a:lnTo>
                    <a:pt x="0" y="1028799"/>
                  </a:lnTo>
                  <a:lnTo>
                    <a:pt x="141586" y="10287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926329" y="1467916"/>
              <a:ext cx="317500" cy="63500"/>
            </a:xfrm>
            <a:prstGeom prst="rect">
              <a:avLst/>
            </a:prstGeom>
            <a:solidFill>
              <a:srgbClr val="F4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926329" y="1531416"/>
              <a:ext cx="317500" cy="63500"/>
            </a:xfrm>
            <a:prstGeom prst="rect">
              <a:avLst/>
            </a:prstGeom>
            <a:solidFill>
              <a:srgbClr val="F593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926329" y="1594916"/>
              <a:ext cx="317500" cy="63500"/>
            </a:xfrm>
            <a:prstGeom prst="rect">
              <a:avLst/>
            </a:prstGeom>
            <a:solidFill>
              <a:srgbClr val="F26A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926329" y="1658416"/>
              <a:ext cx="317500" cy="63500"/>
            </a:xfrm>
            <a:prstGeom prst="rect">
              <a:avLst/>
            </a:prstGeom>
            <a:solidFill>
              <a:srgbClr val="EE3A3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926329" y="1721916"/>
              <a:ext cx="317500" cy="63500"/>
            </a:xfrm>
            <a:prstGeom prst="rect">
              <a:avLst/>
            </a:prstGeom>
            <a:solidFill>
              <a:srgbClr val="F15E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926329" y="1785416"/>
              <a:ext cx="317500" cy="63500"/>
            </a:xfrm>
            <a:prstGeom prst="rect">
              <a:avLst/>
            </a:prstGeom>
            <a:solidFill>
              <a:srgbClr val="F376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926329" y="1848916"/>
              <a:ext cx="317500" cy="63500"/>
            </a:xfrm>
            <a:prstGeom prst="rect">
              <a:avLst/>
            </a:prstGeom>
            <a:solidFill>
              <a:srgbClr val="F4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1926329" y="1912416"/>
              <a:ext cx="317500" cy="63500"/>
            </a:xfrm>
            <a:prstGeom prst="rect">
              <a:avLst/>
            </a:prstGeom>
            <a:solidFill>
              <a:srgbClr val="F26E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1926329" y="1975916"/>
              <a:ext cx="317500" cy="63500"/>
            </a:xfrm>
            <a:prstGeom prst="rect">
              <a:avLst/>
            </a:prstGeom>
            <a:solidFill>
              <a:srgbClr val="F69D9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1926329" y="2039416"/>
              <a:ext cx="317500" cy="63500"/>
            </a:xfrm>
            <a:prstGeom prst="rect">
              <a:avLst/>
            </a:prstGeom>
            <a:solidFill>
              <a:srgbClr val="F589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926329" y="2102916"/>
              <a:ext cx="317500" cy="63500"/>
            </a:xfrm>
            <a:prstGeom prst="rect">
              <a:avLst/>
            </a:prstGeom>
            <a:solidFill>
              <a:srgbClr val="EE3A3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926329" y="21664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1926329" y="2229916"/>
              <a:ext cx="317500" cy="63500"/>
            </a:xfrm>
            <a:prstGeom prst="rect">
              <a:avLst/>
            </a:prstGeom>
            <a:solidFill>
              <a:srgbClr val="FD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1926329" y="2293416"/>
              <a:ext cx="317500" cy="63500"/>
            </a:xfrm>
            <a:prstGeom prst="rect">
              <a:avLst/>
            </a:prstGeom>
            <a:solidFill>
              <a:srgbClr val="F6979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1926329" y="2407716"/>
              <a:ext cx="317500" cy="63500"/>
            </a:xfrm>
            <a:prstGeom prst="rect">
              <a:avLst/>
            </a:prstGeom>
            <a:solidFill>
              <a:srgbClr val="F37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1926329" y="2471216"/>
              <a:ext cx="317500" cy="63500"/>
            </a:xfrm>
            <a:prstGeom prst="rect">
              <a:avLst/>
            </a:prstGeom>
            <a:solidFill>
              <a:srgbClr val="F593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1926329" y="25347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1926329" y="2598216"/>
              <a:ext cx="317500" cy="63500"/>
            </a:xfrm>
            <a:prstGeom prst="rect">
              <a:avLst/>
            </a:prstGeom>
            <a:solidFill>
              <a:srgbClr val="F487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926329" y="2661716"/>
              <a:ext cx="317500" cy="63500"/>
            </a:xfrm>
            <a:prstGeom prst="rect">
              <a:avLst/>
            </a:prstGeom>
            <a:solidFill>
              <a:srgbClr val="F264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926329" y="27760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926329" y="28395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1926329" y="29030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1926329" y="29665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1926329" y="30300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1926329" y="30935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1926329" y="31570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1926329" y="32205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1926329" y="32840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1926329" y="33475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1926329" y="3461816"/>
              <a:ext cx="317500" cy="63500"/>
            </a:xfrm>
            <a:prstGeom prst="rect">
              <a:avLst/>
            </a:prstGeom>
            <a:solidFill>
              <a:srgbClr val="F2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1926329" y="3525316"/>
              <a:ext cx="317500" cy="63500"/>
            </a:xfrm>
            <a:prstGeom prst="rect">
              <a:avLst/>
            </a:prstGeom>
            <a:solidFill>
              <a:srgbClr val="F58D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926329" y="3588816"/>
              <a:ext cx="317500" cy="63500"/>
            </a:xfrm>
            <a:prstGeom prst="rect">
              <a:avLst/>
            </a:prstGeom>
            <a:solidFill>
              <a:srgbClr val="F58F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1926329" y="3652316"/>
              <a:ext cx="317500" cy="63500"/>
            </a:xfrm>
            <a:prstGeom prst="rect">
              <a:avLst/>
            </a:prstGeom>
            <a:solidFill>
              <a:srgbClr val="F7A1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926329" y="3715816"/>
              <a:ext cx="317500" cy="63500"/>
            </a:xfrm>
            <a:prstGeom prst="rect">
              <a:avLst/>
            </a:prstGeom>
            <a:solidFill>
              <a:srgbClr val="8AB3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926329" y="3779316"/>
              <a:ext cx="317500" cy="63500"/>
            </a:xfrm>
            <a:prstGeom prst="rect">
              <a:avLst/>
            </a:prstGeom>
            <a:solidFill>
              <a:srgbClr val="EFF5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926329" y="3842816"/>
              <a:ext cx="317500" cy="63500"/>
            </a:xfrm>
            <a:prstGeom prst="rect">
              <a:avLst/>
            </a:prstGeom>
            <a:solidFill>
              <a:srgbClr val="F268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926329" y="39063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926329" y="3969816"/>
              <a:ext cx="317500" cy="63500"/>
            </a:xfrm>
            <a:prstGeom prst="rect">
              <a:avLst/>
            </a:prstGeom>
            <a:solidFill>
              <a:srgbClr val="F593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926329" y="4033316"/>
              <a:ext cx="317500" cy="63500"/>
            </a:xfrm>
            <a:prstGeom prst="rect">
              <a:avLst/>
            </a:prstGeom>
            <a:solidFill>
              <a:srgbClr val="FBD6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1926329" y="4096816"/>
              <a:ext cx="317500" cy="63500"/>
            </a:xfrm>
            <a:prstGeom prst="rect">
              <a:avLst/>
            </a:prstGeom>
            <a:solidFill>
              <a:srgbClr val="FA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1926329" y="4160316"/>
              <a:ext cx="317500" cy="63500"/>
            </a:xfrm>
            <a:prstGeom prst="rect">
              <a:avLst/>
            </a:prstGeom>
            <a:solidFill>
              <a:srgbClr val="EF44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1926329" y="4223816"/>
              <a:ext cx="317500" cy="63500"/>
            </a:xfrm>
            <a:prstGeom prst="rect">
              <a:avLst/>
            </a:prstGeom>
            <a:solidFill>
              <a:srgbClr val="F056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926329" y="42873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2243829" y="1467916"/>
              <a:ext cx="317500" cy="63500"/>
            </a:xfrm>
            <a:prstGeom prst="rect">
              <a:avLst/>
            </a:prstGeom>
            <a:solidFill>
              <a:srgbClr val="F48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2243829" y="1531416"/>
              <a:ext cx="317500" cy="63500"/>
            </a:xfrm>
            <a:prstGeom prst="rect">
              <a:avLst/>
            </a:prstGeom>
            <a:solidFill>
              <a:srgbClr val="F58F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2243829" y="1594916"/>
              <a:ext cx="317500" cy="63500"/>
            </a:xfrm>
            <a:prstGeom prst="rect">
              <a:avLst/>
            </a:prstGeom>
            <a:solidFill>
              <a:srgbClr val="F9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2243829" y="1658416"/>
              <a:ext cx="317500" cy="63500"/>
            </a:xfrm>
            <a:prstGeom prst="rect">
              <a:avLst/>
            </a:prstGeom>
            <a:solidFill>
              <a:srgbClr val="FD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2243829" y="1721916"/>
              <a:ext cx="317500" cy="63500"/>
            </a:xfrm>
            <a:prstGeom prst="rect">
              <a:avLst/>
            </a:prstGeom>
            <a:solidFill>
              <a:srgbClr val="E1EC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2243829" y="1785416"/>
              <a:ext cx="317500" cy="63500"/>
            </a:xfrm>
            <a:prstGeom prst="rect">
              <a:avLst/>
            </a:prstGeom>
            <a:solidFill>
              <a:srgbClr val="D2E2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2243829" y="1848916"/>
              <a:ext cx="317500" cy="63500"/>
            </a:xfrm>
            <a:prstGeom prst="rect">
              <a:avLst/>
            </a:prstGeom>
            <a:solidFill>
              <a:srgbClr val="FCE4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2243829" y="1912416"/>
              <a:ext cx="317500" cy="63500"/>
            </a:xfrm>
            <a:prstGeom prst="rect">
              <a:avLst/>
            </a:prstGeom>
            <a:solidFill>
              <a:srgbClr val="FD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2243829" y="1975916"/>
              <a:ext cx="317500" cy="63500"/>
            </a:xfrm>
            <a:prstGeom prst="rect">
              <a:avLst/>
            </a:prstGeom>
            <a:solidFill>
              <a:srgbClr val="FAC8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2243829" y="2039416"/>
              <a:ext cx="317500" cy="63500"/>
            </a:xfrm>
            <a:prstGeom prst="rect">
              <a:avLst/>
            </a:prstGeom>
            <a:solidFill>
              <a:srgbClr val="FAC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2243829" y="2102916"/>
              <a:ext cx="317500" cy="63500"/>
            </a:xfrm>
            <a:prstGeom prst="rect">
              <a:avLst/>
            </a:prstGeom>
            <a:solidFill>
              <a:srgbClr val="F79F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2243829" y="2166416"/>
              <a:ext cx="317500" cy="63500"/>
            </a:xfrm>
            <a:prstGeom prst="rect">
              <a:avLst/>
            </a:prstGeom>
            <a:solidFill>
              <a:srgbClr val="F47D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2243829" y="22299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2243829" y="22934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2243829" y="2407716"/>
              <a:ext cx="317500" cy="63500"/>
            </a:xfrm>
            <a:prstGeom prst="rect">
              <a:avLst/>
            </a:prstGeom>
            <a:solidFill>
              <a:srgbClr val="6AA0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2243829" y="2471216"/>
              <a:ext cx="317500" cy="63500"/>
            </a:xfrm>
            <a:prstGeom prst="rect">
              <a:avLst/>
            </a:prstGeom>
            <a:solidFill>
              <a:srgbClr val="4185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2243829" y="2534716"/>
              <a:ext cx="317500" cy="63500"/>
            </a:xfrm>
            <a:prstGeom prst="rect">
              <a:avLst/>
            </a:prstGeom>
            <a:solidFill>
              <a:srgbClr val="95BB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2243829" y="2598216"/>
              <a:ext cx="317500" cy="63500"/>
            </a:xfrm>
            <a:prstGeom prst="rect">
              <a:avLst/>
            </a:prstGeom>
            <a:solidFill>
              <a:srgbClr val="E9F1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2243829" y="2661716"/>
              <a:ext cx="317500" cy="63500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2243829" y="2776016"/>
              <a:ext cx="317500" cy="63500"/>
            </a:xfrm>
            <a:prstGeom prst="rect">
              <a:avLst/>
            </a:prstGeom>
            <a:solidFill>
              <a:srgbClr val="B1CD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2243829" y="2839516"/>
              <a:ext cx="317500" cy="63500"/>
            </a:xfrm>
            <a:prstGeom prst="rect">
              <a:avLst/>
            </a:prstGeom>
            <a:solidFill>
              <a:srgbClr val="D4E3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2243829" y="2903016"/>
              <a:ext cx="317500" cy="63500"/>
            </a:xfrm>
            <a:prstGeom prst="rect">
              <a:avLst/>
            </a:prstGeom>
            <a:solidFill>
              <a:srgbClr val="D2E2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2243829" y="2966516"/>
              <a:ext cx="317500" cy="63500"/>
            </a:xfrm>
            <a:prstGeom prst="rect">
              <a:avLst/>
            </a:prstGeom>
            <a:solidFill>
              <a:srgbClr val="A7C6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2243829" y="3030016"/>
              <a:ext cx="317500" cy="63500"/>
            </a:xfrm>
            <a:prstGeom prst="rect">
              <a:avLst/>
            </a:prstGeom>
            <a:solidFill>
              <a:srgbClr val="7EAC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2243829" y="3093516"/>
              <a:ext cx="317500" cy="63500"/>
            </a:xfrm>
            <a:prstGeom prst="rect">
              <a:avLst/>
            </a:prstGeom>
            <a:solidFill>
              <a:srgbClr val="5994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2243829" y="3157016"/>
              <a:ext cx="317500" cy="63500"/>
            </a:xfrm>
            <a:prstGeom prst="rect">
              <a:avLst/>
            </a:prstGeom>
            <a:solidFill>
              <a:srgbClr val="5592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2243829" y="3220516"/>
              <a:ext cx="317500" cy="63500"/>
            </a:xfrm>
            <a:prstGeom prst="rect">
              <a:avLst/>
            </a:prstGeom>
            <a:solidFill>
              <a:srgbClr val="F3F7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2243829" y="3284016"/>
              <a:ext cx="317500" cy="63500"/>
            </a:xfrm>
            <a:prstGeom prst="rect">
              <a:avLst/>
            </a:prstGeom>
            <a:solidFill>
              <a:srgbClr val="9B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2243829" y="3347516"/>
              <a:ext cx="317500" cy="63500"/>
            </a:xfrm>
            <a:prstGeom prst="rect">
              <a:avLst/>
            </a:prstGeom>
            <a:solidFill>
              <a:srgbClr val="99BE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2243829" y="3461816"/>
              <a:ext cx="317500" cy="63500"/>
            </a:xfrm>
            <a:prstGeom prst="rect">
              <a:avLst/>
            </a:prstGeom>
            <a:solidFill>
              <a:srgbClr val="70A3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2243829" y="3525316"/>
              <a:ext cx="317500" cy="63500"/>
            </a:xfrm>
            <a:prstGeom prst="rect">
              <a:avLst/>
            </a:prstGeom>
            <a:solidFill>
              <a:srgbClr val="9B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2243829" y="3588816"/>
              <a:ext cx="317500" cy="63500"/>
            </a:xfrm>
            <a:prstGeom prst="rect">
              <a:avLst/>
            </a:prstGeom>
            <a:solidFill>
              <a:srgbClr val="82AF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2243829" y="3652316"/>
              <a:ext cx="317500" cy="63500"/>
            </a:xfrm>
            <a:prstGeom prst="rect">
              <a:avLst/>
            </a:prstGeom>
            <a:solidFill>
              <a:srgbClr val="76A7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2243829" y="3715816"/>
              <a:ext cx="317500" cy="63500"/>
            </a:xfrm>
            <a:prstGeom prst="rect">
              <a:avLst/>
            </a:prstGeom>
            <a:solidFill>
              <a:srgbClr val="E1EC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2243829" y="3779316"/>
              <a:ext cx="317500" cy="63500"/>
            </a:xfrm>
            <a:prstGeom prst="rect">
              <a:avLst/>
            </a:prstGeom>
            <a:solidFill>
              <a:srgbClr val="E5EE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2243829" y="38428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2243829" y="39063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2243829" y="39698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2243829" y="40333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2243829" y="40968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2243829" y="41603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2243829" y="42238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2243829" y="42873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2561329" y="1467916"/>
              <a:ext cx="317500" cy="63500"/>
            </a:xfrm>
            <a:prstGeom prst="rect">
              <a:avLst/>
            </a:prstGeom>
            <a:solidFill>
              <a:srgbClr val="FBD8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2561329" y="1531416"/>
              <a:ext cx="317500" cy="63500"/>
            </a:xfrm>
            <a:prstGeom prst="rect">
              <a:avLst/>
            </a:prstGeom>
            <a:solidFill>
              <a:srgbClr val="F8B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2561329" y="1594916"/>
              <a:ext cx="317500" cy="63500"/>
            </a:xfrm>
            <a:prstGeom prst="rect">
              <a:avLst/>
            </a:prstGeom>
            <a:solidFill>
              <a:srgbClr val="F8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2561329" y="1658416"/>
              <a:ext cx="317500" cy="63500"/>
            </a:xfrm>
            <a:prstGeom prst="rect">
              <a:avLst/>
            </a:prstGeom>
            <a:solidFill>
              <a:srgbClr val="FAC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2561329" y="1721916"/>
              <a:ext cx="317500" cy="63500"/>
            </a:xfrm>
            <a:prstGeom prst="rect">
              <a:avLst/>
            </a:prstGeom>
            <a:solidFill>
              <a:srgbClr val="F376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2561329" y="1785416"/>
              <a:ext cx="317500" cy="63500"/>
            </a:xfrm>
            <a:prstGeom prst="rect">
              <a:avLst/>
            </a:prstGeom>
            <a:solidFill>
              <a:srgbClr val="F056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2561329" y="1848916"/>
              <a:ext cx="317500" cy="63500"/>
            </a:xfrm>
            <a:prstGeom prst="rect">
              <a:avLst/>
            </a:prstGeom>
            <a:solidFill>
              <a:srgbClr val="F47D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2561329" y="1912416"/>
              <a:ext cx="317500" cy="63500"/>
            </a:xfrm>
            <a:prstGeom prst="rect">
              <a:avLst/>
            </a:prstGeom>
            <a:solidFill>
              <a:srgbClr val="F483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2561329" y="1975916"/>
              <a:ext cx="317500" cy="63500"/>
            </a:xfrm>
            <a:prstGeom prst="rect">
              <a:avLst/>
            </a:prstGeom>
            <a:solidFill>
              <a:srgbClr val="F376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2561329" y="2039416"/>
              <a:ext cx="317500" cy="63500"/>
            </a:xfrm>
            <a:prstGeom prst="rect">
              <a:avLst/>
            </a:prstGeom>
            <a:solidFill>
              <a:srgbClr val="F58D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2561329" y="2102916"/>
              <a:ext cx="317500" cy="63500"/>
            </a:xfrm>
            <a:prstGeom prst="rect">
              <a:avLst/>
            </a:prstGeom>
            <a:solidFill>
              <a:srgbClr val="E1EC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2561329" y="2166416"/>
              <a:ext cx="317500" cy="63500"/>
            </a:xfrm>
            <a:prstGeom prst="rect">
              <a:avLst/>
            </a:prstGeom>
            <a:solidFill>
              <a:srgbClr val="8DB6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2561329" y="2229916"/>
              <a:ext cx="317500" cy="63500"/>
            </a:xfrm>
            <a:prstGeom prst="rect">
              <a:avLst/>
            </a:prstGeom>
            <a:solidFill>
              <a:srgbClr val="ED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2561329" y="2293416"/>
              <a:ext cx="317500" cy="63500"/>
            </a:xfrm>
            <a:prstGeom prst="rect">
              <a:avLst/>
            </a:prstGeom>
            <a:solidFill>
              <a:srgbClr val="74A6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2561329" y="2407716"/>
              <a:ext cx="317500" cy="63500"/>
            </a:xfrm>
            <a:prstGeom prst="rect">
              <a:avLst/>
            </a:prstGeom>
            <a:solidFill>
              <a:srgbClr val="4185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2561329" y="2471216"/>
              <a:ext cx="317500" cy="63500"/>
            </a:xfrm>
            <a:prstGeom prst="rect">
              <a:avLst/>
            </a:prstGeom>
            <a:solidFill>
              <a:srgbClr val="70A3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2561329" y="25347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2561329" y="25982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2561329" y="26617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2561329" y="2776016"/>
              <a:ext cx="317500" cy="63500"/>
            </a:xfrm>
            <a:prstGeom prst="rect">
              <a:avLst/>
            </a:prstGeom>
            <a:solidFill>
              <a:srgbClr val="F8ADA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2561329" y="2839516"/>
              <a:ext cx="317500" cy="63500"/>
            </a:xfrm>
            <a:prstGeom prst="rect">
              <a:avLst/>
            </a:prstGeom>
            <a:solidFill>
              <a:srgbClr val="FCDE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2561329" y="2903016"/>
              <a:ext cx="317500" cy="63500"/>
            </a:xfrm>
            <a:prstGeom prst="rect">
              <a:avLst/>
            </a:prstGeom>
            <a:solidFill>
              <a:srgbClr val="E3ED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2561329" y="2966516"/>
              <a:ext cx="317500" cy="63500"/>
            </a:xfrm>
            <a:prstGeom prst="rect">
              <a:avLst/>
            </a:prstGeom>
            <a:solidFill>
              <a:srgbClr val="FDEC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2561329" y="3030016"/>
              <a:ext cx="317500" cy="63500"/>
            </a:xfrm>
            <a:prstGeom prst="rect">
              <a:avLst/>
            </a:prstGeom>
            <a:solidFill>
              <a:srgbClr val="FB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2561329" y="3093516"/>
              <a:ext cx="317500" cy="63500"/>
            </a:xfrm>
            <a:prstGeom prst="rect">
              <a:avLst/>
            </a:prstGeom>
            <a:solidFill>
              <a:srgbClr val="B6D0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2561329" y="3157016"/>
              <a:ext cx="317500" cy="6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2561329" y="3220516"/>
              <a:ext cx="317500" cy="63500"/>
            </a:xfrm>
            <a:prstGeom prst="rect">
              <a:avLst/>
            </a:prstGeom>
            <a:solidFill>
              <a:srgbClr val="6AA0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2561329" y="3284016"/>
              <a:ext cx="317500" cy="63500"/>
            </a:xfrm>
            <a:prstGeom prst="rect">
              <a:avLst/>
            </a:prstGeom>
            <a:solidFill>
              <a:srgbClr val="9B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2561329" y="3347516"/>
              <a:ext cx="317500" cy="63500"/>
            </a:xfrm>
            <a:prstGeom prst="rect">
              <a:avLst/>
            </a:prstGeom>
            <a:solidFill>
              <a:srgbClr val="74A6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2561329" y="3461816"/>
              <a:ext cx="317500" cy="63500"/>
            </a:xfrm>
            <a:prstGeom prst="rect">
              <a:avLst/>
            </a:prstGeom>
            <a:solidFill>
              <a:srgbClr val="EF42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2561329" y="35253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2561329" y="35888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2561329" y="36523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2561329" y="37158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2561329" y="37793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2561329" y="3842816"/>
              <a:ext cx="317500" cy="63500"/>
            </a:xfrm>
            <a:prstGeom prst="rect">
              <a:avLst/>
            </a:prstGeom>
            <a:solidFill>
              <a:srgbClr val="FBD8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2561329" y="3906316"/>
              <a:ext cx="317500" cy="63500"/>
            </a:xfrm>
            <a:prstGeom prst="rect">
              <a:avLst/>
            </a:prstGeom>
            <a:solidFill>
              <a:srgbClr val="ADCA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2561329" y="39698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2561329" y="40333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2561329" y="40968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2561329" y="4160316"/>
              <a:ext cx="317500" cy="63500"/>
            </a:xfrm>
            <a:prstGeom prst="rect">
              <a:avLst/>
            </a:prstGeom>
            <a:solidFill>
              <a:srgbClr val="F2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2561329" y="4223816"/>
              <a:ext cx="317500" cy="63500"/>
            </a:xfrm>
            <a:prstGeom prst="rect">
              <a:avLst/>
            </a:prstGeom>
            <a:solidFill>
              <a:srgbClr val="F591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2561329" y="4287316"/>
              <a:ext cx="317500" cy="63500"/>
            </a:xfrm>
            <a:prstGeom prst="rect">
              <a:avLst/>
            </a:prstGeom>
            <a:solidFill>
              <a:srgbClr val="F9C2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2878829" y="14679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2878829" y="15314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2878829" y="15949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2878829" y="16584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2878829" y="17219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2878829" y="17854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2878829" y="18489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2878829" y="19124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2878829" y="19759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2878829" y="20394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2878829" y="21029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2878829" y="21664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2878829" y="22299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2878829" y="2293416"/>
              <a:ext cx="317500" cy="63500"/>
            </a:xfrm>
            <a:prstGeom prst="rect">
              <a:avLst/>
            </a:prstGeom>
            <a:solidFill>
              <a:srgbClr val="4185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2878829" y="24077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2878829" y="2471216"/>
              <a:ext cx="317500" cy="63500"/>
            </a:xfrm>
            <a:prstGeom prst="rect">
              <a:avLst/>
            </a:prstGeom>
            <a:solidFill>
              <a:srgbClr val="EE363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2878829" y="2534716"/>
              <a:ext cx="317500" cy="63500"/>
            </a:xfrm>
            <a:prstGeom prst="rect">
              <a:avLst/>
            </a:prstGeom>
            <a:solidFill>
              <a:srgbClr val="F7A7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2878829" y="2598216"/>
              <a:ext cx="317500" cy="63500"/>
            </a:xfrm>
            <a:prstGeom prst="rect">
              <a:avLst/>
            </a:prstGeom>
            <a:solidFill>
              <a:srgbClr val="F054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2878829" y="2661716"/>
              <a:ext cx="317500" cy="63500"/>
            </a:xfrm>
            <a:prstGeom prst="rect">
              <a:avLst/>
            </a:prstGeom>
            <a:solidFill>
              <a:srgbClr val="F264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2878829" y="27760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2878829" y="28395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2878829" y="29030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2878829" y="29665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2878829" y="3030016"/>
              <a:ext cx="317500" cy="63500"/>
            </a:xfrm>
            <a:prstGeom prst="rect">
              <a:avLst/>
            </a:prstGeom>
            <a:solidFill>
              <a:srgbClr val="4D8D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2878829" y="3093516"/>
              <a:ext cx="317500" cy="63500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2878829" y="3157016"/>
              <a:ext cx="317500" cy="63500"/>
            </a:xfrm>
            <a:prstGeom prst="rect">
              <a:avLst/>
            </a:prstGeom>
            <a:solidFill>
              <a:srgbClr val="8FB7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2878829" y="3220516"/>
              <a:ext cx="317500" cy="63500"/>
            </a:xfrm>
            <a:prstGeom prst="rect">
              <a:avLst/>
            </a:prstGeom>
            <a:solidFill>
              <a:srgbClr val="82AF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2878829" y="3284016"/>
              <a:ext cx="317500" cy="63500"/>
            </a:xfrm>
            <a:prstGeom prst="rect">
              <a:avLst/>
            </a:prstGeom>
            <a:solidFill>
              <a:srgbClr val="9B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2878829" y="3347516"/>
              <a:ext cx="317500" cy="63500"/>
            </a:xfrm>
            <a:prstGeom prst="rect">
              <a:avLst/>
            </a:prstGeom>
            <a:solidFill>
              <a:srgbClr val="C8DC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2878829" y="34618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2878829" y="35253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2878829" y="35888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2878829" y="3652316"/>
              <a:ext cx="317500" cy="63500"/>
            </a:xfrm>
            <a:prstGeom prst="rect">
              <a:avLst/>
            </a:prstGeom>
            <a:solidFill>
              <a:srgbClr val="4185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2878829" y="3715816"/>
              <a:ext cx="317500" cy="63500"/>
            </a:xfrm>
            <a:prstGeom prst="rect">
              <a:avLst/>
            </a:prstGeom>
            <a:solidFill>
              <a:srgbClr val="70A3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2878829" y="3779316"/>
              <a:ext cx="317500" cy="63500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2878829" y="3842816"/>
              <a:ext cx="317500" cy="63500"/>
            </a:xfrm>
            <a:prstGeom prst="rect">
              <a:avLst/>
            </a:prstGeom>
            <a:solidFill>
              <a:srgbClr val="F79F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2878829" y="3906316"/>
              <a:ext cx="317500" cy="63500"/>
            </a:xfrm>
            <a:prstGeom prst="rect">
              <a:avLst/>
            </a:prstGeom>
            <a:solidFill>
              <a:srgbClr val="F7A3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2878829" y="3969816"/>
              <a:ext cx="317500" cy="63500"/>
            </a:xfrm>
            <a:prstGeom prst="rect">
              <a:avLst/>
            </a:prstGeom>
            <a:solidFill>
              <a:srgbClr val="ADCA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2878829" y="4033316"/>
              <a:ext cx="317500" cy="63500"/>
            </a:xfrm>
            <a:prstGeom prst="rect">
              <a:avLst/>
            </a:prstGeom>
            <a:solidFill>
              <a:srgbClr val="FD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2878829" y="4096816"/>
              <a:ext cx="317500" cy="63500"/>
            </a:xfrm>
            <a:prstGeom prst="rect">
              <a:avLst/>
            </a:prstGeom>
            <a:solidFill>
              <a:srgbClr val="D6E4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2878829" y="4160316"/>
              <a:ext cx="317500" cy="63500"/>
            </a:xfrm>
            <a:prstGeom prst="rect">
              <a:avLst/>
            </a:prstGeom>
            <a:solidFill>
              <a:srgbClr val="7AAA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2878829" y="4223816"/>
              <a:ext cx="317500" cy="63500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2878829" y="4287316"/>
              <a:ext cx="317500" cy="63500"/>
            </a:xfrm>
            <a:prstGeom prst="rect">
              <a:avLst/>
            </a:prstGeom>
            <a:solidFill>
              <a:srgbClr val="B6D0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tx218"/>
            <p:cNvSpPr/>
            <p:nvPr/>
          </p:nvSpPr>
          <p:spPr>
            <a:xfrm rot="-16200000">
              <a:off x="1567064" y="4861476"/>
              <a:ext cx="1037518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Disease remission</a:t>
              </a:r>
            </a:p>
          </p:txBody>
        </p:sp>
        <p:sp>
          <p:nvSpPr>
            <p:cNvPr id="220" name="tx219"/>
            <p:cNvSpPr/>
            <p:nvPr/>
          </p:nvSpPr>
          <p:spPr>
            <a:xfrm rot="-16200000">
              <a:off x="1851233" y="4894808"/>
              <a:ext cx="1129419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 disease activity</a:t>
              </a:r>
            </a:p>
          </p:txBody>
        </p:sp>
        <p:sp>
          <p:nvSpPr>
            <p:cNvPr id="221" name="tx220"/>
            <p:cNvSpPr/>
            <p:nvPr/>
          </p:nvSpPr>
          <p:spPr>
            <a:xfrm rot="-16200000">
              <a:off x="2016959" y="5046581"/>
              <a:ext cx="1432966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Moderate disease activity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16200000">
              <a:off x="2472125" y="4908915"/>
              <a:ext cx="1157634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disease activity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3234429" y="1452723"/>
              <a:ext cx="840010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Mevalonic acid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3234429" y="1516223"/>
              <a:ext cx="98815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Homovanillic acid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3234429" y="1579723"/>
              <a:ext cx="63549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Xanthosine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3234429" y="1617922"/>
              <a:ext cx="1341623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Guanosine diphosphate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3234429" y="1679934"/>
              <a:ext cx="91758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Glycocholic acid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3234429" y="1744984"/>
              <a:ext cx="960251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Malondialdehyde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3234429" y="1809973"/>
              <a:ext cx="811919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Alpha-Lactose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3234429" y="1895611"/>
              <a:ext cx="465894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Sucrose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3234429" y="1960723"/>
              <a:ext cx="536401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Folic acid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3234429" y="2022611"/>
              <a:ext cx="557485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Citric acid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3234429" y="2060934"/>
              <a:ext cx="232277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Chenodeoxycholic acid glycine conjugate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3234429" y="2127473"/>
              <a:ext cx="1002481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Alpha-Tocopherol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3234429" y="2190973"/>
              <a:ext cx="1291952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5-Aminopentanoic acid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3234429" y="2278223"/>
              <a:ext cx="903634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Indolelactic acid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3234429" y="2367222"/>
              <a:ext cx="1560462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Guanosine monophosphate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3234429" y="2454411"/>
              <a:ext cx="543656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Serotonin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3234429" y="2495773"/>
              <a:ext cx="981273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Normetanephrine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3234429" y="2557784"/>
              <a:ext cx="755364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L-Tryptophan</a:t>
              </a:r>
            </a:p>
          </p:txBody>
        </p:sp>
        <p:sp>
          <p:nvSpPr>
            <p:cNvPr id="241" name="tx240"/>
            <p:cNvSpPr/>
            <p:nvPr/>
          </p:nvSpPr>
          <p:spPr>
            <a:xfrm>
              <a:off x="3234429" y="2644911"/>
              <a:ext cx="57887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Carnosine</a:t>
              </a:r>
            </a:p>
          </p:txBody>
        </p:sp>
        <p:sp>
          <p:nvSpPr>
            <p:cNvPr id="242" name="tx241"/>
            <p:cNvSpPr/>
            <p:nvPr/>
          </p:nvSpPr>
          <p:spPr>
            <a:xfrm>
              <a:off x="3234429" y="2737073"/>
              <a:ext cx="1115528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Heptadecanoic acid</a:t>
              </a:r>
            </a:p>
          </p:txBody>
        </p:sp>
        <p:sp>
          <p:nvSpPr>
            <p:cNvPr id="243" name="tx242"/>
            <p:cNvSpPr/>
            <p:nvPr/>
          </p:nvSpPr>
          <p:spPr>
            <a:xfrm>
              <a:off x="3234429" y="2798712"/>
              <a:ext cx="1108149" cy="118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1-Methyl-L-histidine</a:t>
              </a:r>
            </a:p>
          </p:txBody>
        </p:sp>
        <p:sp>
          <p:nvSpPr>
            <p:cNvPr id="244" name="tx243"/>
            <p:cNvSpPr/>
            <p:nvPr/>
          </p:nvSpPr>
          <p:spPr>
            <a:xfrm>
              <a:off x="3234429" y="2862584"/>
              <a:ext cx="1623466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4-Hydroxyphenylpyruvic acid</a:t>
              </a:r>
            </a:p>
          </p:txBody>
        </p:sp>
        <p:sp>
          <p:nvSpPr>
            <p:cNvPr id="245" name="tx244"/>
            <p:cNvSpPr/>
            <p:nvPr/>
          </p:nvSpPr>
          <p:spPr>
            <a:xfrm>
              <a:off x="3234429" y="2926084"/>
              <a:ext cx="896379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4-Pyridoxic acid</a:t>
              </a:r>
            </a:p>
          </p:txBody>
        </p:sp>
        <p:sp>
          <p:nvSpPr>
            <p:cNvPr id="246" name="tx245"/>
            <p:cNvSpPr/>
            <p:nvPr/>
          </p:nvSpPr>
          <p:spPr>
            <a:xfrm>
              <a:off x="3234429" y="2988034"/>
              <a:ext cx="88242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L-Cystathionine</a:t>
              </a:r>
            </a:p>
          </p:txBody>
        </p:sp>
        <p:sp>
          <p:nvSpPr>
            <p:cNvPr id="247" name="tx246"/>
            <p:cNvSpPr/>
            <p:nvPr/>
          </p:nvSpPr>
          <p:spPr>
            <a:xfrm>
              <a:off x="3234429" y="3051534"/>
              <a:ext cx="663215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Cyclic GMP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3234429" y="3140211"/>
              <a:ext cx="832879" cy="94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Citraconic acid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3234429" y="3181573"/>
              <a:ext cx="677850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Epinephrine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3234429" y="3243212"/>
              <a:ext cx="1263488" cy="118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3-hydroxy-L-kynurenin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3234429" y="3332323"/>
              <a:ext cx="451755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Bilirubin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3234429" y="3446623"/>
              <a:ext cx="939043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Pantothenic acid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3234429" y="3510123"/>
              <a:ext cx="910456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cis-Aconitic acid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3234429" y="3573623"/>
              <a:ext cx="501364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Xanthine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3234429" y="3611512"/>
              <a:ext cx="1072926" cy="1180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2-Hydroxyglutarate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3234429" y="3675322"/>
              <a:ext cx="1976685" cy="117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Alpha-D-Glucose 1,6-bisphosphate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3234429" y="3737334"/>
              <a:ext cx="88242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Glyceraldehyde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234429" y="3802384"/>
              <a:ext cx="98096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5-Thymidylic acid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34429" y="3865884"/>
              <a:ext cx="833127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Indolepyruvate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3234429" y="3929384"/>
              <a:ext cx="1157820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Enol-phenylpyruvate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3234429" y="4018123"/>
              <a:ext cx="720080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Benzoic acid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3234429" y="4054834"/>
              <a:ext cx="143302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S-Adenosylhomocysteine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3234429" y="4118334"/>
              <a:ext cx="1030448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Dimethyl fumarate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3234429" y="4184873"/>
              <a:ext cx="734094" cy="116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Hippuric acid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3234429" y="4245334"/>
              <a:ext cx="2110506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Methyl (R)-3-methyl-2-oxopentanoate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5646102" y="3363391"/>
              <a:ext cx="127000" cy="9525"/>
            </a:xfrm>
            <a:prstGeom prst="rect">
              <a:avLst/>
            </a:prstGeom>
            <a:solidFill>
              <a:srgbClr val="3C82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646102" y="3353866"/>
              <a:ext cx="127000" cy="9525"/>
            </a:xfrm>
            <a:prstGeom prst="rect">
              <a:avLst/>
            </a:prstGeom>
            <a:solidFill>
              <a:srgbClr val="3D83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646102" y="3344341"/>
              <a:ext cx="127000" cy="9525"/>
            </a:xfrm>
            <a:prstGeom prst="rect">
              <a:avLst/>
            </a:prstGeom>
            <a:solidFill>
              <a:srgbClr val="3F84B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646102" y="3334816"/>
              <a:ext cx="127000" cy="9525"/>
            </a:xfrm>
            <a:prstGeom prst="rect">
              <a:avLst/>
            </a:prstGeom>
            <a:solidFill>
              <a:srgbClr val="4185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646102" y="3325291"/>
              <a:ext cx="127000" cy="9525"/>
            </a:xfrm>
            <a:prstGeom prst="rect">
              <a:avLst/>
            </a:prstGeom>
            <a:solidFill>
              <a:srgbClr val="4387B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646102" y="3315766"/>
              <a:ext cx="127000" cy="9525"/>
            </a:xfrm>
            <a:prstGeom prst="rect">
              <a:avLst/>
            </a:prstGeom>
            <a:solidFill>
              <a:srgbClr val="4588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646102" y="3306241"/>
              <a:ext cx="127000" cy="9525"/>
            </a:xfrm>
            <a:prstGeom prst="rect">
              <a:avLst/>
            </a:prstGeom>
            <a:solidFill>
              <a:srgbClr val="4789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646102" y="3296716"/>
              <a:ext cx="127000" cy="9525"/>
            </a:xfrm>
            <a:prstGeom prst="rect">
              <a:avLst/>
            </a:prstGeom>
            <a:solidFill>
              <a:srgbClr val="498AB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646102" y="3287191"/>
              <a:ext cx="127000" cy="9525"/>
            </a:xfrm>
            <a:prstGeom prst="rect">
              <a:avLst/>
            </a:prstGeom>
            <a:solidFill>
              <a:srgbClr val="4B8B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646102" y="3277666"/>
              <a:ext cx="127000" cy="9525"/>
            </a:xfrm>
            <a:prstGeom prst="rect">
              <a:avLst/>
            </a:prstGeom>
            <a:solidFill>
              <a:srgbClr val="4D8DB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646102" y="3268141"/>
              <a:ext cx="127000" cy="9525"/>
            </a:xfrm>
            <a:prstGeom prst="rect">
              <a:avLst/>
            </a:prstGeom>
            <a:solidFill>
              <a:srgbClr val="4F8E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646102" y="3258616"/>
              <a:ext cx="127000" cy="9525"/>
            </a:xfrm>
            <a:prstGeom prst="rect">
              <a:avLst/>
            </a:prstGeom>
            <a:solidFill>
              <a:srgbClr val="518F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646102" y="3249091"/>
              <a:ext cx="127000" cy="9525"/>
            </a:xfrm>
            <a:prstGeom prst="rect">
              <a:avLst/>
            </a:prstGeom>
            <a:solidFill>
              <a:srgbClr val="5391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646102" y="3239566"/>
              <a:ext cx="127000" cy="9525"/>
            </a:xfrm>
            <a:prstGeom prst="rect">
              <a:avLst/>
            </a:prstGeom>
            <a:solidFill>
              <a:srgbClr val="5592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646102" y="3230041"/>
              <a:ext cx="127000" cy="9525"/>
            </a:xfrm>
            <a:prstGeom prst="rect">
              <a:avLst/>
            </a:prstGeom>
            <a:solidFill>
              <a:srgbClr val="5793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646102" y="3220516"/>
              <a:ext cx="127000" cy="9525"/>
            </a:xfrm>
            <a:prstGeom prst="rect">
              <a:avLst/>
            </a:prstGeom>
            <a:solidFill>
              <a:srgbClr val="5994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646102" y="3210991"/>
              <a:ext cx="127000" cy="9525"/>
            </a:xfrm>
            <a:prstGeom prst="rect">
              <a:avLst/>
            </a:prstGeom>
            <a:solidFill>
              <a:srgbClr val="5B96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646102" y="3201466"/>
              <a:ext cx="127000" cy="9525"/>
            </a:xfrm>
            <a:prstGeom prst="rect">
              <a:avLst/>
            </a:prstGeom>
            <a:solidFill>
              <a:srgbClr val="5D97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646102" y="3191941"/>
              <a:ext cx="127000" cy="9525"/>
            </a:xfrm>
            <a:prstGeom prst="rect">
              <a:avLst/>
            </a:prstGeom>
            <a:solidFill>
              <a:srgbClr val="5F98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646102" y="3182416"/>
              <a:ext cx="127000" cy="9525"/>
            </a:xfrm>
            <a:prstGeom prst="rect">
              <a:avLst/>
            </a:prstGeom>
            <a:solidFill>
              <a:srgbClr val="6199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646102" y="3172891"/>
              <a:ext cx="127000" cy="9525"/>
            </a:xfrm>
            <a:prstGeom prst="rect">
              <a:avLst/>
            </a:prstGeom>
            <a:solidFill>
              <a:srgbClr val="639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646102" y="3163366"/>
              <a:ext cx="127000" cy="9525"/>
            </a:xfrm>
            <a:prstGeom prst="rect">
              <a:avLst/>
            </a:prstGeom>
            <a:solidFill>
              <a:srgbClr val="649C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646102" y="3153841"/>
              <a:ext cx="127000" cy="9525"/>
            </a:xfrm>
            <a:prstGeom prst="rect">
              <a:avLst/>
            </a:prstGeom>
            <a:solidFill>
              <a:srgbClr val="669D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646102" y="3144316"/>
              <a:ext cx="127000" cy="9525"/>
            </a:xfrm>
            <a:prstGeom prst="rect">
              <a:avLst/>
            </a:prstGeom>
            <a:solidFill>
              <a:srgbClr val="689E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646102" y="3134791"/>
              <a:ext cx="127000" cy="9525"/>
            </a:xfrm>
            <a:prstGeom prst="rect">
              <a:avLst/>
            </a:prstGeom>
            <a:solidFill>
              <a:srgbClr val="6AA0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646102" y="3125266"/>
              <a:ext cx="127000" cy="9525"/>
            </a:xfrm>
            <a:prstGeom prst="rect">
              <a:avLst/>
            </a:prstGeom>
            <a:solidFill>
              <a:srgbClr val="6CA1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646102" y="3115741"/>
              <a:ext cx="127000" cy="9525"/>
            </a:xfrm>
            <a:prstGeom prst="rect">
              <a:avLst/>
            </a:prstGeom>
            <a:solidFill>
              <a:srgbClr val="6EA2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646102" y="3106216"/>
              <a:ext cx="127000" cy="9525"/>
            </a:xfrm>
            <a:prstGeom prst="rect">
              <a:avLst/>
            </a:prstGeom>
            <a:solidFill>
              <a:srgbClr val="70A3C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646102" y="3096691"/>
              <a:ext cx="127000" cy="9525"/>
            </a:xfrm>
            <a:prstGeom prst="rect">
              <a:avLst/>
            </a:prstGeom>
            <a:solidFill>
              <a:srgbClr val="72A4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646102" y="3087166"/>
              <a:ext cx="127000" cy="9525"/>
            </a:xfrm>
            <a:prstGeom prst="rect">
              <a:avLst/>
            </a:prstGeom>
            <a:solidFill>
              <a:srgbClr val="74A6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646102" y="3077641"/>
              <a:ext cx="127000" cy="9525"/>
            </a:xfrm>
            <a:prstGeom prst="rect">
              <a:avLst/>
            </a:prstGeom>
            <a:solidFill>
              <a:srgbClr val="76A7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646102" y="3068116"/>
              <a:ext cx="127000" cy="9525"/>
            </a:xfrm>
            <a:prstGeom prst="rect">
              <a:avLst/>
            </a:prstGeom>
            <a:solidFill>
              <a:srgbClr val="78A8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646102" y="3058591"/>
              <a:ext cx="127000" cy="9525"/>
            </a:xfrm>
            <a:prstGeom prst="rect">
              <a:avLst/>
            </a:prstGeom>
            <a:solidFill>
              <a:srgbClr val="7AAAC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646102" y="3049066"/>
              <a:ext cx="127000" cy="9525"/>
            </a:xfrm>
            <a:prstGeom prst="rect">
              <a:avLst/>
            </a:prstGeom>
            <a:solidFill>
              <a:srgbClr val="7CAB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646102" y="3039541"/>
              <a:ext cx="127000" cy="9524"/>
            </a:xfrm>
            <a:prstGeom prst="rect">
              <a:avLst/>
            </a:prstGeom>
            <a:solidFill>
              <a:srgbClr val="7EAC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646102" y="3030016"/>
              <a:ext cx="127000" cy="9525"/>
            </a:xfrm>
            <a:prstGeom prst="rect">
              <a:avLst/>
            </a:prstGeom>
            <a:solidFill>
              <a:srgbClr val="80AD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646102" y="3020491"/>
              <a:ext cx="127000" cy="9525"/>
            </a:xfrm>
            <a:prstGeom prst="rect">
              <a:avLst/>
            </a:prstGeom>
            <a:solidFill>
              <a:srgbClr val="82AF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646102" y="3010966"/>
              <a:ext cx="127000" cy="9525"/>
            </a:xfrm>
            <a:prstGeom prst="rect">
              <a:avLst/>
            </a:prstGeom>
            <a:solidFill>
              <a:srgbClr val="84B0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646102" y="3001441"/>
              <a:ext cx="127000" cy="9525"/>
            </a:xfrm>
            <a:prstGeom prst="rect">
              <a:avLst/>
            </a:prstGeom>
            <a:solidFill>
              <a:srgbClr val="86B1D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646102" y="2991916"/>
              <a:ext cx="127000" cy="9525"/>
            </a:xfrm>
            <a:prstGeom prst="rect">
              <a:avLst/>
            </a:prstGeom>
            <a:solidFill>
              <a:srgbClr val="88B2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646102" y="2982391"/>
              <a:ext cx="127000" cy="9525"/>
            </a:xfrm>
            <a:prstGeom prst="rect">
              <a:avLst/>
            </a:prstGeom>
            <a:solidFill>
              <a:srgbClr val="8AB3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646102" y="2972866"/>
              <a:ext cx="127000" cy="9525"/>
            </a:xfrm>
            <a:prstGeom prst="rect">
              <a:avLst/>
            </a:prstGeom>
            <a:solidFill>
              <a:srgbClr val="8BB5D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646102" y="2963341"/>
              <a:ext cx="127000" cy="9525"/>
            </a:xfrm>
            <a:prstGeom prst="rect">
              <a:avLst/>
            </a:prstGeom>
            <a:solidFill>
              <a:srgbClr val="8DB6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646102" y="2953816"/>
              <a:ext cx="127000" cy="9525"/>
            </a:xfrm>
            <a:prstGeom prst="rect">
              <a:avLst/>
            </a:prstGeom>
            <a:solidFill>
              <a:srgbClr val="8FB7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646102" y="2944291"/>
              <a:ext cx="127000" cy="9525"/>
            </a:xfrm>
            <a:prstGeom prst="rect">
              <a:avLst/>
            </a:prstGeom>
            <a:solidFill>
              <a:srgbClr val="91B9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646102" y="2934766"/>
              <a:ext cx="127000" cy="9525"/>
            </a:xfrm>
            <a:prstGeom prst="rect">
              <a:avLst/>
            </a:prstGeom>
            <a:solidFill>
              <a:srgbClr val="93BA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646102" y="2925241"/>
              <a:ext cx="127000" cy="9525"/>
            </a:xfrm>
            <a:prstGeom prst="rect">
              <a:avLst/>
            </a:prstGeom>
            <a:solidFill>
              <a:srgbClr val="95BB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646102" y="2915716"/>
              <a:ext cx="127000" cy="9525"/>
            </a:xfrm>
            <a:prstGeom prst="rect">
              <a:avLst/>
            </a:prstGeom>
            <a:solidFill>
              <a:srgbClr val="97BC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646102" y="2906191"/>
              <a:ext cx="127000" cy="9525"/>
            </a:xfrm>
            <a:prstGeom prst="rect">
              <a:avLst/>
            </a:prstGeom>
            <a:solidFill>
              <a:srgbClr val="99BE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646102" y="2896666"/>
              <a:ext cx="127000" cy="9525"/>
            </a:xfrm>
            <a:prstGeom prst="rect">
              <a:avLst/>
            </a:prstGeom>
            <a:solidFill>
              <a:srgbClr val="9BBF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646102" y="2887141"/>
              <a:ext cx="127000" cy="9525"/>
            </a:xfrm>
            <a:prstGeom prst="rect">
              <a:avLst/>
            </a:prstGeom>
            <a:solidFill>
              <a:srgbClr val="9DC0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646102" y="2877616"/>
              <a:ext cx="127000" cy="9525"/>
            </a:xfrm>
            <a:prstGeom prst="rect">
              <a:avLst/>
            </a:prstGeom>
            <a:solidFill>
              <a:srgbClr val="9FC1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646102" y="2868091"/>
              <a:ext cx="127000" cy="9525"/>
            </a:xfrm>
            <a:prstGeom prst="rect">
              <a:avLst/>
            </a:prstGeom>
            <a:solidFill>
              <a:srgbClr val="A1C3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646102" y="2858566"/>
              <a:ext cx="127000" cy="9525"/>
            </a:xfrm>
            <a:prstGeom prst="rect">
              <a:avLst/>
            </a:prstGeom>
            <a:solidFill>
              <a:srgbClr val="A3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646102" y="2849041"/>
              <a:ext cx="127000" cy="9525"/>
            </a:xfrm>
            <a:prstGeom prst="rect">
              <a:avLst/>
            </a:prstGeom>
            <a:solidFill>
              <a:srgbClr val="A5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646102" y="2839516"/>
              <a:ext cx="127000" cy="9525"/>
            </a:xfrm>
            <a:prstGeom prst="rect">
              <a:avLst/>
            </a:prstGeom>
            <a:solidFill>
              <a:srgbClr val="A7C6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646102" y="2829991"/>
              <a:ext cx="127000" cy="9525"/>
            </a:xfrm>
            <a:prstGeom prst="rect">
              <a:avLst/>
            </a:prstGeom>
            <a:solidFill>
              <a:srgbClr val="A9C8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646102" y="2820466"/>
              <a:ext cx="127000" cy="9525"/>
            </a:xfrm>
            <a:prstGeom prst="rect">
              <a:avLst/>
            </a:prstGeom>
            <a:solidFill>
              <a:srgbClr val="ABC9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646102" y="2810941"/>
              <a:ext cx="127000" cy="9525"/>
            </a:xfrm>
            <a:prstGeom prst="rect">
              <a:avLst/>
            </a:prstGeom>
            <a:solidFill>
              <a:srgbClr val="ADCAE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646102" y="2801416"/>
              <a:ext cx="127000" cy="9525"/>
            </a:xfrm>
            <a:prstGeom prst="rect">
              <a:avLst/>
            </a:prstGeom>
            <a:solidFill>
              <a:srgbClr val="AFCB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646102" y="2791891"/>
              <a:ext cx="127000" cy="9525"/>
            </a:xfrm>
            <a:prstGeom prst="rect">
              <a:avLst/>
            </a:prstGeom>
            <a:solidFill>
              <a:srgbClr val="B1CD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646102" y="2782366"/>
              <a:ext cx="127000" cy="9525"/>
            </a:xfrm>
            <a:prstGeom prst="rect">
              <a:avLst/>
            </a:prstGeom>
            <a:solidFill>
              <a:srgbClr val="B2CE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646102" y="2772841"/>
              <a:ext cx="127000" cy="9525"/>
            </a:xfrm>
            <a:prstGeom prst="rect">
              <a:avLst/>
            </a:prstGeom>
            <a:solidFill>
              <a:srgbClr val="B4CF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646102" y="2763316"/>
              <a:ext cx="127000" cy="9525"/>
            </a:xfrm>
            <a:prstGeom prst="rect">
              <a:avLst/>
            </a:prstGeom>
            <a:solidFill>
              <a:srgbClr val="B6D0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646102" y="2753791"/>
              <a:ext cx="127000" cy="9525"/>
            </a:xfrm>
            <a:prstGeom prst="rect">
              <a:avLst/>
            </a:prstGeom>
            <a:solidFill>
              <a:srgbClr val="B8D2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646102" y="2744266"/>
              <a:ext cx="127000" cy="9525"/>
            </a:xfrm>
            <a:prstGeom prst="rect">
              <a:avLst/>
            </a:prstGeom>
            <a:solidFill>
              <a:srgbClr val="BAD3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646102" y="2734741"/>
              <a:ext cx="127000" cy="9525"/>
            </a:xfrm>
            <a:prstGeom prst="rect">
              <a:avLst/>
            </a:prstGeom>
            <a:solidFill>
              <a:srgbClr val="BCD4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646102" y="2725216"/>
              <a:ext cx="127000" cy="9525"/>
            </a:xfrm>
            <a:prstGeom prst="rect">
              <a:avLst/>
            </a:prstGeom>
            <a:solidFill>
              <a:srgbClr val="BED5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646102" y="2715691"/>
              <a:ext cx="127000" cy="9525"/>
            </a:xfrm>
            <a:prstGeom prst="rect">
              <a:avLst/>
            </a:prstGeom>
            <a:solidFill>
              <a:srgbClr val="C0D7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646102" y="2706166"/>
              <a:ext cx="127000" cy="9525"/>
            </a:xfrm>
            <a:prstGeom prst="rect">
              <a:avLst/>
            </a:prstGeom>
            <a:solidFill>
              <a:srgbClr val="C2D8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646102" y="2696641"/>
              <a:ext cx="127000" cy="9525"/>
            </a:xfrm>
            <a:prstGeom prst="rect">
              <a:avLst/>
            </a:prstGeom>
            <a:solidFill>
              <a:srgbClr val="C4D9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646102" y="2687116"/>
              <a:ext cx="127000" cy="9525"/>
            </a:xfrm>
            <a:prstGeom prst="rect">
              <a:avLst/>
            </a:prstGeom>
            <a:solidFill>
              <a:srgbClr val="C6DA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646102" y="2677591"/>
              <a:ext cx="127000" cy="9525"/>
            </a:xfrm>
            <a:prstGeom prst="rect">
              <a:avLst/>
            </a:prstGeom>
            <a:solidFill>
              <a:srgbClr val="C8DC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5646102" y="2668066"/>
              <a:ext cx="127000" cy="9525"/>
            </a:xfrm>
            <a:prstGeom prst="rect">
              <a:avLst/>
            </a:prstGeom>
            <a:solidFill>
              <a:srgbClr val="CADD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5646102" y="2658541"/>
              <a:ext cx="127000" cy="9525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5646102" y="2649016"/>
              <a:ext cx="127000" cy="9525"/>
            </a:xfrm>
            <a:prstGeom prst="rect">
              <a:avLst/>
            </a:prstGeom>
            <a:solidFill>
              <a:srgbClr val="CEDF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5646102" y="2639491"/>
              <a:ext cx="127000" cy="9525"/>
            </a:xfrm>
            <a:prstGeom prst="rect">
              <a:avLst/>
            </a:prstGeom>
            <a:solidFill>
              <a:srgbClr val="D0E1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5646102" y="2629966"/>
              <a:ext cx="127000" cy="9525"/>
            </a:xfrm>
            <a:prstGeom prst="rect">
              <a:avLst/>
            </a:prstGeom>
            <a:solidFill>
              <a:srgbClr val="D2E2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5646102" y="2620441"/>
              <a:ext cx="127000" cy="9525"/>
            </a:xfrm>
            <a:prstGeom prst="rect">
              <a:avLst/>
            </a:prstGeom>
            <a:solidFill>
              <a:srgbClr val="D4E3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5646102" y="2610916"/>
              <a:ext cx="127000" cy="9525"/>
            </a:xfrm>
            <a:prstGeom prst="rect">
              <a:avLst/>
            </a:prstGeom>
            <a:solidFill>
              <a:srgbClr val="D6E4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5646102" y="2601391"/>
              <a:ext cx="127000" cy="9525"/>
            </a:xfrm>
            <a:prstGeom prst="rect">
              <a:avLst/>
            </a:prstGeom>
            <a:solidFill>
              <a:srgbClr val="D8E6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5646102" y="2591866"/>
              <a:ext cx="127000" cy="9525"/>
            </a:xfrm>
            <a:prstGeom prst="rect">
              <a:avLst/>
            </a:prstGeom>
            <a:solidFill>
              <a:srgbClr val="D9E7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5646102" y="2582341"/>
              <a:ext cx="127000" cy="9525"/>
            </a:xfrm>
            <a:prstGeom prst="rect">
              <a:avLst/>
            </a:prstGeom>
            <a:solidFill>
              <a:srgbClr val="DBE8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5646102" y="2572816"/>
              <a:ext cx="127000" cy="9525"/>
            </a:xfrm>
            <a:prstGeom prst="rect">
              <a:avLst/>
            </a:prstGeom>
            <a:solidFill>
              <a:srgbClr val="DDE9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5646102" y="2563291"/>
              <a:ext cx="127000" cy="9525"/>
            </a:xfrm>
            <a:prstGeom prst="rect">
              <a:avLst/>
            </a:prstGeom>
            <a:solidFill>
              <a:srgbClr val="DFE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5646102" y="2553766"/>
              <a:ext cx="127000" cy="9525"/>
            </a:xfrm>
            <a:prstGeom prst="rect">
              <a:avLst/>
            </a:prstGeom>
            <a:solidFill>
              <a:srgbClr val="E1EC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5646102" y="2544241"/>
              <a:ext cx="127000" cy="9525"/>
            </a:xfrm>
            <a:prstGeom prst="rect">
              <a:avLst/>
            </a:prstGeom>
            <a:solidFill>
              <a:srgbClr val="E3ED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5646102" y="2534716"/>
              <a:ext cx="127000" cy="9525"/>
            </a:xfrm>
            <a:prstGeom prst="rect">
              <a:avLst/>
            </a:prstGeom>
            <a:solidFill>
              <a:srgbClr val="E5EE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5646102" y="2525191"/>
              <a:ext cx="127000" cy="9525"/>
            </a:xfrm>
            <a:prstGeom prst="rect">
              <a:avLst/>
            </a:prstGeom>
            <a:solidFill>
              <a:srgbClr val="E7F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5646102" y="2515666"/>
              <a:ext cx="127000" cy="9525"/>
            </a:xfrm>
            <a:prstGeom prst="rect">
              <a:avLst/>
            </a:prstGeom>
            <a:solidFill>
              <a:srgbClr val="E9F1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5646102" y="2506141"/>
              <a:ext cx="127000" cy="9525"/>
            </a:xfrm>
            <a:prstGeom prst="rect">
              <a:avLst/>
            </a:prstGeom>
            <a:solidFill>
              <a:srgbClr val="EB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5646102" y="2496616"/>
              <a:ext cx="127000" cy="9525"/>
            </a:xfrm>
            <a:prstGeom prst="rect">
              <a:avLst/>
            </a:prstGeom>
            <a:solidFill>
              <a:srgbClr val="EDF3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5646102" y="2487091"/>
              <a:ext cx="127000" cy="9525"/>
            </a:xfrm>
            <a:prstGeom prst="rect">
              <a:avLst/>
            </a:prstGeom>
            <a:solidFill>
              <a:srgbClr val="EFF5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5646102" y="2477566"/>
              <a:ext cx="127000" cy="9525"/>
            </a:xfrm>
            <a:prstGeom prst="rect">
              <a:avLst/>
            </a:prstGeom>
            <a:solidFill>
              <a:srgbClr val="F1F6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5646102" y="2468041"/>
              <a:ext cx="127000" cy="9525"/>
            </a:xfrm>
            <a:prstGeom prst="rect">
              <a:avLst/>
            </a:prstGeom>
            <a:solidFill>
              <a:srgbClr val="F3F7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5646102" y="2458516"/>
              <a:ext cx="127000" cy="9525"/>
            </a:xfrm>
            <a:prstGeom prst="rect">
              <a:avLst/>
            </a:prstGeom>
            <a:solidFill>
              <a:srgbClr val="F5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5646102" y="2448991"/>
              <a:ext cx="127000" cy="9525"/>
            </a:xfrm>
            <a:prstGeom prst="rect">
              <a:avLst/>
            </a:prstGeom>
            <a:solidFill>
              <a:srgbClr val="F7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5646102" y="2439466"/>
              <a:ext cx="127000" cy="9525"/>
            </a:xfrm>
            <a:prstGeom prst="rect">
              <a:avLst/>
            </a:prstGeom>
            <a:solidFill>
              <a:srgbClr val="F9FB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5646102" y="2429941"/>
              <a:ext cx="127000" cy="9525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5646102" y="2420416"/>
              <a:ext cx="127000" cy="9525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5646102" y="2410891"/>
              <a:ext cx="127000" cy="95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46102" y="2401366"/>
              <a:ext cx="127000" cy="95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46102" y="2391841"/>
              <a:ext cx="127000" cy="9525"/>
            </a:xfrm>
            <a:prstGeom prst="rect">
              <a:avLst/>
            </a:prstGeom>
            <a:solidFill>
              <a:srgbClr val="FE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46102" y="2382316"/>
              <a:ext cx="127000" cy="9525"/>
            </a:xfrm>
            <a:prstGeom prst="rect">
              <a:avLst/>
            </a:prstGeom>
            <a:solidFill>
              <a:srgbClr val="FEFA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46102" y="2372791"/>
              <a:ext cx="127000" cy="9525"/>
            </a:xfrm>
            <a:prstGeom prst="rect">
              <a:avLst/>
            </a:prstGeom>
            <a:solidFill>
              <a:srgbClr val="FEF8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46102" y="2363266"/>
              <a:ext cx="127000" cy="9525"/>
            </a:xfrm>
            <a:prstGeom prst="rect">
              <a:avLst/>
            </a:prstGeom>
            <a:solidFill>
              <a:srgbClr val="FEF6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46102" y="2353741"/>
              <a:ext cx="127000" cy="9525"/>
            </a:xfrm>
            <a:prstGeom prst="rect">
              <a:avLst/>
            </a:prstGeom>
            <a:solidFill>
              <a:srgbClr val="FEF4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46102" y="2344216"/>
              <a:ext cx="127000" cy="9525"/>
            </a:xfrm>
            <a:prstGeom prst="rect">
              <a:avLst/>
            </a:prstGeom>
            <a:solidFill>
              <a:srgbClr val="FD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46102" y="2334691"/>
              <a:ext cx="127000" cy="9525"/>
            </a:xfrm>
            <a:prstGeom prst="rect">
              <a:avLst/>
            </a:prstGeom>
            <a:solidFill>
              <a:srgbClr val="FDF0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46102" y="2325166"/>
              <a:ext cx="127000" cy="9525"/>
            </a:xfrm>
            <a:prstGeom prst="rect">
              <a:avLst/>
            </a:prstGeom>
            <a:solidFill>
              <a:srgbClr val="FDEE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46102" y="2315641"/>
              <a:ext cx="127000" cy="9525"/>
            </a:xfrm>
            <a:prstGeom prst="rect">
              <a:avLst/>
            </a:prstGeom>
            <a:solidFill>
              <a:srgbClr val="FDEC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46102" y="2306116"/>
              <a:ext cx="127000" cy="9525"/>
            </a:xfrm>
            <a:prstGeom prst="rect">
              <a:avLst/>
            </a:prstGeom>
            <a:solidFill>
              <a:srgbClr val="FDEA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46102" y="2296591"/>
              <a:ext cx="127000" cy="9524"/>
            </a:xfrm>
            <a:prstGeom prst="rect">
              <a:avLst/>
            </a:prstGeom>
            <a:solidFill>
              <a:srgbClr val="FDE8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46102" y="2287066"/>
              <a:ext cx="127000" cy="9525"/>
            </a:xfrm>
            <a:prstGeom prst="rect">
              <a:avLst/>
            </a:prstGeom>
            <a:solidFill>
              <a:srgbClr val="FCE6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46102" y="2277541"/>
              <a:ext cx="127000" cy="9525"/>
            </a:xfrm>
            <a:prstGeom prst="rect">
              <a:avLst/>
            </a:prstGeom>
            <a:solidFill>
              <a:srgbClr val="FCE4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46102" y="2268016"/>
              <a:ext cx="127000" cy="9525"/>
            </a:xfrm>
            <a:prstGeom prst="rect">
              <a:avLst/>
            </a:prstGeom>
            <a:solidFill>
              <a:srgbClr val="FCE2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46102" y="2258491"/>
              <a:ext cx="127000" cy="9525"/>
            </a:xfrm>
            <a:prstGeom prst="rect">
              <a:avLst/>
            </a:prstGeom>
            <a:solidFill>
              <a:srgbClr val="FCE0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46102" y="2248966"/>
              <a:ext cx="127000" cy="9525"/>
            </a:xfrm>
            <a:prstGeom prst="rect">
              <a:avLst/>
            </a:prstGeom>
            <a:solidFill>
              <a:srgbClr val="FCDE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46102" y="2239441"/>
              <a:ext cx="127000" cy="9525"/>
            </a:xfrm>
            <a:prstGeom prst="rect">
              <a:avLst/>
            </a:prstGeom>
            <a:solidFill>
              <a:srgbClr val="FCDC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46102" y="2229916"/>
              <a:ext cx="127000" cy="9525"/>
            </a:xfrm>
            <a:prstGeom prst="rect">
              <a:avLst/>
            </a:prstGeom>
            <a:solidFill>
              <a:srgbClr val="FBDA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46102" y="2220391"/>
              <a:ext cx="127000" cy="9525"/>
            </a:xfrm>
            <a:prstGeom prst="rect">
              <a:avLst/>
            </a:prstGeom>
            <a:solidFill>
              <a:srgbClr val="FBD8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46102" y="2210866"/>
              <a:ext cx="127000" cy="9525"/>
            </a:xfrm>
            <a:prstGeom prst="rect">
              <a:avLst/>
            </a:prstGeom>
            <a:solidFill>
              <a:srgbClr val="FBD6D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46102" y="2201341"/>
              <a:ext cx="127000" cy="9524"/>
            </a:xfrm>
            <a:prstGeom prst="rect">
              <a:avLst/>
            </a:prstGeom>
            <a:solidFill>
              <a:srgbClr val="FBD4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46102" y="2191816"/>
              <a:ext cx="127000" cy="9525"/>
            </a:xfrm>
            <a:prstGeom prst="rect">
              <a:avLst/>
            </a:prstGeom>
            <a:solidFill>
              <a:srgbClr val="FBD2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46102" y="2182291"/>
              <a:ext cx="127000" cy="9525"/>
            </a:xfrm>
            <a:prstGeom prst="rect">
              <a:avLst/>
            </a:prstGeom>
            <a:solidFill>
              <a:srgbClr val="FBD0D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46102" y="2172766"/>
              <a:ext cx="127000" cy="9524"/>
            </a:xfrm>
            <a:prstGeom prst="rect">
              <a:avLst/>
            </a:prstGeom>
            <a:solidFill>
              <a:srgbClr val="FACEC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46102" y="2163241"/>
              <a:ext cx="127000" cy="9525"/>
            </a:xfrm>
            <a:prstGeom prst="rect">
              <a:avLst/>
            </a:prstGeom>
            <a:solidFill>
              <a:srgbClr val="FA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46102" y="2153716"/>
              <a:ext cx="127000" cy="9525"/>
            </a:xfrm>
            <a:prstGeom prst="rect">
              <a:avLst/>
            </a:prstGeom>
            <a:solidFill>
              <a:srgbClr val="FACAC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46102" y="2144191"/>
              <a:ext cx="127000" cy="9524"/>
            </a:xfrm>
            <a:prstGeom prst="rect">
              <a:avLst/>
            </a:prstGeom>
            <a:solidFill>
              <a:srgbClr val="FAC8C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46102" y="2134666"/>
              <a:ext cx="127000" cy="9525"/>
            </a:xfrm>
            <a:prstGeom prst="rect">
              <a:avLst/>
            </a:prstGeom>
            <a:solidFill>
              <a:srgbClr val="FAC6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46102" y="2125141"/>
              <a:ext cx="127000" cy="9525"/>
            </a:xfrm>
            <a:prstGeom prst="rect">
              <a:avLst/>
            </a:prstGeom>
            <a:solidFill>
              <a:srgbClr val="FAC4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46102" y="2115616"/>
              <a:ext cx="127000" cy="9524"/>
            </a:xfrm>
            <a:prstGeom prst="rect">
              <a:avLst/>
            </a:prstGeom>
            <a:solidFill>
              <a:srgbClr val="F9C2C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46102" y="2106091"/>
              <a:ext cx="127000" cy="9525"/>
            </a:xfrm>
            <a:prstGeom prst="rect">
              <a:avLst/>
            </a:prstGeom>
            <a:solidFill>
              <a:srgbClr val="F9C0C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46102" y="2096566"/>
              <a:ext cx="127000" cy="9525"/>
            </a:xfrm>
            <a:prstGeom prst="rect">
              <a:avLst/>
            </a:prstGeom>
            <a:solidFill>
              <a:srgbClr val="F9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46102" y="2087041"/>
              <a:ext cx="127000" cy="9524"/>
            </a:xfrm>
            <a:prstGeom prst="rect">
              <a:avLst/>
            </a:prstGeom>
            <a:solidFill>
              <a:srgbClr val="F9BCB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46102" y="2077516"/>
              <a:ext cx="127000" cy="9525"/>
            </a:xfrm>
            <a:prstGeom prst="rect">
              <a:avLst/>
            </a:prstGeom>
            <a:solidFill>
              <a:srgbClr val="F9B9B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46102" y="2067991"/>
              <a:ext cx="127000" cy="9525"/>
            </a:xfrm>
            <a:prstGeom prst="rect">
              <a:avLst/>
            </a:prstGeom>
            <a:solidFill>
              <a:srgbClr val="F9B7B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46102" y="2058466"/>
              <a:ext cx="127000" cy="9524"/>
            </a:xfrm>
            <a:prstGeom prst="rect">
              <a:avLst/>
            </a:prstGeom>
            <a:solidFill>
              <a:srgbClr val="F8B5B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46102" y="2048941"/>
              <a:ext cx="127000" cy="9525"/>
            </a:xfrm>
            <a:prstGeom prst="rect">
              <a:avLst/>
            </a:prstGeom>
            <a:solidFill>
              <a:srgbClr val="F8B3B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46102" y="2039416"/>
              <a:ext cx="127000" cy="9525"/>
            </a:xfrm>
            <a:prstGeom prst="rect">
              <a:avLst/>
            </a:prstGeom>
            <a:solidFill>
              <a:srgbClr val="F8B1B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46102" y="2029891"/>
              <a:ext cx="127000" cy="9525"/>
            </a:xfrm>
            <a:prstGeom prst="rect">
              <a:avLst/>
            </a:prstGeom>
            <a:solidFill>
              <a:srgbClr val="F8A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46102" y="2020366"/>
              <a:ext cx="127000" cy="9525"/>
            </a:xfrm>
            <a:prstGeom prst="rect">
              <a:avLst/>
            </a:prstGeom>
            <a:solidFill>
              <a:srgbClr val="F8ADA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46102" y="2010841"/>
              <a:ext cx="127000" cy="9525"/>
            </a:xfrm>
            <a:prstGeom prst="rect">
              <a:avLst/>
            </a:prstGeom>
            <a:solidFill>
              <a:srgbClr val="F8ABA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46102" y="2001316"/>
              <a:ext cx="127000" cy="9524"/>
            </a:xfrm>
            <a:prstGeom prst="rect">
              <a:avLst/>
            </a:prstGeom>
            <a:solidFill>
              <a:srgbClr val="F7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46102" y="1991791"/>
              <a:ext cx="127000" cy="9525"/>
            </a:xfrm>
            <a:prstGeom prst="rect">
              <a:avLst/>
            </a:prstGeom>
            <a:solidFill>
              <a:srgbClr val="F7A7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46102" y="1982266"/>
              <a:ext cx="127000" cy="9525"/>
            </a:xfrm>
            <a:prstGeom prst="rect">
              <a:avLst/>
            </a:prstGeom>
            <a:solidFill>
              <a:srgbClr val="F7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46102" y="1972741"/>
              <a:ext cx="127000" cy="9524"/>
            </a:xfrm>
            <a:prstGeom prst="rect">
              <a:avLst/>
            </a:prstGeom>
            <a:solidFill>
              <a:srgbClr val="F7A3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46102" y="1963216"/>
              <a:ext cx="127000" cy="9525"/>
            </a:xfrm>
            <a:prstGeom prst="rect">
              <a:avLst/>
            </a:prstGeom>
            <a:solidFill>
              <a:srgbClr val="F7A1A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46102" y="1953691"/>
              <a:ext cx="127000" cy="9525"/>
            </a:xfrm>
            <a:prstGeom prst="rect">
              <a:avLst/>
            </a:prstGeom>
            <a:solidFill>
              <a:srgbClr val="F79F9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46102" y="1944166"/>
              <a:ext cx="127000" cy="9524"/>
            </a:xfrm>
            <a:prstGeom prst="rect">
              <a:avLst/>
            </a:prstGeom>
            <a:solidFill>
              <a:srgbClr val="F69D9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46102" y="1934641"/>
              <a:ext cx="127000" cy="9525"/>
            </a:xfrm>
            <a:prstGeom prst="rect">
              <a:avLst/>
            </a:prstGeom>
            <a:solidFill>
              <a:srgbClr val="F69B9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46102" y="1925116"/>
              <a:ext cx="127000" cy="9525"/>
            </a:xfrm>
            <a:prstGeom prst="rect">
              <a:avLst/>
            </a:prstGeom>
            <a:solidFill>
              <a:srgbClr val="F699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46102" y="1915591"/>
              <a:ext cx="127000" cy="9524"/>
            </a:xfrm>
            <a:prstGeom prst="rect">
              <a:avLst/>
            </a:prstGeom>
            <a:solidFill>
              <a:srgbClr val="F6979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46102" y="1906066"/>
              <a:ext cx="127000" cy="9525"/>
            </a:xfrm>
            <a:prstGeom prst="rect">
              <a:avLst/>
            </a:prstGeom>
            <a:solidFill>
              <a:srgbClr val="F69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46102" y="1896541"/>
              <a:ext cx="127000" cy="9525"/>
            </a:xfrm>
            <a:prstGeom prst="rect">
              <a:avLst/>
            </a:prstGeom>
            <a:solidFill>
              <a:srgbClr val="F593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46102" y="1887016"/>
              <a:ext cx="127000" cy="9524"/>
            </a:xfrm>
            <a:prstGeom prst="rect">
              <a:avLst/>
            </a:prstGeom>
            <a:solidFill>
              <a:srgbClr val="F5919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46102" y="1877491"/>
              <a:ext cx="127000" cy="9525"/>
            </a:xfrm>
            <a:prstGeom prst="rect">
              <a:avLst/>
            </a:prstGeom>
            <a:solidFill>
              <a:srgbClr val="F58F8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46102" y="1867966"/>
              <a:ext cx="127000" cy="9525"/>
            </a:xfrm>
            <a:prstGeom prst="rect">
              <a:avLst/>
            </a:prstGeom>
            <a:solidFill>
              <a:srgbClr val="F58D8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46102" y="1858441"/>
              <a:ext cx="127000" cy="9524"/>
            </a:xfrm>
            <a:prstGeom prst="rect">
              <a:avLst/>
            </a:prstGeom>
            <a:solidFill>
              <a:srgbClr val="F58B8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46102" y="1848916"/>
              <a:ext cx="127000" cy="9525"/>
            </a:xfrm>
            <a:prstGeom prst="rect">
              <a:avLst/>
            </a:prstGeom>
            <a:solidFill>
              <a:srgbClr val="F5898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46102" y="1839391"/>
              <a:ext cx="127000" cy="9525"/>
            </a:xfrm>
            <a:prstGeom prst="rect">
              <a:avLst/>
            </a:prstGeom>
            <a:solidFill>
              <a:srgbClr val="F4878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46102" y="1829866"/>
              <a:ext cx="127000" cy="9525"/>
            </a:xfrm>
            <a:prstGeom prst="rect">
              <a:avLst/>
            </a:prstGeom>
            <a:solidFill>
              <a:srgbClr val="F4858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46102" y="1820341"/>
              <a:ext cx="127000" cy="9525"/>
            </a:xfrm>
            <a:prstGeom prst="rect">
              <a:avLst/>
            </a:prstGeom>
            <a:solidFill>
              <a:srgbClr val="F483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46102" y="1810816"/>
              <a:ext cx="127000" cy="9525"/>
            </a:xfrm>
            <a:prstGeom prst="rect">
              <a:avLst/>
            </a:prstGeom>
            <a:solidFill>
              <a:srgbClr val="F481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46102" y="1801291"/>
              <a:ext cx="127000" cy="9524"/>
            </a:xfrm>
            <a:prstGeom prst="rect">
              <a:avLst/>
            </a:prstGeom>
            <a:solidFill>
              <a:srgbClr val="F4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46102" y="1791766"/>
              <a:ext cx="127000" cy="9525"/>
            </a:xfrm>
            <a:prstGeom prst="rect">
              <a:avLst/>
            </a:prstGeom>
            <a:solidFill>
              <a:srgbClr val="F47D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46102" y="1782241"/>
              <a:ext cx="127000" cy="9525"/>
            </a:xfrm>
            <a:prstGeom prst="rect">
              <a:avLst/>
            </a:prstGeom>
            <a:solidFill>
              <a:srgbClr val="F37B7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46102" y="1772716"/>
              <a:ext cx="127000" cy="9524"/>
            </a:xfrm>
            <a:prstGeom prst="rect">
              <a:avLst/>
            </a:prstGeom>
            <a:solidFill>
              <a:srgbClr val="F379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46102" y="1763191"/>
              <a:ext cx="127000" cy="9525"/>
            </a:xfrm>
            <a:prstGeom prst="rect">
              <a:avLst/>
            </a:prstGeom>
            <a:solidFill>
              <a:srgbClr val="F3767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46102" y="1753666"/>
              <a:ext cx="127000" cy="9525"/>
            </a:xfrm>
            <a:prstGeom prst="rect">
              <a:avLst/>
            </a:prstGeom>
            <a:solidFill>
              <a:srgbClr val="F3747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46102" y="1744141"/>
              <a:ext cx="127000" cy="9524"/>
            </a:xfrm>
            <a:prstGeom prst="rect">
              <a:avLst/>
            </a:prstGeom>
            <a:solidFill>
              <a:srgbClr val="F3727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46102" y="1734616"/>
              <a:ext cx="127000" cy="9525"/>
            </a:xfrm>
            <a:prstGeom prst="rect">
              <a:avLst/>
            </a:prstGeom>
            <a:solidFill>
              <a:srgbClr val="F370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46102" y="1725091"/>
              <a:ext cx="127000" cy="9525"/>
            </a:xfrm>
            <a:prstGeom prst="rect">
              <a:avLst/>
            </a:prstGeom>
            <a:solidFill>
              <a:srgbClr val="F26E6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46102" y="1715566"/>
              <a:ext cx="127000" cy="9524"/>
            </a:xfrm>
            <a:prstGeom prst="rect">
              <a:avLst/>
            </a:prstGeom>
            <a:solidFill>
              <a:srgbClr val="F26C6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46102" y="1706041"/>
              <a:ext cx="127000" cy="9525"/>
            </a:xfrm>
            <a:prstGeom prst="rect">
              <a:avLst/>
            </a:prstGeom>
            <a:solidFill>
              <a:srgbClr val="F26A6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46102" y="1696516"/>
              <a:ext cx="127000" cy="9525"/>
            </a:xfrm>
            <a:prstGeom prst="rect">
              <a:avLst/>
            </a:prstGeom>
            <a:solidFill>
              <a:srgbClr val="F2686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46102" y="1686991"/>
              <a:ext cx="127000" cy="9524"/>
            </a:xfrm>
            <a:prstGeom prst="rect">
              <a:avLst/>
            </a:prstGeom>
            <a:solidFill>
              <a:srgbClr val="F2666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46102" y="1677466"/>
              <a:ext cx="127000" cy="9525"/>
            </a:xfrm>
            <a:prstGeom prst="rect">
              <a:avLst/>
            </a:prstGeom>
            <a:solidFill>
              <a:srgbClr val="F2646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46102" y="1667941"/>
              <a:ext cx="127000" cy="9525"/>
            </a:xfrm>
            <a:prstGeom prst="rect">
              <a:avLst/>
            </a:prstGeom>
            <a:solidFill>
              <a:srgbClr val="F162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46102" y="1658416"/>
              <a:ext cx="127000" cy="9524"/>
            </a:xfrm>
            <a:prstGeom prst="rect">
              <a:avLst/>
            </a:prstGeom>
            <a:solidFill>
              <a:srgbClr val="F160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46102" y="1648891"/>
              <a:ext cx="127000" cy="9525"/>
            </a:xfrm>
            <a:prstGeom prst="rect">
              <a:avLst/>
            </a:prstGeom>
            <a:solidFill>
              <a:srgbClr val="F15E5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46102" y="1639366"/>
              <a:ext cx="127000" cy="9525"/>
            </a:xfrm>
            <a:prstGeom prst="rect">
              <a:avLst/>
            </a:prstGeom>
            <a:solidFill>
              <a:srgbClr val="F15C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46102" y="1629841"/>
              <a:ext cx="127000" cy="9524"/>
            </a:xfrm>
            <a:prstGeom prst="rect">
              <a:avLst/>
            </a:prstGeom>
            <a:solidFill>
              <a:srgbClr val="F15A5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46102" y="1620316"/>
              <a:ext cx="127000" cy="9525"/>
            </a:xfrm>
            <a:prstGeom prst="rect">
              <a:avLst/>
            </a:prstGeom>
            <a:solidFill>
              <a:srgbClr val="F1585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46102" y="1610791"/>
              <a:ext cx="127000" cy="9524"/>
            </a:xfrm>
            <a:prstGeom prst="rect">
              <a:avLst/>
            </a:prstGeom>
            <a:solidFill>
              <a:srgbClr val="F0565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46102" y="1601266"/>
              <a:ext cx="127000" cy="9524"/>
            </a:xfrm>
            <a:prstGeom prst="rect">
              <a:avLst/>
            </a:prstGeom>
            <a:solidFill>
              <a:srgbClr val="F054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46102" y="1591741"/>
              <a:ext cx="127000" cy="9525"/>
            </a:xfrm>
            <a:prstGeom prst="rect">
              <a:avLst/>
            </a:prstGeom>
            <a:solidFill>
              <a:srgbClr val="F0525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46102" y="1582216"/>
              <a:ext cx="127000" cy="9524"/>
            </a:xfrm>
            <a:prstGeom prst="rect">
              <a:avLst/>
            </a:prstGeom>
            <a:solidFill>
              <a:srgbClr val="F0505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46102" y="1572691"/>
              <a:ext cx="127000" cy="9524"/>
            </a:xfrm>
            <a:prstGeom prst="rect">
              <a:avLst/>
            </a:prstGeom>
            <a:solidFill>
              <a:srgbClr val="F04E4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46102" y="1563166"/>
              <a:ext cx="127000" cy="9525"/>
            </a:xfrm>
            <a:prstGeom prst="rect">
              <a:avLst/>
            </a:prstGeom>
            <a:solidFill>
              <a:srgbClr val="F04C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46102" y="1553641"/>
              <a:ext cx="127000" cy="9524"/>
            </a:xfrm>
            <a:prstGeom prst="rect">
              <a:avLst/>
            </a:prstGeom>
            <a:solidFill>
              <a:srgbClr val="EF4A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46102" y="1544116"/>
              <a:ext cx="127000" cy="9524"/>
            </a:xfrm>
            <a:prstGeom prst="rect">
              <a:avLst/>
            </a:prstGeom>
            <a:solidFill>
              <a:srgbClr val="EF48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46102" y="1534591"/>
              <a:ext cx="127000" cy="9525"/>
            </a:xfrm>
            <a:prstGeom prst="rect">
              <a:avLst/>
            </a:prstGeom>
            <a:solidFill>
              <a:srgbClr val="EF464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46102" y="1525066"/>
              <a:ext cx="127000" cy="9524"/>
            </a:xfrm>
            <a:prstGeom prst="rect">
              <a:avLst/>
            </a:prstGeom>
            <a:solidFill>
              <a:srgbClr val="EF444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46102" y="1515541"/>
              <a:ext cx="127000" cy="9524"/>
            </a:xfrm>
            <a:prstGeom prst="rect">
              <a:avLst/>
            </a:prstGeom>
            <a:solidFill>
              <a:srgbClr val="EF424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46102" y="1506016"/>
              <a:ext cx="127000" cy="9525"/>
            </a:xfrm>
            <a:prstGeom prst="rect">
              <a:avLst/>
            </a:prstGeom>
            <a:solidFill>
              <a:srgbClr val="EF404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46102" y="1496491"/>
              <a:ext cx="127000" cy="9524"/>
            </a:xfrm>
            <a:prstGeom prst="rect">
              <a:avLst/>
            </a:prstGeom>
            <a:solidFill>
              <a:srgbClr val="EE3E3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46102" y="1486966"/>
              <a:ext cx="127000" cy="9524"/>
            </a:xfrm>
            <a:prstGeom prst="rect">
              <a:avLst/>
            </a:prstGeom>
            <a:solidFill>
              <a:srgbClr val="EE3C3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46102" y="1477441"/>
              <a:ext cx="127000" cy="9525"/>
            </a:xfrm>
            <a:prstGeom prst="rect">
              <a:avLst/>
            </a:prstGeom>
            <a:solidFill>
              <a:srgbClr val="EE3A3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46102" y="1467916"/>
              <a:ext cx="127000" cy="9524"/>
            </a:xfrm>
            <a:prstGeom prst="rect">
              <a:avLst/>
            </a:prstGeom>
            <a:solidFill>
              <a:srgbClr val="EE38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tx465"/>
            <p:cNvSpPr/>
            <p:nvPr/>
          </p:nvSpPr>
          <p:spPr>
            <a:xfrm>
              <a:off x="5823902" y="3327089"/>
              <a:ext cx="112923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5823902" y="2849289"/>
              <a:ext cx="218839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5823902" y="2373039"/>
              <a:ext cx="70631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5823902" y="1896789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5823902" y="1422089"/>
              <a:ext cx="70631" cy="912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2024-09-18T16:16:39Z</dcterms:modified>
  <cp:category/>
</cp:coreProperties>
</file>