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6" name="rc5"/>
            <p:cNvSpPr/>
            <p:nvPr/>
          </p:nvSpPr>
          <p:spPr>
            <a:xfrm>
              <a:off x="1316760" y="983989"/>
              <a:ext cx="5014450" cy="50615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 sz="600"/>
            </a:p>
          </p:txBody>
        </p:sp>
        <p:sp>
          <p:nvSpPr>
            <p:cNvPr id="7" name="pl6"/>
            <p:cNvSpPr/>
            <p:nvPr/>
          </p:nvSpPr>
          <p:spPr>
            <a:xfrm>
              <a:off x="1316760" y="3416521"/>
              <a:ext cx="5014450" cy="0"/>
            </a:xfrm>
            <a:custGeom>
              <a:avLst/>
              <a:gdLst/>
              <a:ahLst/>
              <a:cxnLst/>
              <a:rect l="0" t="0" r="0" b="0"/>
              <a:pathLst>
                <a:path w="5014450">
                  <a:moveTo>
                    <a:pt x="0" y="0"/>
                  </a:moveTo>
                  <a:lnTo>
                    <a:pt x="5014450" y="0"/>
                  </a:lnTo>
                  <a:lnTo>
                    <a:pt x="5014450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8" name="pt7"/>
            <p:cNvSpPr/>
            <p:nvPr/>
          </p:nvSpPr>
          <p:spPr>
            <a:xfrm>
              <a:off x="3809831" y="5458121"/>
              <a:ext cx="38388" cy="38388"/>
            </a:xfrm>
            <a:prstGeom prst="ellipse">
              <a:avLst/>
            </a:prstGeom>
            <a:solidFill>
              <a:srgbClr val="ABA2B8">
                <a:alpha val="100000"/>
              </a:srgbClr>
            </a:solidFill>
            <a:ln w="9000" cap="rnd">
              <a:solidFill>
                <a:srgbClr val="ABA2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9" name="pt8"/>
            <p:cNvSpPr/>
            <p:nvPr/>
          </p:nvSpPr>
          <p:spPr>
            <a:xfrm>
              <a:off x="3458707" y="5075116"/>
              <a:ext cx="51717" cy="51717"/>
            </a:xfrm>
            <a:prstGeom prst="ellipse">
              <a:avLst/>
            </a:prstGeom>
            <a:solidFill>
              <a:srgbClr val="9989B1">
                <a:alpha val="100000"/>
              </a:srgbClr>
            </a:solidFill>
            <a:ln w="9000" cap="rnd">
              <a:solidFill>
                <a:srgbClr val="9989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0" name="pt9"/>
            <p:cNvSpPr/>
            <p:nvPr/>
          </p:nvSpPr>
          <p:spPr>
            <a:xfrm>
              <a:off x="3564009" y="5165219"/>
              <a:ext cx="48977" cy="48977"/>
            </a:xfrm>
            <a:prstGeom prst="ellipse">
              <a:avLst/>
            </a:prstGeom>
            <a:solidFill>
              <a:srgbClr val="9E91B3">
                <a:alpha val="100000"/>
              </a:srgbClr>
            </a:solidFill>
            <a:ln w="9000" cap="rnd">
              <a:solidFill>
                <a:srgbClr val="9E91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1" name="pt10"/>
            <p:cNvSpPr/>
            <p:nvPr/>
          </p:nvSpPr>
          <p:spPr>
            <a:xfrm>
              <a:off x="3622778" y="5226593"/>
              <a:ext cx="46999" cy="46999"/>
            </a:xfrm>
            <a:prstGeom prst="ellipse">
              <a:avLst/>
            </a:prstGeom>
            <a:solidFill>
              <a:srgbClr val="A195B4">
                <a:alpha val="100000"/>
              </a:srgbClr>
            </a:solidFill>
            <a:ln w="9000" cap="rnd">
              <a:solidFill>
                <a:srgbClr val="A19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2" name="pt11"/>
            <p:cNvSpPr/>
            <p:nvPr/>
          </p:nvSpPr>
          <p:spPr>
            <a:xfrm>
              <a:off x="3625021" y="5273335"/>
              <a:ext cx="45422" cy="45422"/>
            </a:xfrm>
            <a:prstGeom prst="ellipse">
              <a:avLst/>
            </a:prstGeom>
            <a:solidFill>
              <a:srgbClr val="A195B4">
                <a:alpha val="100000"/>
              </a:srgbClr>
            </a:solidFill>
            <a:ln w="9000" cap="rnd">
              <a:solidFill>
                <a:srgbClr val="A195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3" name="pt12"/>
            <p:cNvSpPr/>
            <p:nvPr/>
          </p:nvSpPr>
          <p:spPr>
            <a:xfrm>
              <a:off x="3051853" y="4537592"/>
              <a:ext cx="65392" cy="65392"/>
            </a:xfrm>
            <a:prstGeom prst="ellipse">
              <a:avLst/>
            </a:prstGeom>
            <a:solidFill>
              <a:srgbClr val="846EAA">
                <a:alpha val="100000"/>
              </a:srgbClr>
            </a:solidFill>
            <a:ln w="9000" cap="rnd">
              <a:solidFill>
                <a:srgbClr val="846E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4" name="pt13"/>
            <p:cNvSpPr/>
            <p:nvPr/>
          </p:nvSpPr>
          <p:spPr>
            <a:xfrm>
              <a:off x="2998239" y="4511328"/>
              <a:ext cx="65977" cy="65977"/>
            </a:xfrm>
            <a:prstGeom prst="ellipse">
              <a:avLst/>
            </a:prstGeom>
            <a:solidFill>
              <a:srgbClr val="816AA9">
                <a:alpha val="100000"/>
              </a:srgbClr>
            </a:solidFill>
            <a:ln w="9000" cap="rnd">
              <a:solidFill>
                <a:srgbClr val="816A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5" name="pt14"/>
            <p:cNvSpPr/>
            <p:nvPr/>
          </p:nvSpPr>
          <p:spPr>
            <a:xfrm>
              <a:off x="2947430" y="4324715"/>
              <a:ext cx="69975" cy="69975"/>
            </a:xfrm>
            <a:prstGeom prst="ellipse">
              <a:avLst/>
            </a:prstGeom>
            <a:solidFill>
              <a:srgbClr val="7E67A8">
                <a:alpha val="100000"/>
              </a:srgbClr>
            </a:solidFill>
            <a:ln w="9000" cap="rnd">
              <a:solidFill>
                <a:srgbClr val="7E67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6" name="pt15"/>
            <p:cNvSpPr/>
            <p:nvPr/>
          </p:nvSpPr>
          <p:spPr>
            <a:xfrm>
              <a:off x="3073575" y="4619190"/>
              <a:ext cx="63535" cy="63535"/>
            </a:xfrm>
            <a:prstGeom prst="ellipse">
              <a:avLst/>
            </a:prstGeom>
            <a:solidFill>
              <a:srgbClr val="856FAB">
                <a:alpha val="100000"/>
              </a:srgbClr>
            </a:solidFill>
            <a:ln w="9000" cap="rnd">
              <a:solidFill>
                <a:srgbClr val="856F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7" name="pt16"/>
            <p:cNvSpPr/>
            <p:nvPr/>
          </p:nvSpPr>
          <p:spPr>
            <a:xfrm>
              <a:off x="2754715" y="4100565"/>
              <a:ext cx="74457" cy="74457"/>
            </a:xfrm>
            <a:prstGeom prst="ellipse">
              <a:avLst/>
            </a:prstGeom>
            <a:solidFill>
              <a:srgbClr val="735AA5">
                <a:alpha val="100000"/>
              </a:srgbClr>
            </a:solidFill>
            <a:ln w="9000" cap="rnd">
              <a:solidFill>
                <a:srgbClr val="735A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8" name="pt17"/>
            <p:cNvSpPr/>
            <p:nvPr/>
          </p:nvSpPr>
          <p:spPr>
            <a:xfrm>
              <a:off x="3917101" y="5580142"/>
              <a:ext cx="32651" cy="32651"/>
            </a:xfrm>
            <a:prstGeom prst="ellipse">
              <a:avLst/>
            </a:prstGeom>
            <a:solidFill>
              <a:srgbClr val="B0A9B9">
                <a:alpha val="100000"/>
              </a:srgbClr>
            </a:solidFill>
            <a:ln w="9000" cap="rnd">
              <a:solidFill>
                <a:srgbClr val="B0A9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9" name="pt18"/>
            <p:cNvSpPr/>
            <p:nvPr/>
          </p:nvSpPr>
          <p:spPr>
            <a:xfrm>
              <a:off x="3333002" y="5350457"/>
              <a:ext cx="42662" cy="42662"/>
            </a:xfrm>
            <a:prstGeom prst="ellipse">
              <a:avLst/>
            </a:prstGeom>
            <a:solidFill>
              <a:srgbClr val="9280AF">
                <a:alpha val="100000"/>
              </a:srgbClr>
            </a:solidFill>
            <a:ln w="9000" cap="rnd">
              <a:solidFill>
                <a:srgbClr val="9280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20" name="pt19"/>
            <p:cNvSpPr/>
            <p:nvPr/>
          </p:nvSpPr>
          <p:spPr>
            <a:xfrm>
              <a:off x="4097495" y="5737730"/>
              <a:ext cx="22055" cy="22055"/>
            </a:xfrm>
            <a:prstGeom prst="ellipse">
              <a:avLst/>
            </a:prstGeom>
            <a:solidFill>
              <a:srgbClr val="B9B6BC">
                <a:alpha val="100000"/>
              </a:srgbClr>
            </a:solidFill>
            <a:ln w="9000" cap="rnd">
              <a:solidFill>
                <a:srgbClr val="B9B6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21" name="pt20"/>
            <p:cNvSpPr/>
            <p:nvPr/>
          </p:nvSpPr>
          <p:spPr>
            <a:xfrm>
              <a:off x="3373712" y="4934772"/>
              <a:ext cx="55671" cy="55671"/>
            </a:xfrm>
            <a:prstGeom prst="ellipse">
              <a:avLst/>
            </a:prstGeom>
            <a:solidFill>
              <a:srgbClr val="9584B0">
                <a:alpha val="100000"/>
              </a:srgbClr>
            </a:solidFill>
            <a:ln w="9000" cap="rnd">
              <a:solidFill>
                <a:srgbClr val="958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22" name="pt21"/>
            <p:cNvSpPr/>
            <p:nvPr/>
          </p:nvSpPr>
          <p:spPr>
            <a:xfrm>
              <a:off x="3406182" y="4950029"/>
              <a:ext cx="55257" cy="55257"/>
            </a:xfrm>
            <a:prstGeom prst="ellipse">
              <a:avLst/>
            </a:prstGeom>
            <a:solidFill>
              <a:srgbClr val="9686B1">
                <a:alpha val="100000"/>
              </a:srgbClr>
            </a:solidFill>
            <a:ln w="9000" cap="rnd">
              <a:solidFill>
                <a:srgbClr val="9686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23" name="pt22"/>
            <p:cNvSpPr/>
            <p:nvPr/>
          </p:nvSpPr>
          <p:spPr>
            <a:xfrm>
              <a:off x="2888881" y="4090508"/>
              <a:ext cx="74651" cy="74651"/>
            </a:xfrm>
            <a:prstGeom prst="ellipse">
              <a:avLst/>
            </a:prstGeom>
            <a:solidFill>
              <a:srgbClr val="7B63A7">
                <a:alpha val="100000"/>
              </a:srgbClr>
            </a:solidFill>
            <a:ln w="9000" cap="rnd">
              <a:solidFill>
                <a:srgbClr val="7B63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24" name="pt23"/>
            <p:cNvSpPr/>
            <p:nvPr/>
          </p:nvSpPr>
          <p:spPr>
            <a:xfrm>
              <a:off x="3710712" y="5567335"/>
              <a:ext cx="33315" cy="33315"/>
            </a:xfrm>
            <a:prstGeom prst="ellipse">
              <a:avLst/>
            </a:prstGeom>
            <a:solidFill>
              <a:srgbClr val="A59BB6">
                <a:alpha val="100000"/>
              </a:srgbClr>
            </a:solidFill>
            <a:ln w="9000" cap="rnd">
              <a:solidFill>
                <a:srgbClr val="A59B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25" name="pt24"/>
            <p:cNvSpPr/>
            <p:nvPr/>
          </p:nvSpPr>
          <p:spPr>
            <a:xfrm>
              <a:off x="4292949" y="5738681"/>
              <a:ext cx="21966" cy="21966"/>
            </a:xfrm>
            <a:prstGeom prst="ellipse">
              <a:avLst/>
            </a:prstGeom>
            <a:solidFill>
              <a:srgbClr val="BEB9B7">
                <a:alpha val="100000"/>
              </a:srgbClr>
            </a:solidFill>
            <a:ln w="9000" cap="rnd">
              <a:solidFill>
                <a:srgbClr val="BEB9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26" name="pt25"/>
            <p:cNvSpPr/>
            <p:nvPr/>
          </p:nvSpPr>
          <p:spPr>
            <a:xfrm>
              <a:off x="4095301" y="5723311"/>
              <a:ext cx="23339" cy="23339"/>
            </a:xfrm>
            <a:prstGeom prst="ellipse">
              <a:avLst/>
            </a:prstGeom>
            <a:solidFill>
              <a:srgbClr val="B8B6BC">
                <a:alpha val="100000"/>
              </a:srgbClr>
            </a:solidFill>
            <a:ln w="9000" cap="rnd">
              <a:solidFill>
                <a:srgbClr val="B8B6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27" name="pt26"/>
            <p:cNvSpPr/>
            <p:nvPr/>
          </p:nvSpPr>
          <p:spPr>
            <a:xfrm>
              <a:off x="1865449" y="1255740"/>
              <a:ext cx="116223" cy="116223"/>
            </a:xfrm>
            <a:prstGeom prst="ellipse">
              <a:avLst/>
            </a:prstGeom>
            <a:solidFill>
              <a:srgbClr val="391F93">
                <a:alpha val="100000"/>
              </a:srgbClr>
            </a:solidFill>
            <a:ln w="9000" cap="rnd">
              <a:solidFill>
                <a:srgbClr val="391F9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28" name="pt27"/>
            <p:cNvSpPr/>
            <p:nvPr/>
          </p:nvSpPr>
          <p:spPr>
            <a:xfrm>
              <a:off x="4045225" y="5680804"/>
              <a:ext cx="26607" cy="26607"/>
            </a:xfrm>
            <a:prstGeom prst="ellipse">
              <a:avLst/>
            </a:prstGeom>
            <a:solidFill>
              <a:srgbClr val="B6B2BB">
                <a:alpha val="100000"/>
              </a:srgbClr>
            </a:solidFill>
            <a:ln w="9000" cap="rnd">
              <a:solidFill>
                <a:srgbClr val="B6B2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29" name="pt28"/>
            <p:cNvSpPr/>
            <p:nvPr/>
          </p:nvSpPr>
          <p:spPr>
            <a:xfrm>
              <a:off x="4838830" y="5130441"/>
              <a:ext cx="50056" cy="50056"/>
            </a:xfrm>
            <a:prstGeom prst="ellipse">
              <a:avLst/>
            </a:prstGeom>
            <a:solidFill>
              <a:srgbClr val="BB968D">
                <a:alpha val="100000"/>
              </a:srgbClr>
            </a:solidFill>
            <a:ln w="9000" cap="rnd">
              <a:solidFill>
                <a:srgbClr val="BB968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30" name="pt29"/>
            <p:cNvSpPr/>
            <p:nvPr/>
          </p:nvSpPr>
          <p:spPr>
            <a:xfrm>
              <a:off x="3537406" y="5117291"/>
              <a:ext cx="50457" cy="50457"/>
            </a:xfrm>
            <a:prstGeom prst="ellipse">
              <a:avLst/>
            </a:prstGeom>
            <a:solidFill>
              <a:srgbClr val="9D8FB3">
                <a:alpha val="100000"/>
              </a:srgbClr>
            </a:solidFill>
            <a:ln w="9000" cap="rnd">
              <a:solidFill>
                <a:srgbClr val="9D8F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31" name="pt30"/>
            <p:cNvSpPr/>
            <p:nvPr/>
          </p:nvSpPr>
          <p:spPr>
            <a:xfrm>
              <a:off x="3794778" y="5500021"/>
              <a:ext cx="36550" cy="36550"/>
            </a:xfrm>
            <a:prstGeom prst="ellipse">
              <a:avLst/>
            </a:prstGeom>
            <a:solidFill>
              <a:srgbClr val="AAA1B7">
                <a:alpha val="100000"/>
              </a:srgbClr>
            </a:solidFill>
            <a:ln w="9000" cap="rnd">
              <a:solidFill>
                <a:srgbClr val="AAA1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32" name="pt31"/>
            <p:cNvSpPr/>
            <p:nvPr/>
          </p:nvSpPr>
          <p:spPr>
            <a:xfrm>
              <a:off x="3036551" y="4424937"/>
              <a:ext cx="67861" cy="67861"/>
            </a:xfrm>
            <a:prstGeom prst="ellipse">
              <a:avLst/>
            </a:prstGeom>
            <a:solidFill>
              <a:srgbClr val="836DAA">
                <a:alpha val="100000"/>
              </a:srgbClr>
            </a:solidFill>
            <a:ln w="9000" cap="rnd">
              <a:solidFill>
                <a:srgbClr val="836D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33" name="pt32"/>
            <p:cNvSpPr/>
            <p:nvPr/>
          </p:nvSpPr>
          <p:spPr>
            <a:xfrm>
              <a:off x="3764522" y="5409027"/>
              <a:ext cx="40408" cy="40408"/>
            </a:xfrm>
            <a:prstGeom prst="ellipse">
              <a:avLst/>
            </a:prstGeom>
            <a:solidFill>
              <a:srgbClr val="A89FB7">
                <a:alpha val="100000"/>
              </a:srgbClr>
            </a:solidFill>
            <a:ln w="9000" cap="rnd">
              <a:solidFill>
                <a:srgbClr val="A89F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34" name="pt33"/>
            <p:cNvSpPr/>
            <p:nvPr/>
          </p:nvSpPr>
          <p:spPr>
            <a:xfrm>
              <a:off x="4084795" y="5702396"/>
              <a:ext cx="25027" cy="25027"/>
            </a:xfrm>
            <a:prstGeom prst="ellipse">
              <a:avLst/>
            </a:prstGeom>
            <a:solidFill>
              <a:srgbClr val="B8B5BC">
                <a:alpha val="100000"/>
              </a:srgbClr>
            </a:solidFill>
            <a:ln w="9000" cap="rnd">
              <a:solidFill>
                <a:srgbClr val="B8B5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35" name="pt34"/>
            <p:cNvSpPr/>
            <p:nvPr/>
          </p:nvSpPr>
          <p:spPr>
            <a:xfrm>
              <a:off x="4380538" y="5676331"/>
              <a:ext cx="26917" cy="26917"/>
            </a:xfrm>
            <a:prstGeom prst="ellipse">
              <a:avLst/>
            </a:prstGeom>
            <a:solidFill>
              <a:srgbClr val="BEB3B1">
                <a:alpha val="100000"/>
              </a:srgbClr>
            </a:solidFill>
            <a:ln w="9000" cap="rnd">
              <a:solidFill>
                <a:srgbClr val="BEB3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36" name="pt35"/>
            <p:cNvSpPr/>
            <p:nvPr/>
          </p:nvSpPr>
          <p:spPr>
            <a:xfrm>
              <a:off x="3875636" y="5539004"/>
              <a:ext cx="34725" cy="34725"/>
            </a:xfrm>
            <a:prstGeom prst="ellipse">
              <a:avLst/>
            </a:prstGeom>
            <a:solidFill>
              <a:srgbClr val="AEA6B9">
                <a:alpha val="100000"/>
              </a:srgbClr>
            </a:solidFill>
            <a:ln w="9000" cap="rnd">
              <a:solidFill>
                <a:srgbClr val="AEA6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37" name="pt36"/>
            <p:cNvSpPr/>
            <p:nvPr/>
          </p:nvSpPr>
          <p:spPr>
            <a:xfrm>
              <a:off x="3284588" y="4861553"/>
              <a:ext cx="57607" cy="57607"/>
            </a:xfrm>
            <a:prstGeom prst="ellipse">
              <a:avLst/>
            </a:prstGeom>
            <a:solidFill>
              <a:srgbClr val="907EAE">
                <a:alpha val="100000"/>
              </a:srgbClr>
            </a:solidFill>
            <a:ln w="9000" cap="rnd">
              <a:solidFill>
                <a:srgbClr val="907E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38" name="pt37"/>
            <p:cNvSpPr/>
            <p:nvPr/>
          </p:nvSpPr>
          <p:spPr>
            <a:xfrm>
              <a:off x="3700126" y="5364845"/>
              <a:ext cx="42122" cy="42122"/>
            </a:xfrm>
            <a:prstGeom prst="ellipse">
              <a:avLst/>
            </a:prstGeom>
            <a:solidFill>
              <a:srgbClr val="A59AB6">
                <a:alpha val="100000"/>
              </a:srgbClr>
            </a:solidFill>
            <a:ln w="9000" cap="rnd">
              <a:solidFill>
                <a:srgbClr val="A59A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39" name="pt38"/>
            <p:cNvSpPr/>
            <p:nvPr/>
          </p:nvSpPr>
          <p:spPr>
            <a:xfrm>
              <a:off x="3690843" y="5292565"/>
              <a:ext cx="44754" cy="44754"/>
            </a:xfrm>
            <a:prstGeom prst="ellipse">
              <a:avLst/>
            </a:prstGeom>
            <a:solidFill>
              <a:srgbClr val="A59AB6">
                <a:alpha val="100000"/>
              </a:srgbClr>
            </a:solidFill>
            <a:ln w="9000" cap="rnd">
              <a:solidFill>
                <a:srgbClr val="A59A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40" name="pt39"/>
            <p:cNvSpPr/>
            <p:nvPr/>
          </p:nvSpPr>
          <p:spPr>
            <a:xfrm>
              <a:off x="4039202" y="5660203"/>
              <a:ext cx="27996" cy="27996"/>
            </a:xfrm>
            <a:prstGeom prst="ellipse">
              <a:avLst/>
            </a:prstGeom>
            <a:solidFill>
              <a:srgbClr val="B6B2BB">
                <a:alpha val="100000"/>
              </a:srgbClr>
            </a:solidFill>
            <a:ln w="9000" cap="rnd">
              <a:solidFill>
                <a:srgbClr val="B6B2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41" name="pt40"/>
            <p:cNvSpPr/>
            <p:nvPr/>
          </p:nvSpPr>
          <p:spPr>
            <a:xfrm>
              <a:off x="3774562" y="5410573"/>
              <a:ext cx="40346" cy="40346"/>
            </a:xfrm>
            <a:prstGeom prst="ellipse">
              <a:avLst/>
            </a:prstGeom>
            <a:solidFill>
              <a:srgbClr val="A99FB7">
                <a:alpha val="100000"/>
              </a:srgbClr>
            </a:solidFill>
            <a:ln w="9000" cap="rnd">
              <a:solidFill>
                <a:srgbClr val="A99F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42" name="pt41"/>
            <p:cNvSpPr/>
            <p:nvPr/>
          </p:nvSpPr>
          <p:spPr>
            <a:xfrm>
              <a:off x="3428646" y="5026320"/>
              <a:ext cx="53132" cy="53132"/>
            </a:xfrm>
            <a:prstGeom prst="ellipse">
              <a:avLst/>
            </a:prstGeom>
            <a:solidFill>
              <a:srgbClr val="9787B1">
                <a:alpha val="100000"/>
              </a:srgbClr>
            </a:solidFill>
            <a:ln w="9000" cap="rnd">
              <a:solidFill>
                <a:srgbClr val="9787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43" name="pt42"/>
            <p:cNvSpPr/>
            <p:nvPr/>
          </p:nvSpPr>
          <p:spPr>
            <a:xfrm>
              <a:off x="2311844" y="3281215"/>
              <a:ext cx="88743" cy="88743"/>
            </a:xfrm>
            <a:prstGeom prst="ellipse">
              <a:avLst/>
            </a:prstGeom>
            <a:solidFill>
              <a:srgbClr val="593D9C">
                <a:alpha val="100000"/>
              </a:srgbClr>
            </a:solidFill>
            <a:ln w="9000" cap="rnd">
              <a:solidFill>
                <a:srgbClr val="593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44" name="pt43"/>
            <p:cNvSpPr/>
            <p:nvPr/>
          </p:nvSpPr>
          <p:spPr>
            <a:xfrm>
              <a:off x="2983676" y="4494506"/>
              <a:ext cx="66349" cy="66349"/>
            </a:xfrm>
            <a:prstGeom prst="ellipse">
              <a:avLst/>
            </a:prstGeom>
            <a:solidFill>
              <a:srgbClr val="8069A9">
                <a:alpha val="100000"/>
              </a:srgbClr>
            </a:solidFill>
            <a:ln w="9000" cap="rnd">
              <a:solidFill>
                <a:srgbClr val="806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45" name="pt44"/>
            <p:cNvSpPr/>
            <p:nvPr/>
          </p:nvSpPr>
          <p:spPr>
            <a:xfrm>
              <a:off x="4118690" y="5743689"/>
              <a:ext cx="21488" cy="21488"/>
            </a:xfrm>
            <a:prstGeom prst="ellipse">
              <a:avLst/>
            </a:prstGeom>
            <a:solidFill>
              <a:srgbClr val="BAB7BD">
                <a:alpha val="100000"/>
              </a:srgbClr>
            </a:solidFill>
            <a:ln w="9000" cap="rnd">
              <a:solidFill>
                <a:srgbClr val="BAB7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46" name="pt45"/>
            <p:cNvSpPr/>
            <p:nvPr/>
          </p:nvSpPr>
          <p:spPr>
            <a:xfrm>
              <a:off x="2826357" y="4497233"/>
              <a:ext cx="66289" cy="66289"/>
            </a:xfrm>
            <a:prstGeom prst="ellipse">
              <a:avLst/>
            </a:prstGeom>
            <a:solidFill>
              <a:srgbClr val="775FA6">
                <a:alpha val="100000"/>
              </a:srgbClr>
            </a:solidFill>
            <a:ln w="9000" cap="rnd">
              <a:solidFill>
                <a:srgbClr val="775FA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47" name="pt46"/>
            <p:cNvSpPr/>
            <p:nvPr/>
          </p:nvSpPr>
          <p:spPr>
            <a:xfrm>
              <a:off x="3280208" y="4795067"/>
              <a:ext cx="59302" cy="59302"/>
            </a:xfrm>
            <a:prstGeom prst="ellipse">
              <a:avLst/>
            </a:prstGeom>
            <a:solidFill>
              <a:srgbClr val="907DAE">
                <a:alpha val="100000"/>
              </a:srgbClr>
            </a:solidFill>
            <a:ln w="9000" cap="rnd">
              <a:solidFill>
                <a:srgbClr val="907D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48" name="pt47"/>
            <p:cNvSpPr/>
            <p:nvPr/>
          </p:nvSpPr>
          <p:spPr>
            <a:xfrm>
              <a:off x="3242454" y="4780678"/>
              <a:ext cx="59662" cy="59662"/>
            </a:xfrm>
            <a:prstGeom prst="ellipse">
              <a:avLst/>
            </a:prstGeom>
            <a:solidFill>
              <a:srgbClr val="8E7BAE">
                <a:alpha val="100000"/>
              </a:srgbClr>
            </a:solidFill>
            <a:ln w="9000" cap="rnd">
              <a:solidFill>
                <a:srgbClr val="8E7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49" name="pt48"/>
            <p:cNvSpPr/>
            <p:nvPr/>
          </p:nvSpPr>
          <p:spPr>
            <a:xfrm>
              <a:off x="4238307" y="5788204"/>
              <a:ext cx="16017" cy="16017"/>
            </a:xfrm>
            <a:prstGeom prst="ellipse">
              <a:avLst/>
            </a:prstGeom>
            <a:solidFill>
              <a:srgbClr val="BEBCBC">
                <a:alpha val="100000"/>
              </a:srgbClr>
            </a:solidFill>
            <a:ln w="9000" cap="rnd">
              <a:solidFill>
                <a:srgbClr val="BEBC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50" name="pt49"/>
            <p:cNvSpPr/>
            <p:nvPr/>
          </p:nvSpPr>
          <p:spPr>
            <a:xfrm>
              <a:off x="3155857" y="4665273"/>
              <a:ext cx="62458" cy="62458"/>
            </a:xfrm>
            <a:prstGeom prst="ellipse">
              <a:avLst/>
            </a:prstGeom>
            <a:solidFill>
              <a:srgbClr val="8975AC">
                <a:alpha val="100000"/>
              </a:srgbClr>
            </a:solidFill>
            <a:ln w="9000" cap="rnd">
              <a:solidFill>
                <a:srgbClr val="8975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51" name="pt50"/>
            <p:cNvSpPr/>
            <p:nvPr/>
          </p:nvSpPr>
          <p:spPr>
            <a:xfrm>
              <a:off x="2432725" y="3090112"/>
              <a:ext cx="91723" cy="91723"/>
            </a:xfrm>
            <a:prstGeom prst="ellipse">
              <a:avLst/>
            </a:prstGeom>
            <a:solidFill>
              <a:srgbClr val="60459E">
                <a:alpha val="100000"/>
              </a:srgbClr>
            </a:solidFill>
            <a:ln w="9000" cap="rnd">
              <a:solidFill>
                <a:srgbClr val="6045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52" name="pt51"/>
            <p:cNvSpPr/>
            <p:nvPr/>
          </p:nvSpPr>
          <p:spPr>
            <a:xfrm>
              <a:off x="3228936" y="4745994"/>
              <a:ext cx="60518" cy="60518"/>
            </a:xfrm>
            <a:prstGeom prst="ellipse">
              <a:avLst/>
            </a:prstGeom>
            <a:solidFill>
              <a:srgbClr val="8D7AAD">
                <a:alpha val="100000"/>
              </a:srgbClr>
            </a:solidFill>
            <a:ln w="9000" cap="rnd">
              <a:solidFill>
                <a:srgbClr val="8D7A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53" name="pt52"/>
            <p:cNvSpPr/>
            <p:nvPr/>
          </p:nvSpPr>
          <p:spPr>
            <a:xfrm>
              <a:off x="2387252" y="3598247"/>
              <a:ext cx="83538" cy="83538"/>
            </a:xfrm>
            <a:prstGeom prst="ellipse">
              <a:avLst/>
            </a:prstGeom>
            <a:solidFill>
              <a:srgbClr val="5D429D">
                <a:alpha val="100000"/>
              </a:srgbClr>
            </a:solidFill>
            <a:ln w="9000" cap="rnd">
              <a:solidFill>
                <a:srgbClr val="5D42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54" name="pt53"/>
            <p:cNvSpPr/>
            <p:nvPr/>
          </p:nvSpPr>
          <p:spPr>
            <a:xfrm>
              <a:off x="2679030" y="3801680"/>
              <a:ext cx="79999" cy="79999"/>
            </a:xfrm>
            <a:prstGeom prst="ellipse">
              <a:avLst/>
            </a:prstGeom>
            <a:solidFill>
              <a:srgbClr val="6F55A3">
                <a:alpha val="100000"/>
              </a:srgbClr>
            </a:solidFill>
            <a:ln w="9000" cap="rnd">
              <a:solidFill>
                <a:srgbClr val="6F55A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55" name="pt54"/>
            <p:cNvSpPr/>
            <p:nvPr/>
          </p:nvSpPr>
          <p:spPr>
            <a:xfrm>
              <a:off x="2319118" y="3364652"/>
              <a:ext cx="87406" cy="87406"/>
            </a:xfrm>
            <a:prstGeom prst="ellipse">
              <a:avLst/>
            </a:prstGeom>
            <a:solidFill>
              <a:srgbClr val="593D9C">
                <a:alpha val="100000"/>
              </a:srgbClr>
            </a:solidFill>
            <a:ln w="9000" cap="rnd">
              <a:solidFill>
                <a:srgbClr val="593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56" name="pt55"/>
            <p:cNvSpPr/>
            <p:nvPr/>
          </p:nvSpPr>
          <p:spPr>
            <a:xfrm>
              <a:off x="3003403" y="4840166"/>
              <a:ext cx="58159" cy="58159"/>
            </a:xfrm>
            <a:prstGeom prst="ellipse">
              <a:avLst/>
            </a:prstGeom>
            <a:solidFill>
              <a:srgbClr val="816AA9">
                <a:alpha val="100000"/>
              </a:srgbClr>
            </a:solidFill>
            <a:ln w="9000" cap="rnd">
              <a:solidFill>
                <a:srgbClr val="816A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57" name="pt56"/>
            <p:cNvSpPr/>
            <p:nvPr/>
          </p:nvSpPr>
          <p:spPr>
            <a:xfrm>
              <a:off x="3246036" y="5036005"/>
              <a:ext cx="52854" cy="52854"/>
            </a:xfrm>
            <a:prstGeom prst="ellipse">
              <a:avLst/>
            </a:prstGeom>
            <a:solidFill>
              <a:srgbClr val="8E7BAE">
                <a:alpha val="100000"/>
              </a:srgbClr>
            </a:solidFill>
            <a:ln w="9000" cap="rnd">
              <a:solidFill>
                <a:srgbClr val="8E7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58" name="pt57"/>
            <p:cNvSpPr/>
            <p:nvPr/>
          </p:nvSpPr>
          <p:spPr>
            <a:xfrm>
              <a:off x="3440738" y="5079645"/>
              <a:ext cx="51584" cy="51584"/>
            </a:xfrm>
            <a:prstGeom prst="ellipse">
              <a:avLst/>
            </a:prstGeom>
            <a:solidFill>
              <a:srgbClr val="9888B1">
                <a:alpha val="100000"/>
              </a:srgbClr>
            </a:solidFill>
            <a:ln w="9000" cap="rnd">
              <a:solidFill>
                <a:srgbClr val="9888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59" name="pt58"/>
            <p:cNvSpPr/>
            <p:nvPr/>
          </p:nvSpPr>
          <p:spPr>
            <a:xfrm>
              <a:off x="2934670" y="4411015"/>
              <a:ext cx="68159" cy="68159"/>
            </a:xfrm>
            <a:prstGeom prst="ellipse">
              <a:avLst/>
            </a:prstGeom>
            <a:solidFill>
              <a:srgbClr val="7D66A8">
                <a:alpha val="100000"/>
              </a:srgbClr>
            </a:solidFill>
            <a:ln w="9000" cap="rnd">
              <a:solidFill>
                <a:srgbClr val="7D66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60" name="pt59"/>
            <p:cNvSpPr/>
            <p:nvPr/>
          </p:nvSpPr>
          <p:spPr>
            <a:xfrm>
              <a:off x="3170095" y="4711898"/>
              <a:ext cx="61346" cy="61346"/>
            </a:xfrm>
            <a:prstGeom prst="ellipse">
              <a:avLst/>
            </a:prstGeom>
            <a:solidFill>
              <a:srgbClr val="8A76AC">
                <a:alpha val="100000"/>
              </a:srgbClr>
            </a:solidFill>
            <a:ln w="9000" cap="rnd">
              <a:solidFill>
                <a:srgbClr val="8A7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61" name="pt60"/>
            <p:cNvSpPr/>
            <p:nvPr/>
          </p:nvSpPr>
          <p:spPr>
            <a:xfrm>
              <a:off x="2698467" y="3453684"/>
              <a:ext cx="85955" cy="85955"/>
            </a:xfrm>
            <a:prstGeom prst="ellipse">
              <a:avLst/>
            </a:prstGeom>
            <a:solidFill>
              <a:srgbClr val="7057A4">
                <a:alpha val="100000"/>
              </a:srgbClr>
            </a:solidFill>
            <a:ln w="9000" cap="rnd">
              <a:solidFill>
                <a:srgbClr val="7057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62" name="pt61"/>
            <p:cNvSpPr/>
            <p:nvPr/>
          </p:nvSpPr>
          <p:spPr>
            <a:xfrm>
              <a:off x="3856304" y="5481039"/>
              <a:ext cx="37397" cy="37397"/>
            </a:xfrm>
            <a:prstGeom prst="ellipse">
              <a:avLst/>
            </a:prstGeom>
            <a:solidFill>
              <a:srgbClr val="ADA5B8">
                <a:alpha val="100000"/>
              </a:srgbClr>
            </a:solidFill>
            <a:ln w="9000" cap="rnd">
              <a:solidFill>
                <a:srgbClr val="ADA5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63" name="pt62"/>
            <p:cNvSpPr/>
            <p:nvPr/>
          </p:nvSpPr>
          <p:spPr>
            <a:xfrm>
              <a:off x="2488799" y="4973736"/>
              <a:ext cx="54607" cy="54607"/>
            </a:xfrm>
            <a:prstGeom prst="ellipse">
              <a:avLst/>
            </a:prstGeom>
            <a:solidFill>
              <a:srgbClr val="63489F">
                <a:alpha val="100000"/>
              </a:srgbClr>
            </a:solidFill>
            <a:ln w="9000" cap="rnd">
              <a:solidFill>
                <a:srgbClr val="6348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64" name="pt63"/>
            <p:cNvSpPr/>
            <p:nvPr/>
          </p:nvSpPr>
          <p:spPr>
            <a:xfrm>
              <a:off x="2991800" y="4980814"/>
              <a:ext cx="54411" cy="54411"/>
            </a:xfrm>
            <a:prstGeom prst="ellipse">
              <a:avLst/>
            </a:prstGeom>
            <a:solidFill>
              <a:srgbClr val="8069A9">
                <a:alpha val="100000"/>
              </a:srgbClr>
            </a:solidFill>
            <a:ln w="9000" cap="rnd">
              <a:solidFill>
                <a:srgbClr val="8069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65" name="pt64"/>
            <p:cNvSpPr/>
            <p:nvPr/>
          </p:nvSpPr>
          <p:spPr>
            <a:xfrm>
              <a:off x="3500834" y="5176083"/>
              <a:ext cx="48634" cy="48634"/>
            </a:xfrm>
            <a:prstGeom prst="ellipse">
              <a:avLst/>
            </a:prstGeom>
            <a:solidFill>
              <a:srgbClr val="9B8CB2">
                <a:alpha val="100000"/>
              </a:srgbClr>
            </a:solidFill>
            <a:ln w="9000" cap="rnd">
              <a:solidFill>
                <a:srgbClr val="9B8C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66" name="pt65"/>
            <p:cNvSpPr/>
            <p:nvPr/>
          </p:nvSpPr>
          <p:spPr>
            <a:xfrm>
              <a:off x="4921417" y="5070763"/>
              <a:ext cx="51845" cy="51845"/>
            </a:xfrm>
            <a:prstGeom prst="ellipse">
              <a:avLst/>
            </a:prstGeom>
            <a:solidFill>
              <a:srgbClr val="BA9187">
                <a:alpha val="100000"/>
              </a:srgbClr>
            </a:solidFill>
            <a:ln w="9000" cap="rnd">
              <a:solidFill>
                <a:srgbClr val="BA91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67" name="pt66"/>
            <p:cNvSpPr/>
            <p:nvPr/>
          </p:nvSpPr>
          <p:spPr>
            <a:xfrm>
              <a:off x="4074562" y="5714375"/>
              <a:ext cx="24083" cy="24083"/>
            </a:xfrm>
            <a:prstGeom prst="ellipse">
              <a:avLst/>
            </a:prstGeom>
            <a:solidFill>
              <a:srgbClr val="B7B4BC">
                <a:alpha val="100000"/>
              </a:srgbClr>
            </a:solidFill>
            <a:ln w="9000" cap="rnd">
              <a:solidFill>
                <a:srgbClr val="B7B4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68" name="pt67"/>
            <p:cNvSpPr/>
            <p:nvPr/>
          </p:nvSpPr>
          <p:spPr>
            <a:xfrm>
              <a:off x="2179284" y="5199856"/>
              <a:ext cx="47873" cy="47873"/>
            </a:xfrm>
            <a:prstGeom prst="ellipse">
              <a:avLst/>
            </a:prstGeom>
            <a:solidFill>
              <a:srgbClr val="4E3399">
                <a:alpha val="100000"/>
              </a:srgbClr>
            </a:solidFill>
            <a:ln w="9000" cap="rnd">
              <a:solidFill>
                <a:srgbClr val="4E33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69" name="pt68"/>
            <p:cNvSpPr/>
            <p:nvPr/>
          </p:nvSpPr>
          <p:spPr>
            <a:xfrm>
              <a:off x="4790982" y="5183989"/>
              <a:ext cx="48383" cy="48383"/>
            </a:xfrm>
            <a:prstGeom prst="ellipse">
              <a:avLst/>
            </a:prstGeom>
            <a:solidFill>
              <a:srgbClr val="BB9991">
                <a:alpha val="100000"/>
              </a:srgbClr>
            </a:solidFill>
            <a:ln w="9000" cap="rnd">
              <a:solidFill>
                <a:srgbClr val="BB99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70" name="pt69"/>
            <p:cNvSpPr/>
            <p:nvPr/>
          </p:nvSpPr>
          <p:spPr>
            <a:xfrm>
              <a:off x="2499396" y="3527267"/>
              <a:ext cx="84734" cy="84734"/>
            </a:xfrm>
            <a:prstGeom prst="ellipse">
              <a:avLst/>
            </a:prstGeom>
            <a:solidFill>
              <a:srgbClr val="6449A0">
                <a:alpha val="100000"/>
              </a:srgbClr>
            </a:solidFill>
            <a:ln w="9000" cap="rnd">
              <a:solidFill>
                <a:srgbClr val="6449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71" name="pt70"/>
            <p:cNvSpPr/>
            <p:nvPr/>
          </p:nvSpPr>
          <p:spPr>
            <a:xfrm>
              <a:off x="3190860" y="4774708"/>
              <a:ext cx="59810" cy="59810"/>
            </a:xfrm>
            <a:prstGeom prst="ellipse">
              <a:avLst/>
            </a:prstGeom>
            <a:solidFill>
              <a:srgbClr val="8B77AD">
                <a:alpha val="100000"/>
              </a:srgbClr>
            </a:solidFill>
            <a:ln w="9000" cap="rnd">
              <a:solidFill>
                <a:srgbClr val="8B77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72" name="pt71"/>
            <p:cNvSpPr/>
            <p:nvPr/>
          </p:nvSpPr>
          <p:spPr>
            <a:xfrm>
              <a:off x="4152283" y="5766341"/>
              <a:ext cx="19059" cy="19059"/>
            </a:xfrm>
            <a:prstGeom prst="ellipse">
              <a:avLst/>
            </a:prstGeom>
            <a:solidFill>
              <a:srgbClr val="BBBABD">
                <a:alpha val="100000"/>
              </a:srgbClr>
            </a:solidFill>
            <a:ln w="9000" cap="rnd">
              <a:solidFill>
                <a:srgbClr val="BBBA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73" name="pt72"/>
            <p:cNvSpPr/>
            <p:nvPr/>
          </p:nvSpPr>
          <p:spPr>
            <a:xfrm>
              <a:off x="3453821" y="5099568"/>
              <a:ext cx="50991" cy="50991"/>
            </a:xfrm>
            <a:prstGeom prst="ellipse">
              <a:avLst/>
            </a:prstGeom>
            <a:solidFill>
              <a:srgbClr val="9989B1">
                <a:alpha val="100000"/>
              </a:srgbClr>
            </a:solidFill>
            <a:ln w="9000" cap="rnd">
              <a:solidFill>
                <a:srgbClr val="9989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74" name="pt73"/>
            <p:cNvSpPr/>
            <p:nvPr/>
          </p:nvSpPr>
          <p:spPr>
            <a:xfrm>
              <a:off x="3413243" y="5026316"/>
              <a:ext cx="53132" cy="53132"/>
            </a:xfrm>
            <a:prstGeom prst="ellipse">
              <a:avLst/>
            </a:prstGeom>
            <a:solidFill>
              <a:srgbClr val="9786B1">
                <a:alpha val="100000"/>
              </a:srgbClr>
            </a:solidFill>
            <a:ln w="9000" cap="rnd">
              <a:solidFill>
                <a:srgbClr val="9786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75" name="pt74"/>
            <p:cNvSpPr/>
            <p:nvPr/>
          </p:nvSpPr>
          <p:spPr>
            <a:xfrm>
              <a:off x="3577310" y="5204573"/>
              <a:ext cx="47720" cy="47720"/>
            </a:xfrm>
            <a:prstGeom prst="ellipse">
              <a:avLst/>
            </a:prstGeom>
            <a:solidFill>
              <a:srgbClr val="9F92B4">
                <a:alpha val="100000"/>
              </a:srgbClr>
            </a:solidFill>
            <a:ln w="9000" cap="rnd">
              <a:solidFill>
                <a:srgbClr val="9F9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76" name="pt75"/>
            <p:cNvSpPr/>
            <p:nvPr/>
          </p:nvSpPr>
          <p:spPr>
            <a:xfrm>
              <a:off x="4491510" y="5617440"/>
              <a:ext cx="30604" cy="30604"/>
            </a:xfrm>
            <a:prstGeom prst="ellipse">
              <a:avLst/>
            </a:prstGeom>
            <a:solidFill>
              <a:srgbClr val="BDACA8">
                <a:alpha val="100000"/>
              </a:srgbClr>
            </a:solidFill>
            <a:ln w="9000" cap="rnd">
              <a:solidFill>
                <a:srgbClr val="BDAC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77" name="pt76"/>
            <p:cNvSpPr/>
            <p:nvPr/>
          </p:nvSpPr>
          <p:spPr>
            <a:xfrm>
              <a:off x="4415665" y="5638312"/>
              <a:ext cx="29371" cy="29371"/>
            </a:xfrm>
            <a:prstGeom prst="ellipse">
              <a:avLst/>
            </a:prstGeom>
            <a:solidFill>
              <a:srgbClr val="BEB1AE">
                <a:alpha val="100000"/>
              </a:srgbClr>
            </a:solidFill>
            <a:ln w="9000" cap="rnd">
              <a:solidFill>
                <a:srgbClr val="BEB1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78" name="pt77"/>
            <p:cNvSpPr/>
            <p:nvPr/>
          </p:nvSpPr>
          <p:spPr>
            <a:xfrm>
              <a:off x="3970342" y="5615146"/>
              <a:ext cx="30735" cy="30735"/>
            </a:xfrm>
            <a:prstGeom prst="ellipse">
              <a:avLst/>
            </a:prstGeom>
            <a:solidFill>
              <a:srgbClr val="B2ADBA">
                <a:alpha val="100000"/>
              </a:srgbClr>
            </a:solidFill>
            <a:ln w="9000" cap="rnd">
              <a:solidFill>
                <a:srgbClr val="B2AD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79" name="pt78"/>
            <p:cNvSpPr/>
            <p:nvPr/>
          </p:nvSpPr>
          <p:spPr>
            <a:xfrm>
              <a:off x="1514113" y="4719896"/>
              <a:ext cx="61153" cy="61153"/>
            </a:xfrm>
            <a:prstGeom prst="ellipse">
              <a:avLst/>
            </a:prstGeom>
            <a:solidFill>
              <a:srgbClr val="00008B">
                <a:alpha val="100000"/>
              </a:srgbClr>
            </a:solidFill>
            <a:ln w="9000" cap="rnd">
              <a:solidFill>
                <a:srgbClr val="000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80" name="pt79"/>
            <p:cNvSpPr/>
            <p:nvPr/>
          </p:nvSpPr>
          <p:spPr>
            <a:xfrm>
              <a:off x="4315247" y="5741413"/>
              <a:ext cx="21707" cy="21707"/>
            </a:xfrm>
            <a:prstGeom prst="ellipse">
              <a:avLst/>
            </a:prstGeom>
            <a:solidFill>
              <a:srgbClr val="BEB7B6">
                <a:alpha val="100000"/>
              </a:srgbClr>
            </a:solidFill>
            <a:ln w="9000" cap="rnd">
              <a:solidFill>
                <a:srgbClr val="BEB7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81" name="pt80"/>
            <p:cNvSpPr/>
            <p:nvPr/>
          </p:nvSpPr>
          <p:spPr>
            <a:xfrm>
              <a:off x="4775086" y="5187962"/>
              <a:ext cx="48256" cy="48256"/>
            </a:xfrm>
            <a:prstGeom prst="ellipse">
              <a:avLst/>
            </a:prstGeom>
            <a:solidFill>
              <a:srgbClr val="BB9A92">
                <a:alpha val="100000"/>
              </a:srgbClr>
            </a:solidFill>
            <a:ln w="9000" cap="rnd">
              <a:solidFill>
                <a:srgbClr val="BB9A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82" name="pt81"/>
            <p:cNvSpPr/>
            <p:nvPr/>
          </p:nvSpPr>
          <p:spPr>
            <a:xfrm>
              <a:off x="1783379" y="2735851"/>
              <a:ext cx="96984" cy="96984"/>
            </a:xfrm>
            <a:prstGeom prst="ellipse">
              <a:avLst/>
            </a:prstGeom>
            <a:solidFill>
              <a:srgbClr val="301991">
                <a:alpha val="100000"/>
              </a:srgbClr>
            </a:solidFill>
            <a:ln w="9000" cap="rnd">
              <a:solidFill>
                <a:srgbClr val="3019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83" name="pt82"/>
            <p:cNvSpPr/>
            <p:nvPr/>
          </p:nvSpPr>
          <p:spPr>
            <a:xfrm>
              <a:off x="3509398" y="5212789"/>
              <a:ext cx="47453" cy="47453"/>
            </a:xfrm>
            <a:prstGeom prst="ellipse">
              <a:avLst/>
            </a:prstGeom>
            <a:solidFill>
              <a:srgbClr val="9C8DB2">
                <a:alpha val="100000"/>
              </a:srgbClr>
            </a:solidFill>
            <a:ln w="9000" cap="rnd">
              <a:solidFill>
                <a:srgbClr val="9C8D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84" name="pt83"/>
            <p:cNvSpPr/>
            <p:nvPr/>
          </p:nvSpPr>
          <p:spPr>
            <a:xfrm>
              <a:off x="3385443" y="4948166"/>
              <a:ext cx="55308" cy="55308"/>
            </a:xfrm>
            <a:prstGeom prst="ellipse">
              <a:avLst/>
            </a:prstGeom>
            <a:solidFill>
              <a:srgbClr val="9584B0">
                <a:alpha val="100000"/>
              </a:srgbClr>
            </a:solidFill>
            <a:ln w="9000" cap="rnd">
              <a:solidFill>
                <a:srgbClr val="958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85" name="pt84"/>
            <p:cNvSpPr/>
            <p:nvPr/>
          </p:nvSpPr>
          <p:spPr>
            <a:xfrm>
              <a:off x="2286597" y="2795183"/>
              <a:ext cx="96125" cy="96125"/>
            </a:xfrm>
            <a:prstGeom prst="ellipse">
              <a:avLst/>
            </a:prstGeom>
            <a:solidFill>
              <a:srgbClr val="573B9C">
                <a:alpha val="100000"/>
              </a:srgbClr>
            </a:solidFill>
            <a:ln w="9000" cap="rnd">
              <a:solidFill>
                <a:srgbClr val="573B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86" name="pt85"/>
            <p:cNvSpPr/>
            <p:nvPr/>
          </p:nvSpPr>
          <p:spPr>
            <a:xfrm>
              <a:off x="3574368" y="5189879"/>
              <a:ext cx="48194" cy="48194"/>
            </a:xfrm>
            <a:prstGeom prst="ellipse">
              <a:avLst/>
            </a:prstGeom>
            <a:solidFill>
              <a:srgbClr val="9F91B4">
                <a:alpha val="100000"/>
              </a:srgbClr>
            </a:solidFill>
            <a:ln w="9000" cap="rnd">
              <a:solidFill>
                <a:srgbClr val="9F91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87" name="pt86"/>
            <p:cNvSpPr/>
            <p:nvPr/>
          </p:nvSpPr>
          <p:spPr>
            <a:xfrm>
              <a:off x="2389534" y="3120430"/>
              <a:ext cx="91258" cy="91258"/>
            </a:xfrm>
            <a:prstGeom prst="ellipse">
              <a:avLst/>
            </a:prstGeom>
            <a:solidFill>
              <a:srgbClr val="5E429E">
                <a:alpha val="100000"/>
              </a:srgbClr>
            </a:solidFill>
            <a:ln w="9000" cap="rnd">
              <a:solidFill>
                <a:srgbClr val="5E42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88" name="pt87"/>
            <p:cNvSpPr/>
            <p:nvPr/>
          </p:nvSpPr>
          <p:spPr>
            <a:xfrm>
              <a:off x="3018528" y="4825300"/>
              <a:ext cx="58539" cy="58539"/>
            </a:xfrm>
            <a:prstGeom prst="ellipse">
              <a:avLst/>
            </a:prstGeom>
            <a:solidFill>
              <a:srgbClr val="826BA9">
                <a:alpha val="100000"/>
              </a:srgbClr>
            </a:solidFill>
            <a:ln w="9000" cap="rnd">
              <a:solidFill>
                <a:srgbClr val="826B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89" name="pt88"/>
            <p:cNvSpPr/>
            <p:nvPr/>
          </p:nvSpPr>
          <p:spPr>
            <a:xfrm>
              <a:off x="3807539" y="5439695"/>
              <a:ext cx="39162" cy="39162"/>
            </a:xfrm>
            <a:prstGeom prst="ellipse">
              <a:avLst/>
            </a:prstGeom>
            <a:solidFill>
              <a:srgbClr val="ABA2B7">
                <a:alpha val="100000"/>
              </a:srgbClr>
            </a:solidFill>
            <a:ln w="9000" cap="rnd">
              <a:solidFill>
                <a:srgbClr val="ABA2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90" name="pt89"/>
            <p:cNvSpPr/>
            <p:nvPr/>
          </p:nvSpPr>
          <p:spPr>
            <a:xfrm>
              <a:off x="4010993" y="5716728"/>
              <a:ext cx="23890" cy="23890"/>
            </a:xfrm>
            <a:prstGeom prst="ellipse">
              <a:avLst/>
            </a:prstGeom>
            <a:solidFill>
              <a:srgbClr val="B4B0BB">
                <a:alpha val="100000"/>
              </a:srgbClr>
            </a:solidFill>
            <a:ln w="9000" cap="rnd">
              <a:solidFill>
                <a:srgbClr val="B4B0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91" name="pt90"/>
            <p:cNvSpPr/>
            <p:nvPr/>
          </p:nvSpPr>
          <p:spPr>
            <a:xfrm>
              <a:off x="4577222" y="5509741"/>
              <a:ext cx="36106" cy="36106"/>
            </a:xfrm>
            <a:prstGeom prst="ellipse">
              <a:avLst/>
            </a:prstGeom>
            <a:solidFill>
              <a:srgbClr val="BDA7A1">
                <a:alpha val="100000"/>
              </a:srgbClr>
            </a:solidFill>
            <a:ln w="9000" cap="rnd">
              <a:solidFill>
                <a:srgbClr val="BDA7A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92" name="pt91"/>
            <p:cNvSpPr/>
            <p:nvPr/>
          </p:nvSpPr>
          <p:spPr>
            <a:xfrm>
              <a:off x="2759241" y="4207213"/>
              <a:ext cx="72364" cy="72364"/>
            </a:xfrm>
            <a:prstGeom prst="ellipse">
              <a:avLst/>
            </a:prstGeom>
            <a:solidFill>
              <a:srgbClr val="735AA5">
                <a:alpha val="100000"/>
              </a:srgbClr>
            </a:solidFill>
            <a:ln w="9000" cap="rnd">
              <a:solidFill>
                <a:srgbClr val="735A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93" name="pt92"/>
            <p:cNvSpPr/>
            <p:nvPr/>
          </p:nvSpPr>
          <p:spPr>
            <a:xfrm>
              <a:off x="3548096" y="5069955"/>
              <a:ext cx="51869" cy="51869"/>
            </a:xfrm>
            <a:prstGeom prst="ellipse">
              <a:avLst/>
            </a:prstGeom>
            <a:solidFill>
              <a:srgbClr val="9E90B3">
                <a:alpha val="100000"/>
              </a:srgbClr>
            </a:solidFill>
            <a:ln w="9000" cap="rnd">
              <a:solidFill>
                <a:srgbClr val="9E9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94" name="pt93"/>
            <p:cNvSpPr/>
            <p:nvPr/>
          </p:nvSpPr>
          <p:spPr>
            <a:xfrm>
              <a:off x="2926080" y="4312346"/>
              <a:ext cx="70230" cy="70230"/>
            </a:xfrm>
            <a:prstGeom prst="ellipse">
              <a:avLst/>
            </a:prstGeom>
            <a:solidFill>
              <a:srgbClr val="7D65A8">
                <a:alpha val="100000"/>
              </a:srgbClr>
            </a:solidFill>
            <a:ln w="9000" cap="rnd">
              <a:solidFill>
                <a:srgbClr val="7D65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95" name="pt94"/>
            <p:cNvSpPr/>
            <p:nvPr/>
          </p:nvSpPr>
          <p:spPr>
            <a:xfrm>
              <a:off x="3350041" y="5020497"/>
              <a:ext cx="53297" cy="53297"/>
            </a:xfrm>
            <a:prstGeom prst="ellipse">
              <a:avLst/>
            </a:prstGeom>
            <a:solidFill>
              <a:srgbClr val="9382B0">
                <a:alpha val="100000"/>
              </a:srgbClr>
            </a:solidFill>
            <a:ln w="9000" cap="rnd">
              <a:solidFill>
                <a:srgbClr val="9382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96" name="pt95"/>
            <p:cNvSpPr/>
            <p:nvPr/>
          </p:nvSpPr>
          <p:spPr>
            <a:xfrm>
              <a:off x="2278166" y="2747582"/>
              <a:ext cx="96815" cy="96815"/>
            </a:xfrm>
            <a:prstGeom prst="ellipse">
              <a:avLst/>
            </a:prstGeom>
            <a:solidFill>
              <a:srgbClr val="573B9B">
                <a:alpha val="100000"/>
              </a:srgbClr>
            </a:solidFill>
            <a:ln w="9000" cap="rnd">
              <a:solidFill>
                <a:srgbClr val="573B9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97" name="pt96"/>
            <p:cNvSpPr/>
            <p:nvPr/>
          </p:nvSpPr>
          <p:spPr>
            <a:xfrm>
              <a:off x="1866081" y="1155358"/>
              <a:ext cx="117405" cy="117405"/>
            </a:xfrm>
            <a:prstGeom prst="ellipse">
              <a:avLst/>
            </a:prstGeom>
            <a:solidFill>
              <a:srgbClr val="392093">
                <a:alpha val="100000"/>
              </a:srgbClr>
            </a:solidFill>
            <a:ln w="9000" cap="rnd">
              <a:solidFill>
                <a:srgbClr val="39209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98" name="pt97"/>
            <p:cNvSpPr/>
            <p:nvPr/>
          </p:nvSpPr>
          <p:spPr>
            <a:xfrm>
              <a:off x="3003885" y="4480211"/>
              <a:ext cx="66663" cy="66663"/>
            </a:xfrm>
            <a:prstGeom prst="ellipse">
              <a:avLst/>
            </a:prstGeom>
            <a:solidFill>
              <a:srgbClr val="816BA9">
                <a:alpha val="100000"/>
              </a:srgbClr>
            </a:solidFill>
            <a:ln w="9000" cap="rnd">
              <a:solidFill>
                <a:srgbClr val="816B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99" name="pt98"/>
            <p:cNvSpPr/>
            <p:nvPr/>
          </p:nvSpPr>
          <p:spPr>
            <a:xfrm>
              <a:off x="2749717" y="4472948"/>
              <a:ext cx="66822" cy="66822"/>
            </a:xfrm>
            <a:prstGeom prst="ellipse">
              <a:avLst/>
            </a:prstGeom>
            <a:solidFill>
              <a:srgbClr val="7359A4">
                <a:alpha val="100000"/>
              </a:srgbClr>
            </a:solidFill>
            <a:ln w="9000" cap="rnd">
              <a:solidFill>
                <a:srgbClr val="7359A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00" name="pt99"/>
            <p:cNvSpPr/>
            <p:nvPr/>
          </p:nvSpPr>
          <p:spPr>
            <a:xfrm>
              <a:off x="4239088" y="5790047"/>
              <a:ext cx="15703" cy="15703"/>
            </a:xfrm>
            <a:prstGeom prst="ellipse">
              <a:avLst/>
            </a:prstGeom>
            <a:solidFill>
              <a:srgbClr val="BEBCBC">
                <a:alpha val="100000"/>
              </a:srgbClr>
            </a:solidFill>
            <a:ln w="9000" cap="rnd">
              <a:solidFill>
                <a:srgbClr val="BEBC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01" name="pt100"/>
            <p:cNvSpPr/>
            <p:nvPr/>
          </p:nvSpPr>
          <p:spPr>
            <a:xfrm>
              <a:off x="2963168" y="4504159"/>
              <a:ext cx="66136" cy="66136"/>
            </a:xfrm>
            <a:prstGeom prst="ellipse">
              <a:avLst/>
            </a:prstGeom>
            <a:solidFill>
              <a:srgbClr val="7F68A8">
                <a:alpha val="100000"/>
              </a:srgbClr>
            </a:solidFill>
            <a:ln w="9000" cap="rnd">
              <a:solidFill>
                <a:srgbClr val="7F68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02" name="pt101"/>
            <p:cNvSpPr/>
            <p:nvPr/>
          </p:nvSpPr>
          <p:spPr>
            <a:xfrm>
              <a:off x="4505441" y="5568776"/>
              <a:ext cx="33241" cy="33241"/>
            </a:xfrm>
            <a:prstGeom prst="ellipse">
              <a:avLst/>
            </a:prstGeom>
            <a:solidFill>
              <a:srgbClr val="BDABA7">
                <a:alpha val="100000"/>
              </a:srgbClr>
            </a:solidFill>
            <a:ln w="9000" cap="rnd">
              <a:solidFill>
                <a:srgbClr val="BDAB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03" name="pt102"/>
            <p:cNvSpPr/>
            <p:nvPr/>
          </p:nvSpPr>
          <p:spPr>
            <a:xfrm>
              <a:off x="3274204" y="4784935"/>
              <a:ext cx="59555" cy="59555"/>
            </a:xfrm>
            <a:prstGeom prst="ellipse">
              <a:avLst/>
            </a:prstGeom>
            <a:solidFill>
              <a:srgbClr val="907DAE">
                <a:alpha val="100000"/>
              </a:srgbClr>
            </a:solidFill>
            <a:ln w="9000" cap="rnd">
              <a:solidFill>
                <a:srgbClr val="907D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04" name="pt103"/>
            <p:cNvSpPr/>
            <p:nvPr/>
          </p:nvSpPr>
          <p:spPr>
            <a:xfrm>
              <a:off x="3103982" y="4884660"/>
              <a:ext cx="57004" cy="57004"/>
            </a:xfrm>
            <a:prstGeom prst="ellipse">
              <a:avLst/>
            </a:prstGeom>
            <a:solidFill>
              <a:srgbClr val="8671AB">
                <a:alpha val="100000"/>
              </a:srgbClr>
            </a:solidFill>
            <a:ln w="9000" cap="rnd">
              <a:solidFill>
                <a:srgbClr val="8671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05" name="pt104"/>
            <p:cNvSpPr/>
            <p:nvPr/>
          </p:nvSpPr>
          <p:spPr>
            <a:xfrm>
              <a:off x="4698765" y="5278825"/>
              <a:ext cx="45233" cy="45233"/>
            </a:xfrm>
            <a:prstGeom prst="ellipse">
              <a:avLst/>
            </a:prstGeom>
            <a:solidFill>
              <a:srgbClr val="BC9F98">
                <a:alpha val="100000"/>
              </a:srgbClr>
            </a:solidFill>
            <a:ln w="9000" cap="rnd">
              <a:solidFill>
                <a:srgbClr val="BC9F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06" name="pt105"/>
            <p:cNvSpPr/>
            <p:nvPr/>
          </p:nvSpPr>
          <p:spPr>
            <a:xfrm>
              <a:off x="4010284" y="5625934"/>
              <a:ext cx="30110" cy="30110"/>
            </a:xfrm>
            <a:prstGeom prst="ellipse">
              <a:avLst/>
            </a:prstGeom>
            <a:solidFill>
              <a:srgbClr val="B4B0BB">
                <a:alpha val="100000"/>
              </a:srgbClr>
            </a:solidFill>
            <a:ln w="9000" cap="rnd">
              <a:solidFill>
                <a:srgbClr val="B4B0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07" name="pt106"/>
            <p:cNvSpPr/>
            <p:nvPr/>
          </p:nvSpPr>
          <p:spPr>
            <a:xfrm>
              <a:off x="3296118" y="4921315"/>
              <a:ext cx="56033" cy="56033"/>
            </a:xfrm>
            <a:prstGeom prst="ellipse">
              <a:avLst/>
            </a:prstGeom>
            <a:solidFill>
              <a:srgbClr val="917EAF">
                <a:alpha val="100000"/>
              </a:srgbClr>
            </a:solidFill>
            <a:ln w="9000" cap="rnd">
              <a:solidFill>
                <a:srgbClr val="917E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08" name="pt107"/>
            <p:cNvSpPr/>
            <p:nvPr/>
          </p:nvSpPr>
          <p:spPr>
            <a:xfrm>
              <a:off x="2910355" y="4426631"/>
              <a:ext cx="67825" cy="67825"/>
            </a:xfrm>
            <a:prstGeom prst="ellipse">
              <a:avLst/>
            </a:prstGeom>
            <a:solidFill>
              <a:srgbClr val="7C64A8">
                <a:alpha val="100000"/>
              </a:srgbClr>
            </a:solidFill>
            <a:ln w="9000" cap="rnd">
              <a:solidFill>
                <a:srgbClr val="7C64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09" name="pt108"/>
            <p:cNvSpPr/>
            <p:nvPr/>
          </p:nvSpPr>
          <p:spPr>
            <a:xfrm>
              <a:off x="3853327" y="5505694"/>
              <a:ext cx="36292" cy="36292"/>
            </a:xfrm>
            <a:prstGeom prst="ellipse">
              <a:avLst/>
            </a:prstGeom>
            <a:solidFill>
              <a:srgbClr val="ADA5B8">
                <a:alpha val="100000"/>
              </a:srgbClr>
            </a:solidFill>
            <a:ln w="9000" cap="rnd">
              <a:solidFill>
                <a:srgbClr val="ADA5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10" name="pt109"/>
            <p:cNvSpPr/>
            <p:nvPr/>
          </p:nvSpPr>
          <p:spPr>
            <a:xfrm>
              <a:off x="2441794" y="4299734"/>
              <a:ext cx="70490" cy="70490"/>
            </a:xfrm>
            <a:prstGeom prst="ellipse">
              <a:avLst/>
            </a:prstGeom>
            <a:solidFill>
              <a:srgbClr val="60459E">
                <a:alpha val="100000"/>
              </a:srgbClr>
            </a:solidFill>
            <a:ln w="9000" cap="rnd">
              <a:solidFill>
                <a:srgbClr val="6045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11" name="pt110"/>
            <p:cNvSpPr/>
            <p:nvPr/>
          </p:nvSpPr>
          <p:spPr>
            <a:xfrm>
              <a:off x="1808599" y="4129259"/>
              <a:ext cx="73900" cy="73900"/>
            </a:xfrm>
            <a:prstGeom prst="ellipse">
              <a:avLst/>
            </a:prstGeom>
            <a:solidFill>
              <a:srgbClr val="311A91">
                <a:alpha val="100000"/>
              </a:srgbClr>
            </a:solidFill>
            <a:ln w="9000" cap="rnd">
              <a:solidFill>
                <a:srgbClr val="311A9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12" name="pt111"/>
            <p:cNvSpPr/>
            <p:nvPr/>
          </p:nvSpPr>
          <p:spPr>
            <a:xfrm>
              <a:off x="3308006" y="4874699"/>
              <a:ext cx="57265" cy="57265"/>
            </a:xfrm>
            <a:prstGeom prst="ellipse">
              <a:avLst/>
            </a:prstGeom>
            <a:solidFill>
              <a:srgbClr val="917FAF">
                <a:alpha val="100000"/>
              </a:srgbClr>
            </a:solidFill>
            <a:ln w="9000" cap="rnd">
              <a:solidFill>
                <a:srgbClr val="917F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13" name="pt112"/>
            <p:cNvSpPr/>
            <p:nvPr/>
          </p:nvSpPr>
          <p:spPr>
            <a:xfrm>
              <a:off x="4238368" y="5790029"/>
              <a:ext cx="15707" cy="15707"/>
            </a:xfrm>
            <a:prstGeom prst="ellipse">
              <a:avLst/>
            </a:prstGeom>
            <a:solidFill>
              <a:srgbClr val="BEBCBC">
                <a:alpha val="100000"/>
              </a:srgbClr>
            </a:solidFill>
            <a:ln w="9000" cap="rnd">
              <a:solidFill>
                <a:srgbClr val="BEBC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14" name="pt113"/>
            <p:cNvSpPr/>
            <p:nvPr/>
          </p:nvSpPr>
          <p:spPr>
            <a:xfrm>
              <a:off x="2799859" y="4513425"/>
              <a:ext cx="65931" cy="65931"/>
            </a:xfrm>
            <a:prstGeom prst="ellipse">
              <a:avLst/>
            </a:prstGeom>
            <a:solidFill>
              <a:srgbClr val="765DA5">
                <a:alpha val="100000"/>
              </a:srgbClr>
            </a:solidFill>
            <a:ln w="9000" cap="rnd">
              <a:solidFill>
                <a:srgbClr val="765D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15" name="pt114"/>
            <p:cNvSpPr/>
            <p:nvPr/>
          </p:nvSpPr>
          <p:spPr>
            <a:xfrm>
              <a:off x="4213012" y="5810996"/>
              <a:ext cx="9000" cy="9000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16" name="pt115"/>
            <p:cNvSpPr/>
            <p:nvPr/>
          </p:nvSpPr>
          <p:spPr>
            <a:xfrm>
              <a:off x="1812421" y="1684331"/>
              <a:ext cx="111023" cy="111023"/>
            </a:xfrm>
            <a:prstGeom prst="ellipse">
              <a:avLst/>
            </a:prstGeom>
            <a:solidFill>
              <a:srgbClr val="341B92">
                <a:alpha val="100000"/>
              </a:srgbClr>
            </a:solidFill>
            <a:ln w="9000" cap="rnd">
              <a:solidFill>
                <a:srgbClr val="341B9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17" name="pt116"/>
            <p:cNvSpPr/>
            <p:nvPr/>
          </p:nvSpPr>
          <p:spPr>
            <a:xfrm>
              <a:off x="4325122" y="5714204"/>
              <a:ext cx="24097" cy="24097"/>
            </a:xfrm>
            <a:prstGeom prst="ellipse">
              <a:avLst/>
            </a:prstGeom>
            <a:solidFill>
              <a:srgbClr val="BEB7B5">
                <a:alpha val="100000"/>
              </a:srgbClr>
            </a:solidFill>
            <a:ln w="9000" cap="rnd">
              <a:solidFill>
                <a:srgbClr val="BEB7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18" name="pt117"/>
            <p:cNvSpPr/>
            <p:nvPr/>
          </p:nvSpPr>
          <p:spPr>
            <a:xfrm>
              <a:off x="3771177" y="5419968"/>
              <a:ext cx="39969" cy="39969"/>
            </a:xfrm>
            <a:prstGeom prst="ellipse">
              <a:avLst/>
            </a:prstGeom>
            <a:solidFill>
              <a:srgbClr val="A99FB7">
                <a:alpha val="100000"/>
              </a:srgbClr>
            </a:solidFill>
            <a:ln w="9000" cap="rnd">
              <a:solidFill>
                <a:srgbClr val="A99F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19" name="pt118"/>
            <p:cNvSpPr/>
            <p:nvPr/>
          </p:nvSpPr>
          <p:spPr>
            <a:xfrm>
              <a:off x="4729703" y="5312737"/>
              <a:ext cx="44039" cy="44039"/>
            </a:xfrm>
            <a:prstGeom prst="ellipse">
              <a:avLst/>
            </a:prstGeom>
            <a:solidFill>
              <a:srgbClr val="BC9D95">
                <a:alpha val="100000"/>
              </a:srgbClr>
            </a:solidFill>
            <a:ln w="9000" cap="rnd">
              <a:solidFill>
                <a:srgbClr val="BC9D9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20" name="pt119"/>
            <p:cNvSpPr/>
            <p:nvPr/>
          </p:nvSpPr>
          <p:spPr>
            <a:xfrm>
              <a:off x="4472004" y="5575731"/>
              <a:ext cx="32881" cy="32881"/>
            </a:xfrm>
            <a:prstGeom prst="ellipse">
              <a:avLst/>
            </a:prstGeom>
            <a:solidFill>
              <a:srgbClr val="BDADA9">
                <a:alpha val="100000"/>
              </a:srgbClr>
            </a:solidFill>
            <a:ln w="9000" cap="rnd">
              <a:solidFill>
                <a:srgbClr val="BDAD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21" name="pt120"/>
            <p:cNvSpPr/>
            <p:nvPr/>
          </p:nvSpPr>
          <p:spPr>
            <a:xfrm>
              <a:off x="3657879" y="5306090"/>
              <a:ext cx="44276" cy="44276"/>
            </a:xfrm>
            <a:prstGeom prst="ellipse">
              <a:avLst/>
            </a:prstGeom>
            <a:solidFill>
              <a:srgbClr val="A397B5">
                <a:alpha val="100000"/>
              </a:srgbClr>
            </a:solidFill>
            <a:ln w="9000" cap="rnd">
              <a:solidFill>
                <a:srgbClr val="A397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22" name="pt121"/>
            <p:cNvSpPr/>
            <p:nvPr/>
          </p:nvSpPr>
          <p:spPr>
            <a:xfrm>
              <a:off x="3059214" y="4623940"/>
              <a:ext cx="63425" cy="63425"/>
            </a:xfrm>
            <a:prstGeom prst="ellipse">
              <a:avLst/>
            </a:prstGeom>
            <a:solidFill>
              <a:srgbClr val="846EAA">
                <a:alpha val="100000"/>
              </a:srgbClr>
            </a:solidFill>
            <a:ln w="9000" cap="rnd">
              <a:solidFill>
                <a:srgbClr val="846E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23" name="pt122"/>
            <p:cNvSpPr/>
            <p:nvPr/>
          </p:nvSpPr>
          <p:spPr>
            <a:xfrm>
              <a:off x="4255774" y="5771796"/>
              <a:ext cx="18387" cy="18387"/>
            </a:xfrm>
            <a:prstGeom prst="ellipse">
              <a:avLst/>
            </a:prstGeom>
            <a:solidFill>
              <a:srgbClr val="BEBBBA">
                <a:alpha val="100000"/>
              </a:srgbClr>
            </a:solidFill>
            <a:ln w="9000" cap="rnd">
              <a:solidFill>
                <a:srgbClr val="BEBB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24" name="pt123"/>
            <p:cNvSpPr/>
            <p:nvPr/>
          </p:nvSpPr>
          <p:spPr>
            <a:xfrm>
              <a:off x="3938631" y="5585658"/>
              <a:ext cx="32359" cy="32359"/>
            </a:xfrm>
            <a:prstGeom prst="ellipse">
              <a:avLst/>
            </a:prstGeom>
            <a:solidFill>
              <a:srgbClr val="B1ABBA">
                <a:alpha val="100000"/>
              </a:srgbClr>
            </a:solidFill>
            <a:ln w="9000" cap="rnd">
              <a:solidFill>
                <a:srgbClr val="B1AB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25" name="pt124"/>
            <p:cNvSpPr/>
            <p:nvPr/>
          </p:nvSpPr>
          <p:spPr>
            <a:xfrm>
              <a:off x="4589227" y="5462556"/>
              <a:ext cx="38199" cy="38199"/>
            </a:xfrm>
            <a:prstGeom prst="ellipse">
              <a:avLst/>
            </a:prstGeom>
            <a:solidFill>
              <a:srgbClr val="BDA6A0">
                <a:alpha val="100000"/>
              </a:srgbClr>
            </a:solidFill>
            <a:ln w="9000" cap="rnd">
              <a:solidFill>
                <a:srgbClr val="BDA6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26" name="pt125"/>
            <p:cNvSpPr/>
            <p:nvPr/>
          </p:nvSpPr>
          <p:spPr>
            <a:xfrm>
              <a:off x="3829566" y="5477975"/>
              <a:ext cx="37531" cy="37531"/>
            </a:xfrm>
            <a:prstGeom prst="ellipse">
              <a:avLst/>
            </a:prstGeom>
            <a:solidFill>
              <a:srgbClr val="ACA3B8">
                <a:alpha val="100000"/>
              </a:srgbClr>
            </a:solidFill>
            <a:ln w="9000" cap="rnd">
              <a:solidFill>
                <a:srgbClr val="ACA3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27" name="pt126"/>
            <p:cNvSpPr/>
            <p:nvPr/>
          </p:nvSpPr>
          <p:spPr>
            <a:xfrm>
              <a:off x="4061879" y="5688635"/>
              <a:ext cx="26050" cy="26050"/>
            </a:xfrm>
            <a:prstGeom prst="ellipse">
              <a:avLst/>
            </a:prstGeom>
            <a:solidFill>
              <a:srgbClr val="B7B3BC">
                <a:alpha val="100000"/>
              </a:srgbClr>
            </a:solidFill>
            <a:ln w="9000" cap="rnd">
              <a:solidFill>
                <a:srgbClr val="B7B3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28" name="pt127"/>
            <p:cNvSpPr/>
            <p:nvPr/>
          </p:nvSpPr>
          <p:spPr>
            <a:xfrm>
              <a:off x="5017199" y="4911053"/>
              <a:ext cx="56307" cy="56307"/>
            </a:xfrm>
            <a:prstGeom prst="ellipse">
              <a:avLst/>
            </a:prstGeom>
            <a:solidFill>
              <a:srgbClr val="B98B80">
                <a:alpha val="100000"/>
              </a:srgbClr>
            </a:solidFill>
            <a:ln w="9000" cap="rnd">
              <a:solidFill>
                <a:srgbClr val="B98B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29" name="pt128"/>
            <p:cNvSpPr/>
            <p:nvPr/>
          </p:nvSpPr>
          <p:spPr>
            <a:xfrm>
              <a:off x="4758372" y="5203368"/>
              <a:ext cx="47759" cy="47759"/>
            </a:xfrm>
            <a:prstGeom prst="ellipse">
              <a:avLst/>
            </a:prstGeom>
            <a:solidFill>
              <a:srgbClr val="BB9B93">
                <a:alpha val="100000"/>
              </a:srgbClr>
            </a:solidFill>
            <a:ln w="9000" cap="rnd">
              <a:solidFill>
                <a:srgbClr val="BB9B9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30" name="pt129"/>
            <p:cNvSpPr/>
            <p:nvPr/>
          </p:nvSpPr>
          <p:spPr>
            <a:xfrm>
              <a:off x="3116658" y="4738399"/>
              <a:ext cx="60703" cy="60703"/>
            </a:xfrm>
            <a:prstGeom prst="ellipse">
              <a:avLst/>
            </a:prstGeom>
            <a:solidFill>
              <a:srgbClr val="8772AB">
                <a:alpha val="100000"/>
              </a:srgbClr>
            </a:solidFill>
            <a:ln w="9000" cap="rnd">
              <a:solidFill>
                <a:srgbClr val="8772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31" name="pt130"/>
            <p:cNvSpPr/>
            <p:nvPr/>
          </p:nvSpPr>
          <p:spPr>
            <a:xfrm>
              <a:off x="5807496" y="3553646"/>
              <a:ext cx="84292" cy="84292"/>
            </a:xfrm>
            <a:prstGeom prst="ellipse">
              <a:avLst/>
            </a:prstGeom>
            <a:solidFill>
              <a:srgbClr val="AA5947">
                <a:alpha val="100000"/>
              </a:srgbClr>
            </a:solidFill>
            <a:ln w="9000" cap="rnd">
              <a:solidFill>
                <a:srgbClr val="AA59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32" name="pt131"/>
            <p:cNvSpPr/>
            <p:nvPr/>
          </p:nvSpPr>
          <p:spPr>
            <a:xfrm>
              <a:off x="3561273" y="5332579"/>
              <a:ext cx="43322" cy="43322"/>
            </a:xfrm>
            <a:prstGeom prst="ellipse">
              <a:avLst/>
            </a:prstGeom>
            <a:solidFill>
              <a:srgbClr val="9E90B3">
                <a:alpha val="100000"/>
              </a:srgbClr>
            </a:solidFill>
            <a:ln w="9000" cap="rnd">
              <a:solidFill>
                <a:srgbClr val="9E9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33" name="pt132"/>
            <p:cNvSpPr/>
            <p:nvPr/>
          </p:nvSpPr>
          <p:spPr>
            <a:xfrm>
              <a:off x="4823848" y="5172406"/>
              <a:ext cx="48750" cy="48750"/>
            </a:xfrm>
            <a:prstGeom prst="ellipse">
              <a:avLst/>
            </a:prstGeom>
            <a:solidFill>
              <a:srgbClr val="BB978E">
                <a:alpha val="100000"/>
              </a:srgbClr>
            </a:solidFill>
            <a:ln w="9000" cap="rnd">
              <a:solidFill>
                <a:srgbClr val="BB978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34" name="pt133"/>
            <p:cNvSpPr/>
            <p:nvPr/>
          </p:nvSpPr>
          <p:spPr>
            <a:xfrm>
              <a:off x="3666841" y="5304556"/>
              <a:ext cx="44331" cy="44331"/>
            </a:xfrm>
            <a:prstGeom prst="ellipse">
              <a:avLst/>
            </a:prstGeom>
            <a:solidFill>
              <a:srgbClr val="A498B5">
                <a:alpha val="100000"/>
              </a:srgbClr>
            </a:solidFill>
            <a:ln w="9000" cap="rnd">
              <a:solidFill>
                <a:srgbClr val="A498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35" name="pt134"/>
            <p:cNvSpPr/>
            <p:nvPr/>
          </p:nvSpPr>
          <p:spPr>
            <a:xfrm>
              <a:off x="3663200" y="5299160"/>
              <a:ext cx="44522" cy="44522"/>
            </a:xfrm>
            <a:prstGeom prst="ellipse">
              <a:avLst/>
            </a:prstGeom>
            <a:solidFill>
              <a:srgbClr val="A398B5">
                <a:alpha val="100000"/>
              </a:srgbClr>
            </a:solidFill>
            <a:ln w="9000" cap="rnd">
              <a:solidFill>
                <a:srgbClr val="A398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36" name="pt135"/>
            <p:cNvSpPr/>
            <p:nvPr/>
          </p:nvSpPr>
          <p:spPr>
            <a:xfrm>
              <a:off x="2637312" y="3815891"/>
              <a:ext cx="79745" cy="79745"/>
            </a:xfrm>
            <a:prstGeom prst="ellipse">
              <a:avLst/>
            </a:prstGeom>
            <a:solidFill>
              <a:srgbClr val="6D52A2">
                <a:alpha val="100000"/>
              </a:srgbClr>
            </a:solidFill>
            <a:ln w="9000" cap="rnd">
              <a:solidFill>
                <a:srgbClr val="6D52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37" name="pt136"/>
            <p:cNvSpPr/>
            <p:nvPr/>
          </p:nvSpPr>
          <p:spPr>
            <a:xfrm>
              <a:off x="3323399" y="4865024"/>
              <a:ext cx="57517" cy="57517"/>
            </a:xfrm>
            <a:prstGeom prst="ellipse">
              <a:avLst/>
            </a:prstGeom>
            <a:solidFill>
              <a:srgbClr val="9280AF">
                <a:alpha val="100000"/>
              </a:srgbClr>
            </a:solidFill>
            <a:ln w="9000" cap="rnd">
              <a:solidFill>
                <a:srgbClr val="9280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38" name="pt137"/>
            <p:cNvSpPr/>
            <p:nvPr/>
          </p:nvSpPr>
          <p:spPr>
            <a:xfrm>
              <a:off x="3563204" y="5154897"/>
              <a:ext cx="49300" cy="49300"/>
            </a:xfrm>
            <a:prstGeom prst="ellipse">
              <a:avLst/>
            </a:prstGeom>
            <a:solidFill>
              <a:srgbClr val="9E91B3">
                <a:alpha val="100000"/>
              </a:srgbClr>
            </a:solidFill>
            <a:ln w="9000" cap="rnd">
              <a:solidFill>
                <a:srgbClr val="9E91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39" name="pt138"/>
            <p:cNvSpPr/>
            <p:nvPr/>
          </p:nvSpPr>
          <p:spPr>
            <a:xfrm>
              <a:off x="3547310" y="5169166"/>
              <a:ext cx="48853" cy="48853"/>
            </a:xfrm>
            <a:prstGeom prst="ellipse">
              <a:avLst/>
            </a:prstGeom>
            <a:solidFill>
              <a:srgbClr val="9D90B3">
                <a:alpha val="100000"/>
              </a:srgbClr>
            </a:solidFill>
            <a:ln w="9000" cap="rnd">
              <a:solidFill>
                <a:srgbClr val="9D90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40" name="pt139"/>
            <p:cNvSpPr/>
            <p:nvPr/>
          </p:nvSpPr>
          <p:spPr>
            <a:xfrm>
              <a:off x="4238185" y="5789429"/>
              <a:ext cx="15810" cy="15810"/>
            </a:xfrm>
            <a:prstGeom prst="ellipse">
              <a:avLst/>
            </a:prstGeom>
            <a:solidFill>
              <a:srgbClr val="BEBCBC">
                <a:alpha val="100000"/>
              </a:srgbClr>
            </a:solidFill>
            <a:ln w="9000" cap="rnd">
              <a:solidFill>
                <a:srgbClr val="BEBC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41" name="pt140"/>
            <p:cNvSpPr/>
            <p:nvPr/>
          </p:nvSpPr>
          <p:spPr>
            <a:xfrm>
              <a:off x="4399538" y="5643780"/>
              <a:ext cx="29036" cy="29036"/>
            </a:xfrm>
            <a:prstGeom prst="ellipse">
              <a:avLst/>
            </a:prstGeom>
            <a:solidFill>
              <a:srgbClr val="BEB2AF">
                <a:alpha val="100000"/>
              </a:srgbClr>
            </a:solidFill>
            <a:ln w="9000" cap="rnd">
              <a:solidFill>
                <a:srgbClr val="BEB2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42" name="pt141"/>
            <p:cNvSpPr/>
            <p:nvPr/>
          </p:nvSpPr>
          <p:spPr>
            <a:xfrm>
              <a:off x="4328473" y="5698089"/>
              <a:ext cx="25354" cy="25354"/>
            </a:xfrm>
            <a:prstGeom prst="ellipse">
              <a:avLst/>
            </a:prstGeom>
            <a:solidFill>
              <a:srgbClr val="BEB6B5">
                <a:alpha val="100000"/>
              </a:srgbClr>
            </a:solidFill>
            <a:ln w="9000" cap="rnd">
              <a:solidFill>
                <a:srgbClr val="BEB6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43" name="pt142"/>
            <p:cNvSpPr/>
            <p:nvPr/>
          </p:nvSpPr>
          <p:spPr>
            <a:xfrm>
              <a:off x="3917926" y="5607180"/>
              <a:ext cx="31185" cy="31185"/>
            </a:xfrm>
            <a:prstGeom prst="ellipse">
              <a:avLst/>
            </a:prstGeom>
            <a:solidFill>
              <a:srgbClr val="B0A9B9">
                <a:alpha val="100000"/>
              </a:srgbClr>
            </a:solidFill>
            <a:ln w="9000" cap="rnd">
              <a:solidFill>
                <a:srgbClr val="B0A9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44" name="pt143"/>
            <p:cNvSpPr/>
            <p:nvPr/>
          </p:nvSpPr>
          <p:spPr>
            <a:xfrm>
              <a:off x="4686558" y="5352062"/>
              <a:ext cx="42603" cy="42603"/>
            </a:xfrm>
            <a:prstGeom prst="ellipse">
              <a:avLst/>
            </a:prstGeom>
            <a:solidFill>
              <a:srgbClr val="BCA099">
                <a:alpha val="100000"/>
              </a:srgbClr>
            </a:solidFill>
            <a:ln w="9000" cap="rnd">
              <a:solidFill>
                <a:srgbClr val="BCA0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45" name="pt144"/>
            <p:cNvSpPr/>
            <p:nvPr/>
          </p:nvSpPr>
          <p:spPr>
            <a:xfrm>
              <a:off x="3983051" y="5626188"/>
              <a:ext cx="30096" cy="30096"/>
            </a:xfrm>
            <a:prstGeom prst="ellipse">
              <a:avLst/>
            </a:prstGeom>
            <a:solidFill>
              <a:srgbClr val="B3AEBA">
                <a:alpha val="100000"/>
              </a:srgbClr>
            </a:solidFill>
            <a:ln w="9000" cap="rnd">
              <a:solidFill>
                <a:srgbClr val="B3AE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46" name="pt145"/>
            <p:cNvSpPr/>
            <p:nvPr/>
          </p:nvSpPr>
          <p:spPr>
            <a:xfrm>
              <a:off x="4365435" y="5699641"/>
              <a:ext cx="25237" cy="25237"/>
            </a:xfrm>
            <a:prstGeom prst="ellipse">
              <a:avLst/>
            </a:prstGeom>
            <a:solidFill>
              <a:srgbClr val="BEB4B2">
                <a:alpha val="100000"/>
              </a:srgbClr>
            </a:solidFill>
            <a:ln w="9000" cap="rnd">
              <a:solidFill>
                <a:srgbClr val="BEB4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47" name="pt146"/>
            <p:cNvSpPr/>
            <p:nvPr/>
          </p:nvSpPr>
          <p:spPr>
            <a:xfrm>
              <a:off x="3949797" y="5590813"/>
              <a:ext cx="32083" cy="32083"/>
            </a:xfrm>
            <a:prstGeom prst="ellipse">
              <a:avLst/>
            </a:prstGeom>
            <a:solidFill>
              <a:srgbClr val="B1ACBA">
                <a:alpha val="100000"/>
              </a:srgbClr>
            </a:solidFill>
            <a:ln w="9000" cap="rnd">
              <a:solidFill>
                <a:srgbClr val="B1AC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48" name="pt147"/>
            <p:cNvSpPr/>
            <p:nvPr/>
          </p:nvSpPr>
          <p:spPr>
            <a:xfrm>
              <a:off x="3790209" y="5515041"/>
              <a:ext cx="35861" cy="35861"/>
            </a:xfrm>
            <a:prstGeom prst="ellipse">
              <a:avLst/>
            </a:prstGeom>
            <a:solidFill>
              <a:srgbClr val="AAA0B7">
                <a:alpha val="100000"/>
              </a:srgbClr>
            </a:solidFill>
            <a:ln w="9000" cap="rnd">
              <a:solidFill>
                <a:srgbClr val="AAA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49" name="pt148"/>
            <p:cNvSpPr/>
            <p:nvPr/>
          </p:nvSpPr>
          <p:spPr>
            <a:xfrm>
              <a:off x="4149803" y="5764376"/>
              <a:ext cx="19291" cy="19291"/>
            </a:xfrm>
            <a:prstGeom prst="ellipse">
              <a:avLst/>
            </a:prstGeom>
            <a:solidFill>
              <a:srgbClr val="BBBABD">
                <a:alpha val="100000"/>
              </a:srgbClr>
            </a:solidFill>
            <a:ln w="9000" cap="rnd">
              <a:solidFill>
                <a:srgbClr val="BBBAB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50" name="pt149"/>
            <p:cNvSpPr/>
            <p:nvPr/>
          </p:nvSpPr>
          <p:spPr>
            <a:xfrm>
              <a:off x="4183126" y="5790042"/>
              <a:ext cx="15704" cy="15704"/>
            </a:xfrm>
            <a:prstGeom prst="ellipse">
              <a:avLst/>
            </a:prstGeom>
            <a:solidFill>
              <a:srgbClr val="BDBCBE">
                <a:alpha val="100000"/>
              </a:srgbClr>
            </a:solidFill>
            <a:ln w="9000" cap="rnd">
              <a:solidFill>
                <a:srgbClr val="BDBC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51" name="pt150"/>
            <p:cNvSpPr/>
            <p:nvPr/>
          </p:nvSpPr>
          <p:spPr>
            <a:xfrm>
              <a:off x="4477371" y="5577208"/>
              <a:ext cx="32804" cy="32804"/>
            </a:xfrm>
            <a:prstGeom prst="ellipse">
              <a:avLst/>
            </a:prstGeom>
            <a:solidFill>
              <a:srgbClr val="BDADA9">
                <a:alpha val="100000"/>
              </a:srgbClr>
            </a:solidFill>
            <a:ln w="9000" cap="rnd">
              <a:solidFill>
                <a:srgbClr val="BDAD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52" name="pt151"/>
            <p:cNvSpPr/>
            <p:nvPr/>
          </p:nvSpPr>
          <p:spPr>
            <a:xfrm>
              <a:off x="4198979" y="5799853"/>
              <a:ext cx="13734" cy="13734"/>
            </a:xfrm>
            <a:prstGeom prst="ellipse">
              <a:avLst/>
            </a:prstGeom>
            <a:solidFill>
              <a:srgbClr val="BDBDBE">
                <a:alpha val="100000"/>
              </a:srgbClr>
            </a:solidFill>
            <a:ln w="9000" cap="rnd">
              <a:solidFill>
                <a:srgbClr val="BDBD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53" name="pt152"/>
            <p:cNvSpPr/>
            <p:nvPr/>
          </p:nvSpPr>
          <p:spPr>
            <a:xfrm>
              <a:off x="4059662" y="5688983"/>
              <a:ext cx="26025" cy="26025"/>
            </a:xfrm>
            <a:prstGeom prst="ellipse">
              <a:avLst/>
            </a:prstGeom>
            <a:solidFill>
              <a:srgbClr val="B7B3BC">
                <a:alpha val="100000"/>
              </a:srgbClr>
            </a:solidFill>
            <a:ln w="9000" cap="rnd">
              <a:solidFill>
                <a:srgbClr val="B7B3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54" name="pt153"/>
            <p:cNvSpPr/>
            <p:nvPr/>
          </p:nvSpPr>
          <p:spPr>
            <a:xfrm>
              <a:off x="4609411" y="5419607"/>
              <a:ext cx="39983" cy="39983"/>
            </a:xfrm>
            <a:prstGeom prst="ellipse">
              <a:avLst/>
            </a:prstGeom>
            <a:solidFill>
              <a:srgbClr val="BDA59F">
                <a:alpha val="100000"/>
              </a:srgbClr>
            </a:solidFill>
            <a:ln w="9000" cap="rnd">
              <a:solidFill>
                <a:srgbClr val="BDA59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55" name="pt154"/>
            <p:cNvSpPr/>
            <p:nvPr/>
          </p:nvSpPr>
          <p:spPr>
            <a:xfrm>
              <a:off x="4422081" y="5631177"/>
              <a:ext cx="29800" cy="29800"/>
            </a:xfrm>
            <a:prstGeom prst="ellipse">
              <a:avLst/>
            </a:prstGeom>
            <a:solidFill>
              <a:srgbClr val="BEB0AD">
                <a:alpha val="100000"/>
              </a:srgbClr>
            </a:solidFill>
            <a:ln w="9000" cap="rnd">
              <a:solidFill>
                <a:srgbClr val="BEB0A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56" name="pt155"/>
            <p:cNvSpPr/>
            <p:nvPr/>
          </p:nvSpPr>
          <p:spPr>
            <a:xfrm>
              <a:off x="3641243" y="5339743"/>
              <a:ext cx="43059" cy="43059"/>
            </a:xfrm>
            <a:prstGeom prst="ellipse">
              <a:avLst/>
            </a:prstGeom>
            <a:solidFill>
              <a:srgbClr val="A296B5">
                <a:alpha val="100000"/>
              </a:srgbClr>
            </a:solidFill>
            <a:ln w="9000" cap="rnd">
              <a:solidFill>
                <a:srgbClr val="A296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57" name="pt156"/>
            <p:cNvSpPr/>
            <p:nvPr/>
          </p:nvSpPr>
          <p:spPr>
            <a:xfrm>
              <a:off x="3946113" y="5603969"/>
              <a:ext cx="31364" cy="31364"/>
            </a:xfrm>
            <a:prstGeom prst="ellipse">
              <a:avLst/>
            </a:prstGeom>
            <a:solidFill>
              <a:srgbClr val="B1ABBA">
                <a:alpha val="100000"/>
              </a:srgbClr>
            </a:solidFill>
            <a:ln w="9000" cap="rnd">
              <a:solidFill>
                <a:srgbClr val="B1AB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58" name="pt157"/>
            <p:cNvSpPr/>
            <p:nvPr/>
          </p:nvSpPr>
          <p:spPr>
            <a:xfrm>
              <a:off x="4594628" y="5463444"/>
              <a:ext cx="38161" cy="38161"/>
            </a:xfrm>
            <a:prstGeom prst="ellipse">
              <a:avLst/>
            </a:prstGeom>
            <a:solidFill>
              <a:srgbClr val="BDA6A0">
                <a:alpha val="100000"/>
              </a:srgbClr>
            </a:solidFill>
            <a:ln w="9000" cap="rnd">
              <a:solidFill>
                <a:srgbClr val="BDA6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59" name="pt158"/>
            <p:cNvSpPr/>
            <p:nvPr/>
          </p:nvSpPr>
          <p:spPr>
            <a:xfrm>
              <a:off x="4115730" y="5732319"/>
              <a:ext cx="22550" cy="22550"/>
            </a:xfrm>
            <a:prstGeom prst="ellipse">
              <a:avLst/>
            </a:prstGeom>
            <a:solidFill>
              <a:srgbClr val="B9B7BC">
                <a:alpha val="100000"/>
              </a:srgbClr>
            </a:solidFill>
            <a:ln w="9000" cap="rnd">
              <a:solidFill>
                <a:srgbClr val="B9B7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60" name="pt159"/>
            <p:cNvSpPr/>
            <p:nvPr/>
          </p:nvSpPr>
          <p:spPr>
            <a:xfrm>
              <a:off x="3372550" y="4936563"/>
              <a:ext cx="55622" cy="55622"/>
            </a:xfrm>
            <a:prstGeom prst="ellipse">
              <a:avLst/>
            </a:prstGeom>
            <a:solidFill>
              <a:srgbClr val="9584B0">
                <a:alpha val="100000"/>
              </a:srgbClr>
            </a:solidFill>
            <a:ln w="9000" cap="rnd">
              <a:solidFill>
                <a:srgbClr val="958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61" name="pt160"/>
            <p:cNvSpPr/>
            <p:nvPr/>
          </p:nvSpPr>
          <p:spPr>
            <a:xfrm>
              <a:off x="4112616" y="5730654"/>
              <a:ext cx="22700" cy="22700"/>
            </a:xfrm>
            <a:prstGeom prst="ellipse">
              <a:avLst/>
            </a:prstGeom>
            <a:solidFill>
              <a:srgbClr val="B9B7BC">
                <a:alpha val="100000"/>
              </a:srgbClr>
            </a:solidFill>
            <a:ln w="9000" cap="rnd">
              <a:solidFill>
                <a:srgbClr val="B9B7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62" name="pt161"/>
            <p:cNvSpPr/>
            <p:nvPr/>
          </p:nvSpPr>
          <p:spPr>
            <a:xfrm>
              <a:off x="3877937" y="5531103"/>
              <a:ext cx="35105" cy="35105"/>
            </a:xfrm>
            <a:prstGeom prst="ellipse">
              <a:avLst/>
            </a:prstGeom>
            <a:solidFill>
              <a:srgbClr val="AEA7B9">
                <a:alpha val="100000"/>
              </a:srgbClr>
            </a:solidFill>
            <a:ln w="9000" cap="rnd">
              <a:solidFill>
                <a:srgbClr val="AEA7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63" name="pt162"/>
            <p:cNvSpPr/>
            <p:nvPr/>
          </p:nvSpPr>
          <p:spPr>
            <a:xfrm>
              <a:off x="3489054" y="5083488"/>
              <a:ext cx="51470" cy="51470"/>
            </a:xfrm>
            <a:prstGeom prst="ellipse">
              <a:avLst/>
            </a:prstGeom>
            <a:solidFill>
              <a:srgbClr val="9B8CB2">
                <a:alpha val="100000"/>
              </a:srgbClr>
            </a:solidFill>
            <a:ln w="9000" cap="rnd">
              <a:solidFill>
                <a:srgbClr val="9B8C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64" name="pt163"/>
            <p:cNvSpPr/>
            <p:nvPr/>
          </p:nvSpPr>
          <p:spPr>
            <a:xfrm>
              <a:off x="4047819" y="5679199"/>
              <a:ext cx="26719" cy="26719"/>
            </a:xfrm>
            <a:prstGeom prst="ellipse">
              <a:avLst/>
            </a:prstGeom>
            <a:solidFill>
              <a:srgbClr val="B6B2BB">
                <a:alpha val="100000"/>
              </a:srgbClr>
            </a:solidFill>
            <a:ln w="9000" cap="rnd">
              <a:solidFill>
                <a:srgbClr val="B6B2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65" name="pt164"/>
            <p:cNvSpPr/>
            <p:nvPr/>
          </p:nvSpPr>
          <p:spPr>
            <a:xfrm>
              <a:off x="3996344" y="5633265"/>
              <a:ext cx="29676" cy="29676"/>
            </a:xfrm>
            <a:prstGeom prst="ellipse">
              <a:avLst/>
            </a:prstGeom>
            <a:solidFill>
              <a:srgbClr val="B4AFBB">
                <a:alpha val="100000"/>
              </a:srgbClr>
            </a:solidFill>
            <a:ln w="9000" cap="rnd">
              <a:solidFill>
                <a:srgbClr val="B4AF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66" name="pt165"/>
            <p:cNvSpPr/>
            <p:nvPr/>
          </p:nvSpPr>
          <p:spPr>
            <a:xfrm>
              <a:off x="4444998" y="5603104"/>
              <a:ext cx="31412" cy="31412"/>
            </a:xfrm>
            <a:prstGeom prst="ellipse">
              <a:avLst/>
            </a:prstGeom>
            <a:solidFill>
              <a:srgbClr val="BEAFAB">
                <a:alpha val="100000"/>
              </a:srgbClr>
            </a:solidFill>
            <a:ln w="9000" cap="rnd">
              <a:solidFill>
                <a:srgbClr val="BEAF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67" name="pt166"/>
            <p:cNvSpPr/>
            <p:nvPr/>
          </p:nvSpPr>
          <p:spPr>
            <a:xfrm>
              <a:off x="4368791" y="5658875"/>
              <a:ext cx="28082" cy="28082"/>
            </a:xfrm>
            <a:prstGeom prst="ellipse">
              <a:avLst/>
            </a:prstGeom>
            <a:solidFill>
              <a:srgbClr val="BEB4B1">
                <a:alpha val="100000"/>
              </a:srgbClr>
            </a:solidFill>
            <a:ln w="9000" cap="rnd">
              <a:solidFill>
                <a:srgbClr val="BEB4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68" name="pt167"/>
            <p:cNvSpPr/>
            <p:nvPr/>
          </p:nvSpPr>
          <p:spPr>
            <a:xfrm>
              <a:off x="4084259" y="5706086"/>
              <a:ext cx="24742" cy="24742"/>
            </a:xfrm>
            <a:prstGeom prst="ellipse">
              <a:avLst/>
            </a:prstGeom>
            <a:solidFill>
              <a:srgbClr val="B8B5BC">
                <a:alpha val="100000"/>
              </a:srgbClr>
            </a:solidFill>
            <a:ln w="9000" cap="rnd">
              <a:solidFill>
                <a:srgbClr val="B8B5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69" name="pt168"/>
            <p:cNvSpPr/>
            <p:nvPr/>
          </p:nvSpPr>
          <p:spPr>
            <a:xfrm>
              <a:off x="3376305" y="4777496"/>
              <a:ext cx="59741" cy="59741"/>
            </a:xfrm>
            <a:prstGeom prst="ellipse">
              <a:avLst/>
            </a:prstGeom>
            <a:solidFill>
              <a:srgbClr val="9584B0">
                <a:alpha val="100000"/>
              </a:srgbClr>
            </a:solidFill>
            <a:ln w="9000" cap="rnd">
              <a:solidFill>
                <a:srgbClr val="958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70" name="pt169"/>
            <p:cNvSpPr/>
            <p:nvPr/>
          </p:nvSpPr>
          <p:spPr>
            <a:xfrm>
              <a:off x="3892142" y="5540202"/>
              <a:ext cx="34667" cy="34667"/>
            </a:xfrm>
            <a:prstGeom prst="ellipse">
              <a:avLst/>
            </a:prstGeom>
            <a:solidFill>
              <a:srgbClr val="AFA8B9">
                <a:alpha val="100000"/>
              </a:srgbClr>
            </a:solidFill>
            <a:ln w="9000" cap="rnd">
              <a:solidFill>
                <a:srgbClr val="AFA8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71" name="pt170"/>
            <p:cNvSpPr/>
            <p:nvPr/>
          </p:nvSpPr>
          <p:spPr>
            <a:xfrm>
              <a:off x="3599929" y="5240963"/>
              <a:ext cx="46521" cy="46521"/>
            </a:xfrm>
            <a:prstGeom prst="ellipse">
              <a:avLst/>
            </a:prstGeom>
            <a:solidFill>
              <a:srgbClr val="A093B4">
                <a:alpha val="100000"/>
              </a:srgbClr>
            </a:solidFill>
            <a:ln w="9000" cap="rnd">
              <a:solidFill>
                <a:srgbClr val="A093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72" name="pt171"/>
            <p:cNvSpPr/>
            <p:nvPr/>
          </p:nvSpPr>
          <p:spPr>
            <a:xfrm>
              <a:off x="3936146" y="5581311"/>
              <a:ext cx="32589" cy="32589"/>
            </a:xfrm>
            <a:prstGeom prst="ellipse">
              <a:avLst/>
            </a:prstGeom>
            <a:solidFill>
              <a:srgbClr val="B1ABBA">
                <a:alpha val="100000"/>
              </a:srgbClr>
            </a:solidFill>
            <a:ln w="9000" cap="rnd">
              <a:solidFill>
                <a:srgbClr val="B1AB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73" name="pt172"/>
            <p:cNvSpPr/>
            <p:nvPr/>
          </p:nvSpPr>
          <p:spPr>
            <a:xfrm>
              <a:off x="4337336" y="5699967"/>
              <a:ext cx="25212" cy="25212"/>
            </a:xfrm>
            <a:prstGeom prst="ellipse">
              <a:avLst/>
            </a:prstGeom>
            <a:solidFill>
              <a:srgbClr val="BEB6B4">
                <a:alpha val="100000"/>
              </a:srgbClr>
            </a:solidFill>
            <a:ln w="9000" cap="rnd">
              <a:solidFill>
                <a:srgbClr val="BEB6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74" name="pt173"/>
            <p:cNvSpPr/>
            <p:nvPr/>
          </p:nvSpPr>
          <p:spPr>
            <a:xfrm>
              <a:off x="4530754" y="5520684"/>
              <a:ext cx="35598" cy="35598"/>
            </a:xfrm>
            <a:prstGeom prst="ellipse">
              <a:avLst/>
            </a:prstGeom>
            <a:solidFill>
              <a:srgbClr val="BDAAA5">
                <a:alpha val="100000"/>
              </a:srgbClr>
            </a:solidFill>
            <a:ln w="9000" cap="rnd">
              <a:solidFill>
                <a:srgbClr val="BDAA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75" name="pt174"/>
            <p:cNvSpPr/>
            <p:nvPr/>
          </p:nvSpPr>
          <p:spPr>
            <a:xfrm>
              <a:off x="3740505" y="5437390"/>
              <a:ext cx="39257" cy="39257"/>
            </a:xfrm>
            <a:prstGeom prst="ellipse">
              <a:avLst/>
            </a:prstGeom>
            <a:solidFill>
              <a:srgbClr val="A79DB6">
                <a:alpha val="100000"/>
              </a:srgbClr>
            </a:solidFill>
            <a:ln w="9000" cap="rnd">
              <a:solidFill>
                <a:srgbClr val="A79D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76" name="pt175"/>
            <p:cNvSpPr/>
            <p:nvPr/>
          </p:nvSpPr>
          <p:spPr>
            <a:xfrm>
              <a:off x="3981065" y="5615245"/>
              <a:ext cx="30729" cy="30729"/>
            </a:xfrm>
            <a:prstGeom prst="ellipse">
              <a:avLst/>
            </a:prstGeom>
            <a:solidFill>
              <a:srgbClr val="B3AEBA">
                <a:alpha val="100000"/>
              </a:srgbClr>
            </a:solidFill>
            <a:ln w="9000" cap="rnd">
              <a:solidFill>
                <a:srgbClr val="B3AE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77" name="pt176"/>
            <p:cNvSpPr/>
            <p:nvPr/>
          </p:nvSpPr>
          <p:spPr>
            <a:xfrm>
              <a:off x="4096161" y="5718380"/>
              <a:ext cx="23754" cy="23754"/>
            </a:xfrm>
            <a:prstGeom prst="ellipse">
              <a:avLst/>
            </a:prstGeom>
            <a:solidFill>
              <a:srgbClr val="B9B6BC">
                <a:alpha val="100000"/>
              </a:srgbClr>
            </a:solidFill>
            <a:ln w="9000" cap="rnd">
              <a:solidFill>
                <a:srgbClr val="B9B6B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78" name="pt177"/>
            <p:cNvSpPr/>
            <p:nvPr/>
          </p:nvSpPr>
          <p:spPr>
            <a:xfrm>
              <a:off x="3341867" y="4873525"/>
              <a:ext cx="57296" cy="57296"/>
            </a:xfrm>
            <a:prstGeom prst="ellipse">
              <a:avLst/>
            </a:prstGeom>
            <a:solidFill>
              <a:srgbClr val="9382AF">
                <a:alpha val="100000"/>
              </a:srgbClr>
            </a:solidFill>
            <a:ln w="9000" cap="rnd">
              <a:solidFill>
                <a:srgbClr val="9382A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79" name="pt178"/>
            <p:cNvSpPr/>
            <p:nvPr/>
          </p:nvSpPr>
          <p:spPr>
            <a:xfrm>
              <a:off x="3858424" y="5481755"/>
              <a:ext cx="37365" cy="37365"/>
            </a:xfrm>
            <a:prstGeom prst="ellipse">
              <a:avLst/>
            </a:prstGeom>
            <a:solidFill>
              <a:srgbClr val="ADA5B8">
                <a:alpha val="100000"/>
              </a:srgbClr>
            </a:solidFill>
            <a:ln w="9000" cap="rnd">
              <a:solidFill>
                <a:srgbClr val="ADA5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80" name="pt179"/>
            <p:cNvSpPr/>
            <p:nvPr/>
          </p:nvSpPr>
          <p:spPr>
            <a:xfrm>
              <a:off x="3657114" y="5250779"/>
              <a:ext cx="46192" cy="46192"/>
            </a:xfrm>
            <a:prstGeom prst="ellipse">
              <a:avLst/>
            </a:prstGeom>
            <a:solidFill>
              <a:srgbClr val="A397B5">
                <a:alpha val="100000"/>
              </a:srgbClr>
            </a:solidFill>
            <a:ln w="9000" cap="rnd">
              <a:solidFill>
                <a:srgbClr val="A397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81" name="pt180"/>
            <p:cNvSpPr/>
            <p:nvPr/>
          </p:nvSpPr>
          <p:spPr>
            <a:xfrm>
              <a:off x="4647702" y="5405621"/>
              <a:ext cx="40543" cy="40543"/>
            </a:xfrm>
            <a:prstGeom prst="ellipse">
              <a:avLst/>
            </a:prstGeom>
            <a:solidFill>
              <a:srgbClr val="BCA29C">
                <a:alpha val="100000"/>
              </a:srgbClr>
            </a:solidFill>
            <a:ln w="9000" cap="rnd">
              <a:solidFill>
                <a:srgbClr val="BCA2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82" name="pt181"/>
            <p:cNvSpPr/>
            <p:nvPr/>
          </p:nvSpPr>
          <p:spPr>
            <a:xfrm>
              <a:off x="5202312" y="4781388"/>
              <a:ext cx="59644" cy="59644"/>
            </a:xfrm>
            <a:prstGeom prst="ellipse">
              <a:avLst/>
            </a:prstGeom>
            <a:solidFill>
              <a:srgbClr val="B67F72">
                <a:alpha val="100000"/>
              </a:srgbClr>
            </a:solidFill>
            <a:ln w="9000" cap="rnd">
              <a:solidFill>
                <a:srgbClr val="B67F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83" name="pt182"/>
            <p:cNvSpPr/>
            <p:nvPr/>
          </p:nvSpPr>
          <p:spPr>
            <a:xfrm>
              <a:off x="6071182" y="4590396"/>
              <a:ext cx="64197" cy="64197"/>
            </a:xfrm>
            <a:prstGeom prst="ellipse">
              <a:avLst/>
            </a:prstGeom>
            <a:solidFill>
              <a:srgbClr val="A34936">
                <a:alpha val="100000"/>
              </a:srgbClr>
            </a:solidFill>
            <a:ln w="9000" cap="rnd">
              <a:solidFill>
                <a:srgbClr val="A349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84" name="pt183"/>
            <p:cNvSpPr/>
            <p:nvPr/>
          </p:nvSpPr>
          <p:spPr>
            <a:xfrm>
              <a:off x="3787623" y="5443187"/>
              <a:ext cx="39016" cy="39016"/>
            </a:xfrm>
            <a:prstGeom prst="ellipse">
              <a:avLst/>
            </a:prstGeom>
            <a:solidFill>
              <a:srgbClr val="AAA0B7">
                <a:alpha val="100000"/>
              </a:srgbClr>
            </a:solidFill>
            <a:ln w="9000" cap="rnd">
              <a:solidFill>
                <a:srgbClr val="AAA0B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85" name="pt184"/>
            <p:cNvSpPr/>
            <p:nvPr/>
          </p:nvSpPr>
          <p:spPr>
            <a:xfrm>
              <a:off x="3354839" y="5090879"/>
              <a:ext cx="51251" cy="51251"/>
            </a:xfrm>
            <a:prstGeom prst="ellipse">
              <a:avLst/>
            </a:prstGeom>
            <a:solidFill>
              <a:srgbClr val="9482B0">
                <a:alpha val="100000"/>
              </a:srgbClr>
            </a:solidFill>
            <a:ln w="9000" cap="rnd">
              <a:solidFill>
                <a:srgbClr val="9482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86" name="pt185"/>
            <p:cNvSpPr/>
            <p:nvPr/>
          </p:nvSpPr>
          <p:spPr>
            <a:xfrm>
              <a:off x="3715924" y="5337568"/>
              <a:ext cx="43139" cy="43139"/>
            </a:xfrm>
            <a:prstGeom prst="ellipse">
              <a:avLst/>
            </a:prstGeom>
            <a:solidFill>
              <a:srgbClr val="A69BB6">
                <a:alpha val="100000"/>
              </a:srgbClr>
            </a:solidFill>
            <a:ln w="9000" cap="rnd">
              <a:solidFill>
                <a:srgbClr val="A69BB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87" name="pt186"/>
            <p:cNvSpPr/>
            <p:nvPr/>
          </p:nvSpPr>
          <p:spPr>
            <a:xfrm>
              <a:off x="4690758" y="5442360"/>
              <a:ext cx="39051" cy="39051"/>
            </a:xfrm>
            <a:prstGeom prst="ellipse">
              <a:avLst/>
            </a:prstGeom>
            <a:solidFill>
              <a:srgbClr val="BCA099">
                <a:alpha val="100000"/>
              </a:srgbClr>
            </a:solidFill>
            <a:ln w="9000" cap="rnd">
              <a:solidFill>
                <a:srgbClr val="BCA0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88" name="pt187"/>
            <p:cNvSpPr/>
            <p:nvPr/>
          </p:nvSpPr>
          <p:spPr>
            <a:xfrm>
              <a:off x="4031101" y="5676442"/>
              <a:ext cx="26910" cy="26910"/>
            </a:xfrm>
            <a:prstGeom prst="ellipse">
              <a:avLst/>
            </a:prstGeom>
            <a:solidFill>
              <a:srgbClr val="B5B1BB">
                <a:alpha val="100000"/>
              </a:srgbClr>
            </a:solidFill>
            <a:ln w="9000" cap="rnd">
              <a:solidFill>
                <a:srgbClr val="B5B1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89" name="pt188"/>
            <p:cNvSpPr/>
            <p:nvPr/>
          </p:nvSpPr>
          <p:spPr>
            <a:xfrm>
              <a:off x="3642645" y="5294210"/>
              <a:ext cx="44696" cy="44696"/>
            </a:xfrm>
            <a:prstGeom prst="ellipse">
              <a:avLst/>
            </a:prstGeom>
            <a:solidFill>
              <a:srgbClr val="A296B5">
                <a:alpha val="100000"/>
              </a:srgbClr>
            </a:solidFill>
            <a:ln w="9000" cap="rnd">
              <a:solidFill>
                <a:srgbClr val="A296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90" name="pt189"/>
            <p:cNvSpPr/>
            <p:nvPr/>
          </p:nvSpPr>
          <p:spPr>
            <a:xfrm>
              <a:off x="3100378" y="4494974"/>
              <a:ext cx="66339" cy="66339"/>
            </a:xfrm>
            <a:prstGeom prst="ellipse">
              <a:avLst/>
            </a:prstGeom>
            <a:solidFill>
              <a:srgbClr val="8671AB">
                <a:alpha val="100000"/>
              </a:srgbClr>
            </a:solidFill>
            <a:ln w="9000" cap="rnd">
              <a:solidFill>
                <a:srgbClr val="8671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91" name="pt190"/>
            <p:cNvSpPr/>
            <p:nvPr/>
          </p:nvSpPr>
          <p:spPr>
            <a:xfrm>
              <a:off x="3890167" y="5544834"/>
              <a:ext cx="34441" cy="34441"/>
            </a:xfrm>
            <a:prstGeom prst="ellipse">
              <a:avLst/>
            </a:prstGeom>
            <a:solidFill>
              <a:srgbClr val="AFA7B9">
                <a:alpha val="100000"/>
              </a:srgbClr>
            </a:solidFill>
            <a:ln w="9000" cap="rnd">
              <a:solidFill>
                <a:srgbClr val="AFA7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92" name="pt191"/>
            <p:cNvSpPr/>
            <p:nvPr/>
          </p:nvSpPr>
          <p:spPr>
            <a:xfrm>
              <a:off x="3834673" y="5470805"/>
              <a:ext cx="37844" cy="37844"/>
            </a:xfrm>
            <a:prstGeom prst="ellipse">
              <a:avLst/>
            </a:prstGeom>
            <a:solidFill>
              <a:srgbClr val="ACA4B8">
                <a:alpha val="100000"/>
              </a:srgbClr>
            </a:solidFill>
            <a:ln w="9000" cap="rnd">
              <a:solidFill>
                <a:srgbClr val="ACA4B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93" name="pt192"/>
            <p:cNvSpPr/>
            <p:nvPr/>
          </p:nvSpPr>
          <p:spPr>
            <a:xfrm>
              <a:off x="4385700" y="5666315"/>
              <a:ext cx="27594" cy="27594"/>
            </a:xfrm>
            <a:prstGeom prst="ellipse">
              <a:avLst/>
            </a:prstGeom>
            <a:solidFill>
              <a:srgbClr val="BEB3B0">
                <a:alpha val="100000"/>
              </a:srgbClr>
            </a:solidFill>
            <a:ln w="9000" cap="rnd">
              <a:solidFill>
                <a:srgbClr val="BEB3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94" name="pt193"/>
            <p:cNvSpPr/>
            <p:nvPr/>
          </p:nvSpPr>
          <p:spPr>
            <a:xfrm>
              <a:off x="4208078" y="5806734"/>
              <a:ext cx="11722" cy="11722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95" name="pt194"/>
            <p:cNvSpPr/>
            <p:nvPr/>
          </p:nvSpPr>
          <p:spPr>
            <a:xfrm>
              <a:off x="4625648" y="5431781"/>
              <a:ext cx="39488" cy="39488"/>
            </a:xfrm>
            <a:prstGeom prst="ellipse">
              <a:avLst/>
            </a:prstGeom>
            <a:solidFill>
              <a:srgbClr val="BDA49D">
                <a:alpha val="100000"/>
              </a:srgbClr>
            </a:solidFill>
            <a:ln w="9000" cap="rnd">
              <a:solidFill>
                <a:srgbClr val="BDA49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196" name="tx195"/>
            <p:cNvSpPr/>
            <p:nvPr/>
          </p:nvSpPr>
          <p:spPr>
            <a:xfrm>
              <a:off x="4214649" y="4517611"/>
              <a:ext cx="1807808" cy="1695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S-Adenosylmethionine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5644532" y="3377444"/>
              <a:ext cx="612777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Betaine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1389912" y="1052730"/>
              <a:ext cx="793099" cy="1337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Citric acid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476533" y="1399395"/>
              <a:ext cx="1195031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Mevalonic acid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1953677" y="1745653"/>
              <a:ext cx="1405789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Homovanillic acid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1389982" y="2532372"/>
              <a:ext cx="1802250" cy="1652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Uridine 5'-diphosphate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1829638" y="2881513"/>
              <a:ext cx="1295249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cis-Aconitic acid</a:t>
              </a:r>
            </a:p>
          </p:txBody>
        </p:sp>
        <p:sp>
          <p:nvSpPr>
            <p:cNvPr id="203" name="pl202"/>
            <p:cNvSpPr/>
            <p:nvPr/>
          </p:nvSpPr>
          <p:spPr>
            <a:xfrm>
              <a:off x="1316760" y="983989"/>
              <a:ext cx="0" cy="5061579"/>
            </a:xfrm>
            <a:custGeom>
              <a:avLst/>
              <a:gdLst/>
              <a:ahLst/>
              <a:cxnLst/>
              <a:rect l="0" t="0" r="0" b="0"/>
              <a:pathLst>
                <a:path h="5061579">
                  <a:moveTo>
                    <a:pt x="0" y="50615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204" name="tx203"/>
            <p:cNvSpPr/>
            <p:nvPr/>
          </p:nvSpPr>
          <p:spPr>
            <a:xfrm>
              <a:off x="1112892" y="5778929"/>
              <a:ext cx="141237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1112892" y="4856464"/>
              <a:ext cx="141237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1112892" y="3933999"/>
              <a:ext cx="141237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1112892" y="3011534"/>
              <a:ext cx="141237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1112892" y="2089069"/>
              <a:ext cx="141237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1112892" y="1166604"/>
              <a:ext cx="141237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210" name="pl209"/>
            <p:cNvSpPr/>
            <p:nvPr/>
          </p:nvSpPr>
          <p:spPr>
            <a:xfrm>
              <a:off x="1281966" y="581683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211" name="pl210"/>
            <p:cNvSpPr/>
            <p:nvPr/>
          </p:nvSpPr>
          <p:spPr>
            <a:xfrm>
              <a:off x="1281966" y="489436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212" name="pl211"/>
            <p:cNvSpPr/>
            <p:nvPr/>
          </p:nvSpPr>
          <p:spPr>
            <a:xfrm>
              <a:off x="1281966" y="39719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213" name="pl212"/>
            <p:cNvSpPr/>
            <p:nvPr/>
          </p:nvSpPr>
          <p:spPr>
            <a:xfrm>
              <a:off x="1281966" y="304943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214" name="pl213"/>
            <p:cNvSpPr/>
            <p:nvPr/>
          </p:nvSpPr>
          <p:spPr>
            <a:xfrm>
              <a:off x="1281966" y="212697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215" name="pl214"/>
            <p:cNvSpPr/>
            <p:nvPr/>
          </p:nvSpPr>
          <p:spPr>
            <a:xfrm>
              <a:off x="1281966" y="12045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216" name="pl215"/>
            <p:cNvSpPr/>
            <p:nvPr/>
          </p:nvSpPr>
          <p:spPr>
            <a:xfrm>
              <a:off x="1316760" y="6045568"/>
              <a:ext cx="5014450" cy="0"/>
            </a:xfrm>
            <a:custGeom>
              <a:avLst/>
              <a:gdLst/>
              <a:ahLst/>
              <a:cxnLst/>
              <a:rect l="0" t="0" r="0" b="0"/>
              <a:pathLst>
                <a:path w="5014450">
                  <a:moveTo>
                    <a:pt x="0" y="0"/>
                  </a:moveTo>
                  <a:lnTo>
                    <a:pt x="501445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217" name="pl216"/>
            <p:cNvSpPr/>
            <p:nvPr/>
          </p:nvSpPr>
          <p:spPr>
            <a:xfrm>
              <a:off x="2264710" y="604556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218" name="pl217"/>
            <p:cNvSpPr/>
            <p:nvPr/>
          </p:nvSpPr>
          <p:spPr>
            <a:xfrm>
              <a:off x="3242079" y="604556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219" name="pl218"/>
            <p:cNvSpPr/>
            <p:nvPr/>
          </p:nvSpPr>
          <p:spPr>
            <a:xfrm>
              <a:off x="4219448" y="604556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220" name="pl219"/>
            <p:cNvSpPr/>
            <p:nvPr/>
          </p:nvSpPr>
          <p:spPr>
            <a:xfrm>
              <a:off x="5196817" y="604556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221" name="pl220"/>
            <p:cNvSpPr/>
            <p:nvPr/>
          </p:nvSpPr>
          <p:spPr>
            <a:xfrm>
              <a:off x="6174187" y="6045568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600"/>
            </a:p>
          </p:txBody>
        </p:sp>
        <p:sp>
          <p:nvSpPr>
            <p:cNvPr id="222" name="tx221"/>
            <p:cNvSpPr/>
            <p:nvPr/>
          </p:nvSpPr>
          <p:spPr>
            <a:xfrm>
              <a:off x="2177174" y="6106660"/>
              <a:ext cx="175071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3154543" y="6106660"/>
              <a:ext cx="175071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4148829" y="6106660"/>
              <a:ext cx="141237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25" name="tx224"/>
            <p:cNvSpPr/>
            <p:nvPr/>
          </p:nvSpPr>
          <p:spPr>
            <a:xfrm>
              <a:off x="5126198" y="6106660"/>
              <a:ext cx="141237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226" name="tx225"/>
            <p:cNvSpPr/>
            <p:nvPr/>
          </p:nvSpPr>
          <p:spPr>
            <a:xfrm>
              <a:off x="6103568" y="6106660"/>
              <a:ext cx="141237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27" name="tx226"/>
            <p:cNvSpPr/>
            <p:nvPr/>
          </p:nvSpPr>
          <p:spPr>
            <a:xfrm>
              <a:off x="3352547" y="6234621"/>
              <a:ext cx="942875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beta-lm-DAS28-CRP</a:t>
              </a:r>
            </a:p>
          </p:txBody>
        </p:sp>
        <p:sp>
          <p:nvSpPr>
            <p:cNvPr id="228" name="tx227"/>
            <p:cNvSpPr/>
            <p:nvPr/>
          </p:nvSpPr>
          <p:spPr>
            <a:xfrm rot="-5400000">
              <a:off x="729592" y="3467104"/>
              <a:ext cx="558899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-log10(FDR)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33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CC14769</cp:lastModifiedBy>
  <cp:revision>4</cp:revision>
  <dcterms:created xsi:type="dcterms:W3CDTF">2017-02-13T16:18:36Z</dcterms:created>
  <dcterms:modified xsi:type="dcterms:W3CDTF">2024-09-19T01:57:16Z</dcterms:modified>
  <cp:category/>
</cp:coreProperties>
</file>