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531c1bf0346241d36f2a879d520535f00e00421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16760" y="983989"/>
              <a:ext cx="3004509" cy="50615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16760" y="3416521"/>
              <a:ext cx="3004509" cy="0"/>
            </a:xfrm>
            <a:custGeom>
              <a:avLst/>
              <a:pathLst>
                <a:path w="3004509" h="0">
                  <a:moveTo>
                    <a:pt x="0" y="0"/>
                  </a:moveTo>
                  <a:lnTo>
                    <a:pt x="3004509" y="0"/>
                  </a:lnTo>
                  <a:lnTo>
                    <a:pt x="3004509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802840" y="5458121"/>
              <a:ext cx="38388" cy="38388"/>
            </a:xfrm>
            <a:prstGeom prst="ellipse">
              <a:avLst/>
            </a:prstGeom>
            <a:solidFill>
              <a:srgbClr val="ABA2B8">
                <a:alpha val="100000"/>
              </a:srgbClr>
            </a:solidFill>
            <a:ln w="9000" cap="rnd">
              <a:solidFill>
                <a:srgbClr val="ABA2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589786" y="5075116"/>
              <a:ext cx="51717" cy="51717"/>
            </a:xfrm>
            <a:prstGeom prst="ellipse">
              <a:avLst/>
            </a:prstGeom>
            <a:solidFill>
              <a:srgbClr val="9989B1">
                <a:alpha val="100000"/>
              </a:srgbClr>
            </a:solidFill>
            <a:ln w="9000" cap="rnd">
              <a:solidFill>
                <a:srgbClr val="9989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653429" y="5165219"/>
              <a:ext cx="48977" cy="48977"/>
            </a:xfrm>
            <a:prstGeom prst="ellipse">
              <a:avLst/>
            </a:prstGeom>
            <a:solidFill>
              <a:srgbClr val="9E91B3">
                <a:alpha val="100000"/>
              </a:srgbClr>
            </a:solidFill>
            <a:ln w="9000" cap="rnd">
              <a:solidFill>
                <a:srgbClr val="9E91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689038" y="5226593"/>
              <a:ext cx="46999" cy="46999"/>
            </a:xfrm>
            <a:prstGeom prst="ellipse">
              <a:avLst/>
            </a:prstGeom>
            <a:solidFill>
              <a:srgbClr val="A195B4">
                <a:alpha val="100000"/>
              </a:srgbClr>
            </a:solidFill>
            <a:ln w="9000" cap="rnd">
              <a:solidFill>
                <a:srgbClr val="A19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690698" y="5273335"/>
              <a:ext cx="45422" cy="45422"/>
            </a:xfrm>
            <a:prstGeom prst="ellipse">
              <a:avLst/>
            </a:prstGeom>
            <a:solidFill>
              <a:srgbClr val="A195B4">
                <a:alpha val="100000"/>
              </a:srgbClr>
            </a:solidFill>
            <a:ln w="9000" cap="rnd">
              <a:solidFill>
                <a:srgbClr val="A19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343271" y="4537592"/>
              <a:ext cx="65392" cy="65392"/>
            </a:xfrm>
            <a:prstGeom prst="ellipse">
              <a:avLst/>
            </a:prstGeom>
            <a:solidFill>
              <a:srgbClr val="846EAA">
                <a:alpha val="100000"/>
              </a:srgbClr>
            </a:solidFill>
            <a:ln w="9000" cap="rnd">
              <a:solidFill>
                <a:srgbClr val="846E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311029" y="4511328"/>
              <a:ext cx="65977" cy="65977"/>
            </a:xfrm>
            <a:prstGeom prst="ellipse">
              <a:avLst/>
            </a:prstGeom>
            <a:solidFill>
              <a:srgbClr val="816AA9">
                <a:alpha val="100000"/>
              </a:srgbClr>
            </a:solidFill>
            <a:ln w="9000" cap="rnd">
              <a:solidFill>
                <a:srgbClr val="816A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279785" y="4324715"/>
              <a:ext cx="69975" cy="69975"/>
            </a:xfrm>
            <a:prstGeom prst="ellipse">
              <a:avLst/>
            </a:prstGeom>
            <a:solidFill>
              <a:srgbClr val="7E67A8">
                <a:alpha val="100000"/>
              </a:srgbClr>
            </a:solidFill>
            <a:ln w="9000" cap="rnd">
              <a:solidFill>
                <a:srgbClr val="7E67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356658" y="4619190"/>
              <a:ext cx="63535" cy="63535"/>
            </a:xfrm>
            <a:prstGeom prst="ellipse">
              <a:avLst/>
            </a:prstGeom>
            <a:solidFill>
              <a:srgbClr val="856FAB">
                <a:alpha val="100000"/>
              </a:srgbClr>
            </a:solidFill>
            <a:ln w="9000" cap="rnd">
              <a:solidFill>
                <a:srgbClr val="856F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163417" y="4100565"/>
              <a:ext cx="74457" cy="74457"/>
            </a:xfrm>
            <a:prstGeom prst="ellipse">
              <a:avLst/>
            </a:prstGeom>
            <a:solidFill>
              <a:srgbClr val="735AA5">
                <a:alpha val="100000"/>
              </a:srgbClr>
            </a:solidFill>
            <a:ln w="9000" cap="rnd">
              <a:solidFill>
                <a:srgbClr val="735A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68263" y="5580142"/>
              <a:ext cx="32651" cy="32651"/>
            </a:xfrm>
            <a:prstGeom prst="ellipse">
              <a:avLst/>
            </a:prstGeom>
            <a:solidFill>
              <a:srgbClr val="B0A9B9">
                <a:alpha val="100000"/>
              </a:srgbClr>
            </a:solidFill>
            <a:ln w="9000" cap="rnd">
              <a:solidFill>
                <a:srgbClr val="B0A9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516282" y="5350457"/>
              <a:ext cx="42662" cy="42662"/>
            </a:xfrm>
            <a:prstGeom prst="ellipse">
              <a:avLst/>
            </a:prstGeom>
            <a:solidFill>
              <a:srgbClr val="9280AF">
                <a:alpha val="100000"/>
              </a:srgbClr>
            </a:solidFill>
            <a:ln w="9000" cap="rnd">
              <a:solidFill>
                <a:srgbClr val="9280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978474" y="5737730"/>
              <a:ext cx="22055" cy="22055"/>
            </a:xfrm>
            <a:prstGeom prst="ellipse">
              <a:avLst/>
            </a:prstGeom>
            <a:solidFill>
              <a:srgbClr val="B9B6BC">
                <a:alpha val="100000"/>
              </a:srgbClr>
            </a:solidFill>
            <a:ln w="9000" cap="rnd">
              <a:solidFill>
                <a:srgbClr val="B9B6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538068" y="4934772"/>
              <a:ext cx="55671" cy="55671"/>
            </a:xfrm>
            <a:prstGeom prst="ellipse">
              <a:avLst/>
            </a:prstGeom>
            <a:solidFill>
              <a:srgbClr val="9584B0">
                <a:alpha val="100000"/>
              </a:srgbClr>
            </a:solidFill>
            <a:ln w="9000" cap="rnd">
              <a:solidFill>
                <a:srgbClr val="958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2557606" y="4950029"/>
              <a:ext cx="55257" cy="55257"/>
            </a:xfrm>
            <a:prstGeom prst="ellipse">
              <a:avLst/>
            </a:prstGeom>
            <a:solidFill>
              <a:srgbClr val="9686B1">
                <a:alpha val="100000"/>
              </a:srgbClr>
            </a:solidFill>
            <a:ln w="9000" cap="rnd">
              <a:solidFill>
                <a:srgbClr val="9686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243767" y="4090508"/>
              <a:ext cx="74651" cy="74651"/>
            </a:xfrm>
            <a:prstGeom prst="ellipse">
              <a:avLst/>
            </a:prstGeom>
            <a:solidFill>
              <a:srgbClr val="7B63A7">
                <a:alpha val="100000"/>
              </a:srgbClr>
            </a:solidFill>
            <a:ln w="9000" cap="rnd">
              <a:solidFill>
                <a:srgbClr val="7B63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744468" y="5567335"/>
              <a:ext cx="33315" cy="33315"/>
            </a:xfrm>
            <a:prstGeom prst="ellipse">
              <a:avLst/>
            </a:prstGeom>
            <a:solidFill>
              <a:srgbClr val="A59BB6">
                <a:alpha val="100000"/>
              </a:srgbClr>
            </a:solidFill>
            <a:ln w="9000" cap="rnd">
              <a:solidFill>
                <a:srgbClr val="A59B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095602" y="5738681"/>
              <a:ext cx="21966" cy="21966"/>
            </a:xfrm>
            <a:prstGeom prst="ellipse">
              <a:avLst/>
            </a:prstGeom>
            <a:solidFill>
              <a:srgbClr val="BEB9B7">
                <a:alpha val="100000"/>
              </a:srgbClr>
            </a:solidFill>
            <a:ln w="9000" cap="rnd">
              <a:solidFill>
                <a:srgbClr val="BEB9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976902" y="5723311"/>
              <a:ext cx="23339" cy="23339"/>
            </a:xfrm>
            <a:prstGeom prst="ellipse">
              <a:avLst/>
            </a:prstGeom>
            <a:solidFill>
              <a:srgbClr val="B8B6BC">
                <a:alpha val="100000"/>
              </a:srgbClr>
            </a:solidFill>
            <a:ln w="9000" cap="rnd">
              <a:solidFill>
                <a:srgbClr val="B8B6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622225" y="1255740"/>
              <a:ext cx="116223" cy="116223"/>
            </a:xfrm>
            <a:prstGeom prst="ellipse">
              <a:avLst/>
            </a:prstGeom>
            <a:solidFill>
              <a:srgbClr val="391F93">
                <a:alpha val="100000"/>
              </a:srgbClr>
            </a:solidFill>
            <a:ln w="9000" cap="rnd">
              <a:solidFill>
                <a:srgbClr val="391F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946243" y="5680804"/>
              <a:ext cx="26607" cy="26607"/>
            </a:xfrm>
            <a:prstGeom prst="ellipse">
              <a:avLst/>
            </a:prstGeom>
            <a:solidFill>
              <a:srgbClr val="B6B2BB">
                <a:alpha val="100000"/>
              </a:srgbClr>
            </a:solidFill>
            <a:ln w="9000" cap="rnd">
              <a:solidFill>
                <a:srgbClr val="B6B2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17048" y="5130441"/>
              <a:ext cx="50056" cy="50056"/>
            </a:xfrm>
            <a:prstGeom prst="ellipse">
              <a:avLst/>
            </a:prstGeom>
            <a:solidFill>
              <a:srgbClr val="BB968D">
                <a:alpha val="100000"/>
              </a:srgbClr>
            </a:solidFill>
            <a:ln w="9000" cap="rnd">
              <a:solidFill>
                <a:srgbClr val="BB96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637193" y="5117291"/>
              <a:ext cx="50457" cy="50457"/>
            </a:xfrm>
            <a:prstGeom prst="ellipse">
              <a:avLst/>
            </a:prstGeom>
            <a:solidFill>
              <a:srgbClr val="9D8FB3">
                <a:alpha val="100000"/>
              </a:srgbClr>
            </a:solidFill>
            <a:ln w="9000" cap="rnd">
              <a:solidFill>
                <a:srgbClr val="9D8F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794190" y="5500021"/>
              <a:ext cx="36550" cy="36550"/>
            </a:xfrm>
            <a:prstGeom prst="ellipse">
              <a:avLst/>
            </a:prstGeom>
            <a:solidFill>
              <a:srgbClr val="AAA1B7">
                <a:alpha val="100000"/>
              </a:srgbClr>
            </a:solidFill>
            <a:ln w="9000" cap="rnd">
              <a:solidFill>
                <a:srgbClr val="AAA1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333608" y="4424937"/>
              <a:ext cx="67861" cy="67861"/>
            </a:xfrm>
            <a:prstGeom prst="ellipse">
              <a:avLst/>
            </a:prstGeom>
            <a:solidFill>
              <a:srgbClr val="836DAA">
                <a:alpha val="100000"/>
              </a:srgbClr>
            </a:solidFill>
            <a:ln w="9000" cap="rnd">
              <a:solidFill>
                <a:srgbClr val="836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775288" y="5409027"/>
              <a:ext cx="40408" cy="40408"/>
            </a:xfrm>
            <a:prstGeom prst="ellipse">
              <a:avLst/>
            </a:prstGeom>
            <a:solidFill>
              <a:srgbClr val="A89FB7">
                <a:alpha val="100000"/>
              </a:srgbClr>
            </a:solidFill>
            <a:ln w="9000" cap="rnd">
              <a:solidFill>
                <a:srgbClr val="A89F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970269" y="5702396"/>
              <a:ext cx="25027" cy="25027"/>
            </a:xfrm>
            <a:prstGeom prst="ellipse">
              <a:avLst/>
            </a:prstGeom>
            <a:solidFill>
              <a:srgbClr val="B8B5BC">
                <a:alpha val="100000"/>
              </a:srgbClr>
            </a:solidFill>
            <a:ln w="9000" cap="rnd">
              <a:solidFill>
                <a:srgbClr val="B8B5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147091" y="5676331"/>
              <a:ext cx="26917" cy="26917"/>
            </a:xfrm>
            <a:prstGeom prst="ellipse">
              <a:avLst/>
            </a:prstGeom>
            <a:solidFill>
              <a:srgbClr val="BEB3B1">
                <a:alpha val="100000"/>
              </a:srgbClr>
            </a:solidFill>
            <a:ln w="9000" cap="rnd">
              <a:solidFill>
                <a:srgbClr val="BEB3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843003" y="5539004"/>
              <a:ext cx="34725" cy="34725"/>
            </a:xfrm>
            <a:prstGeom prst="ellipse">
              <a:avLst/>
            </a:prstGeom>
            <a:solidFill>
              <a:srgbClr val="AEA6B9">
                <a:alpha val="100000"/>
              </a:srgbClr>
            </a:solidFill>
            <a:ln w="9000" cap="rnd">
              <a:solidFill>
                <a:srgbClr val="AEA6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484279" y="4861553"/>
              <a:ext cx="57607" cy="57607"/>
            </a:xfrm>
            <a:prstGeom prst="ellipse">
              <a:avLst/>
            </a:prstGeom>
            <a:solidFill>
              <a:srgbClr val="907EAE">
                <a:alpha val="100000"/>
              </a:srgbClr>
            </a:solidFill>
            <a:ln w="9000" cap="rnd">
              <a:solidFill>
                <a:srgbClr val="907E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736360" y="5364845"/>
              <a:ext cx="42122" cy="42122"/>
            </a:xfrm>
            <a:prstGeom prst="ellipse">
              <a:avLst/>
            </a:prstGeom>
            <a:solidFill>
              <a:srgbClr val="A59AB6">
                <a:alpha val="100000"/>
              </a:srgbClr>
            </a:solidFill>
            <a:ln w="9000" cap="rnd">
              <a:solidFill>
                <a:srgbClr val="A59A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730271" y="5292565"/>
              <a:ext cx="44754" cy="44754"/>
            </a:xfrm>
            <a:prstGeom prst="ellipse">
              <a:avLst/>
            </a:prstGeom>
            <a:solidFill>
              <a:srgbClr val="A59AB6">
                <a:alpha val="100000"/>
              </a:srgbClr>
            </a:solidFill>
            <a:ln w="9000" cap="rnd">
              <a:solidFill>
                <a:srgbClr val="A59A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42356" y="5660203"/>
              <a:ext cx="27996" cy="27996"/>
            </a:xfrm>
            <a:prstGeom prst="ellipse">
              <a:avLst/>
            </a:prstGeom>
            <a:solidFill>
              <a:srgbClr val="B6B2BB">
                <a:alpha val="100000"/>
              </a:srgbClr>
            </a:solidFill>
            <a:ln w="9000" cap="rnd">
              <a:solidFill>
                <a:srgbClr val="B6B2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781316" y="5410573"/>
              <a:ext cx="40346" cy="40346"/>
            </a:xfrm>
            <a:prstGeom prst="ellipse">
              <a:avLst/>
            </a:prstGeom>
            <a:solidFill>
              <a:srgbClr val="A99FB7">
                <a:alpha val="100000"/>
              </a:srgbClr>
            </a:solidFill>
            <a:ln w="9000" cap="rnd">
              <a:solidFill>
                <a:srgbClr val="A99F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571491" y="5026320"/>
              <a:ext cx="53132" cy="53132"/>
            </a:xfrm>
            <a:prstGeom prst="ellipse">
              <a:avLst/>
            </a:prstGeom>
            <a:solidFill>
              <a:srgbClr val="9787B1">
                <a:alpha val="100000"/>
              </a:srgbClr>
            </a:solidFill>
            <a:ln w="9000" cap="rnd">
              <a:solidFill>
                <a:srgbClr val="9787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95199" y="3281215"/>
              <a:ext cx="88743" cy="88743"/>
            </a:xfrm>
            <a:prstGeom prst="ellipse">
              <a:avLst/>
            </a:prstGeom>
            <a:solidFill>
              <a:srgbClr val="593D9C">
                <a:alpha val="100000"/>
              </a:srgbClr>
            </a:solidFill>
            <a:ln w="9000" cap="rnd">
              <a:solidFill>
                <a:srgbClr val="593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302229" y="4494506"/>
              <a:ext cx="66349" cy="66349"/>
            </a:xfrm>
            <a:prstGeom prst="ellipse">
              <a:avLst/>
            </a:prstGeom>
            <a:solidFill>
              <a:srgbClr val="8069A9">
                <a:alpha val="100000"/>
              </a:srgbClr>
            </a:solidFill>
            <a:ln w="9000" cap="rnd">
              <a:solidFill>
                <a:srgbClr val="806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91287" y="5743689"/>
              <a:ext cx="21488" cy="21488"/>
            </a:xfrm>
            <a:prstGeom prst="ellipse">
              <a:avLst/>
            </a:prstGeom>
            <a:solidFill>
              <a:srgbClr val="BAB7BD">
                <a:alpha val="100000"/>
              </a:srgbClr>
            </a:solidFill>
            <a:ln w="9000" cap="rnd">
              <a:solidFill>
                <a:srgbClr val="BAB7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207980" y="4497233"/>
              <a:ext cx="66289" cy="66289"/>
            </a:xfrm>
            <a:prstGeom prst="ellipse">
              <a:avLst/>
            </a:prstGeom>
            <a:solidFill>
              <a:srgbClr val="775FA6">
                <a:alpha val="100000"/>
              </a:srgbClr>
            </a:solidFill>
            <a:ln w="9000" cap="rnd">
              <a:solidFill>
                <a:srgbClr val="775FA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481315" y="4795067"/>
              <a:ext cx="59302" cy="59302"/>
            </a:xfrm>
            <a:prstGeom prst="ellipse">
              <a:avLst/>
            </a:prstGeom>
            <a:solidFill>
              <a:srgbClr val="907DAE">
                <a:alpha val="100000"/>
              </a:srgbClr>
            </a:solidFill>
            <a:ln w="9000" cap="rnd">
              <a:solidFill>
                <a:srgbClr val="907D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58621" y="4780678"/>
              <a:ext cx="59662" cy="59662"/>
            </a:xfrm>
            <a:prstGeom prst="ellipse">
              <a:avLst/>
            </a:prstGeom>
            <a:solidFill>
              <a:srgbClr val="8E7BAE">
                <a:alpha val="100000"/>
              </a:srgbClr>
            </a:solidFill>
            <a:ln w="9000" cap="rnd">
              <a:solidFill>
                <a:srgbClr val="8E7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064054" y="5788204"/>
              <a:ext cx="16017" cy="16017"/>
            </a:xfrm>
            <a:prstGeom prst="ellipse">
              <a:avLst/>
            </a:prstGeom>
            <a:solidFill>
              <a:srgbClr val="BEBCBC">
                <a:alpha val="100000"/>
              </a:srgbClr>
            </a:solidFill>
            <a:ln w="9000" cap="rnd">
              <a:solidFill>
                <a:srgbClr val="BEBC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406175" y="4665273"/>
              <a:ext cx="62458" cy="62458"/>
            </a:xfrm>
            <a:prstGeom prst="ellipse">
              <a:avLst/>
            </a:prstGeom>
            <a:solidFill>
              <a:srgbClr val="8975AC">
                <a:alpha val="100000"/>
              </a:srgbClr>
            </a:solidFill>
            <a:ln w="9000" cap="rnd">
              <a:solidFill>
                <a:srgbClr val="8975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67030" y="3090112"/>
              <a:ext cx="91723" cy="91723"/>
            </a:xfrm>
            <a:prstGeom prst="ellipse">
              <a:avLst/>
            </a:prstGeom>
            <a:solidFill>
              <a:srgbClr val="60459E">
                <a:alpha val="100000"/>
              </a:srgbClr>
            </a:solidFill>
            <a:ln w="9000" cap="rnd">
              <a:solidFill>
                <a:srgbClr val="6045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450350" y="4745994"/>
              <a:ext cx="60518" cy="60518"/>
            </a:xfrm>
            <a:prstGeom prst="ellipse">
              <a:avLst/>
            </a:prstGeom>
            <a:solidFill>
              <a:srgbClr val="8D7AAD">
                <a:alpha val="100000"/>
              </a:srgbClr>
            </a:solidFill>
            <a:ln w="9000" cap="rnd">
              <a:solidFill>
                <a:srgbClr val="8D7A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41425" y="3598247"/>
              <a:ext cx="83538" cy="83538"/>
            </a:xfrm>
            <a:prstGeom prst="ellipse">
              <a:avLst/>
            </a:prstGeom>
            <a:solidFill>
              <a:srgbClr val="5D429D">
                <a:alpha val="100000"/>
              </a:srgbClr>
            </a:solidFill>
            <a:ln w="9000" cap="rnd">
              <a:solidFill>
                <a:srgbClr val="5D42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116959" y="3801680"/>
              <a:ext cx="79999" cy="79999"/>
            </a:xfrm>
            <a:prstGeom prst="ellipse">
              <a:avLst/>
            </a:prstGeom>
            <a:solidFill>
              <a:srgbClr val="6F55A3">
                <a:alpha val="100000"/>
              </a:srgbClr>
            </a:solidFill>
            <a:ln w="9000" cap="rnd">
              <a:solidFill>
                <a:srgbClr val="6F55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899825" y="3364652"/>
              <a:ext cx="87406" cy="87406"/>
            </a:xfrm>
            <a:prstGeom prst="ellipse">
              <a:avLst/>
            </a:prstGeom>
            <a:solidFill>
              <a:srgbClr val="593D9C">
                <a:alpha val="100000"/>
              </a:srgbClr>
            </a:solidFill>
            <a:ln w="9000" cap="rnd">
              <a:solidFill>
                <a:srgbClr val="593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15691" y="4840166"/>
              <a:ext cx="58159" cy="58159"/>
            </a:xfrm>
            <a:prstGeom prst="ellipse">
              <a:avLst/>
            </a:prstGeom>
            <a:solidFill>
              <a:srgbClr val="816AA9">
                <a:alpha val="100000"/>
              </a:srgbClr>
            </a:solidFill>
            <a:ln w="9000" cap="rnd">
              <a:solidFill>
                <a:srgbClr val="816A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62132" y="5036005"/>
              <a:ext cx="52854" cy="52854"/>
            </a:xfrm>
            <a:prstGeom prst="ellipse">
              <a:avLst/>
            </a:prstGeom>
            <a:solidFill>
              <a:srgbClr val="8E7BAE">
                <a:alpha val="100000"/>
              </a:srgbClr>
            </a:solidFill>
            <a:ln w="9000" cap="rnd">
              <a:solidFill>
                <a:srgbClr val="8E7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79046" y="5079645"/>
              <a:ext cx="51584" cy="51584"/>
            </a:xfrm>
            <a:prstGeom prst="ellipse">
              <a:avLst/>
            </a:prstGeom>
            <a:solidFill>
              <a:srgbClr val="9888B1">
                <a:alpha val="100000"/>
              </a:srgbClr>
            </a:solidFill>
            <a:ln w="9000" cap="rnd">
              <a:solidFill>
                <a:srgbClr val="9888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72504" y="4411015"/>
              <a:ext cx="68159" cy="68159"/>
            </a:xfrm>
            <a:prstGeom prst="ellipse">
              <a:avLst/>
            </a:prstGeom>
            <a:solidFill>
              <a:srgbClr val="7D66A8">
                <a:alpha val="100000"/>
              </a:srgbClr>
            </a:solidFill>
            <a:ln w="9000" cap="rnd">
              <a:solidFill>
                <a:srgbClr val="7D6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14929" y="4711898"/>
              <a:ext cx="61346" cy="61346"/>
            </a:xfrm>
            <a:prstGeom prst="ellipse">
              <a:avLst/>
            </a:prstGeom>
            <a:solidFill>
              <a:srgbClr val="8A76AC">
                <a:alpha val="100000"/>
              </a:srgbClr>
            </a:solidFill>
            <a:ln w="9000" cap="rnd">
              <a:solidFill>
                <a:srgbClr val="8A7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127411" y="3453684"/>
              <a:ext cx="85955" cy="85955"/>
            </a:xfrm>
            <a:prstGeom prst="ellipse">
              <a:avLst/>
            </a:prstGeom>
            <a:solidFill>
              <a:srgbClr val="7057A4">
                <a:alpha val="100000"/>
              </a:srgbClr>
            </a:solidFill>
            <a:ln w="9000" cap="rnd">
              <a:solidFill>
                <a:srgbClr val="7057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830884" y="5481039"/>
              <a:ext cx="37397" cy="37397"/>
            </a:xfrm>
            <a:prstGeom prst="ellipse">
              <a:avLst/>
            </a:prstGeom>
            <a:solidFill>
              <a:srgbClr val="ADA5B8">
                <a:alpha val="100000"/>
              </a:srgbClr>
            </a:solidFill>
            <a:ln w="9000" cap="rnd">
              <a:solidFill>
                <a:srgbClr val="ADA5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008067" y="4973736"/>
              <a:ext cx="54607" cy="54607"/>
            </a:xfrm>
            <a:prstGeom prst="ellipse">
              <a:avLst/>
            </a:prstGeom>
            <a:solidFill>
              <a:srgbClr val="63489F">
                <a:alpha val="100000"/>
              </a:srgbClr>
            </a:solidFill>
            <a:ln w="9000" cap="rnd">
              <a:solidFill>
                <a:srgbClr val="6348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309489" y="4980814"/>
              <a:ext cx="54411" cy="54411"/>
            </a:xfrm>
            <a:prstGeom prst="ellipse">
              <a:avLst/>
            </a:prstGeom>
            <a:solidFill>
              <a:srgbClr val="8069A9">
                <a:alpha val="100000"/>
              </a:srgbClr>
            </a:solidFill>
            <a:ln w="9000" cap="rnd">
              <a:solidFill>
                <a:srgbClr val="806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615645" y="5176083"/>
              <a:ext cx="48634" cy="48634"/>
            </a:xfrm>
            <a:prstGeom prst="ellipse">
              <a:avLst/>
            </a:prstGeom>
            <a:solidFill>
              <a:srgbClr val="9B8CB2">
                <a:alpha val="100000"/>
              </a:srgbClr>
            </a:solidFill>
            <a:ln w="9000" cap="rnd">
              <a:solidFill>
                <a:srgbClr val="9B8C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66173" y="5070763"/>
              <a:ext cx="51845" cy="51845"/>
            </a:xfrm>
            <a:prstGeom prst="ellipse">
              <a:avLst/>
            </a:prstGeom>
            <a:solidFill>
              <a:srgbClr val="BA9187">
                <a:alpha val="100000"/>
              </a:srgbClr>
            </a:solidFill>
            <a:ln w="9000" cap="rnd">
              <a:solidFill>
                <a:srgbClr val="BA91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64327" y="5714375"/>
              <a:ext cx="24083" cy="24083"/>
            </a:xfrm>
            <a:prstGeom prst="ellipse">
              <a:avLst/>
            </a:prstGeom>
            <a:solidFill>
              <a:srgbClr val="B7B4BC">
                <a:alpha val="100000"/>
              </a:srgbClr>
            </a:solidFill>
            <a:ln w="9000" cap="rnd">
              <a:solidFill>
                <a:srgbClr val="B7B4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823964" y="5199856"/>
              <a:ext cx="47873" cy="47873"/>
            </a:xfrm>
            <a:prstGeom prst="ellipse">
              <a:avLst/>
            </a:prstGeom>
            <a:solidFill>
              <a:srgbClr val="4E3399">
                <a:alpha val="100000"/>
              </a:srgbClr>
            </a:solidFill>
            <a:ln w="9000" cap="rnd">
              <a:solidFill>
                <a:srgbClr val="4E33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388714" y="5183989"/>
              <a:ext cx="48383" cy="48383"/>
            </a:xfrm>
            <a:prstGeom prst="ellipse">
              <a:avLst/>
            </a:prstGeom>
            <a:solidFill>
              <a:srgbClr val="BB9991">
                <a:alpha val="100000"/>
              </a:srgbClr>
            </a:solidFill>
            <a:ln w="9000" cap="rnd">
              <a:solidFill>
                <a:srgbClr val="BB99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08378" y="3527267"/>
              <a:ext cx="84734" cy="84734"/>
            </a:xfrm>
            <a:prstGeom prst="ellipse">
              <a:avLst/>
            </a:prstGeom>
            <a:solidFill>
              <a:srgbClr val="6449A0">
                <a:alpha val="100000"/>
              </a:srgbClr>
            </a:solidFill>
            <a:ln w="9000" cap="rnd">
              <a:solidFill>
                <a:srgbClr val="6449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7678" y="4774708"/>
              <a:ext cx="59810" cy="59810"/>
            </a:xfrm>
            <a:prstGeom prst="ellipse">
              <a:avLst/>
            </a:prstGeom>
            <a:solidFill>
              <a:srgbClr val="8B77AD">
                <a:alpha val="100000"/>
              </a:srgbClr>
            </a:solidFill>
            <a:ln w="9000" cap="rnd">
              <a:solidFill>
                <a:srgbClr val="8B77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011901" y="5766341"/>
              <a:ext cx="19059" cy="19059"/>
            </a:xfrm>
            <a:prstGeom prst="ellipse">
              <a:avLst/>
            </a:prstGeom>
            <a:solidFill>
              <a:srgbClr val="BBBABD">
                <a:alpha val="100000"/>
              </a:srgbClr>
            </a:solidFill>
            <a:ln w="9000" cap="rnd">
              <a:solidFill>
                <a:srgbClr val="BBBA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7004" y="5099568"/>
              <a:ext cx="50991" cy="50991"/>
            </a:xfrm>
            <a:prstGeom prst="ellipse">
              <a:avLst/>
            </a:prstGeom>
            <a:solidFill>
              <a:srgbClr val="9989B1">
                <a:alpha val="100000"/>
              </a:srgbClr>
            </a:solidFill>
            <a:ln w="9000" cap="rnd">
              <a:solidFill>
                <a:srgbClr val="9989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562262" y="5026316"/>
              <a:ext cx="53132" cy="53132"/>
            </a:xfrm>
            <a:prstGeom prst="ellipse">
              <a:avLst/>
            </a:prstGeom>
            <a:solidFill>
              <a:srgbClr val="9786B1">
                <a:alpha val="100000"/>
              </a:srgbClr>
            </a:solidFill>
            <a:ln w="9000" cap="rnd">
              <a:solidFill>
                <a:srgbClr val="9786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61651" y="5204573"/>
              <a:ext cx="47720" cy="47720"/>
            </a:xfrm>
            <a:prstGeom prst="ellipse">
              <a:avLst/>
            </a:prstGeom>
            <a:solidFill>
              <a:srgbClr val="9F92B4">
                <a:alpha val="100000"/>
              </a:srgbClr>
            </a:solidFill>
            <a:ln w="9000" cap="rnd">
              <a:solidFill>
                <a:srgbClr val="9F9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212843" y="5617440"/>
              <a:ext cx="30604" cy="30604"/>
            </a:xfrm>
            <a:prstGeom prst="ellipse">
              <a:avLst/>
            </a:prstGeom>
            <a:solidFill>
              <a:srgbClr val="BDACA8">
                <a:alpha val="100000"/>
              </a:srgbClr>
            </a:solidFill>
            <a:ln w="9000" cap="rnd">
              <a:solidFill>
                <a:srgbClr val="BDAC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167646" y="5638312"/>
              <a:ext cx="29371" cy="29371"/>
            </a:xfrm>
            <a:prstGeom prst="ellipse">
              <a:avLst/>
            </a:prstGeom>
            <a:solidFill>
              <a:srgbClr val="BEB1AE">
                <a:alpha val="100000"/>
              </a:srgbClr>
            </a:solidFill>
            <a:ln w="9000" cap="rnd">
              <a:solidFill>
                <a:srgbClr val="BEB1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900548" y="5615146"/>
              <a:ext cx="30735" cy="30735"/>
            </a:xfrm>
            <a:prstGeom prst="ellipse">
              <a:avLst/>
            </a:prstGeom>
            <a:solidFill>
              <a:srgbClr val="B2ADBA">
                <a:alpha val="100000"/>
              </a:srgbClr>
            </a:solidFill>
            <a:ln w="9000" cap="rnd">
              <a:solidFill>
                <a:srgbClr val="B2AD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422752" y="4719896"/>
              <a:ext cx="61153" cy="61153"/>
            </a:xfrm>
            <a:prstGeom prst="ellipse">
              <a:avLst/>
            </a:prstGeom>
            <a:solidFill>
              <a:srgbClr val="00008B">
                <a:alpha val="100000"/>
              </a:srgbClr>
            </a:solidFill>
            <a:ln w="9000" cap="rnd">
              <a:solidFill>
                <a:srgbClr val="000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109014" y="5741413"/>
              <a:ext cx="21707" cy="21707"/>
            </a:xfrm>
            <a:prstGeom prst="ellipse">
              <a:avLst/>
            </a:prstGeom>
            <a:solidFill>
              <a:srgbClr val="BEB7B6">
                <a:alpha val="100000"/>
              </a:srgbClr>
            </a:solidFill>
            <a:ln w="9000" cap="rnd">
              <a:solidFill>
                <a:srgbClr val="BEB7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79215" y="5187962"/>
              <a:ext cx="48256" cy="48256"/>
            </a:xfrm>
            <a:prstGeom prst="ellipse">
              <a:avLst/>
            </a:prstGeom>
            <a:solidFill>
              <a:srgbClr val="BB9A92">
                <a:alpha val="100000"/>
              </a:srgbClr>
            </a:solidFill>
            <a:ln w="9000" cap="rnd">
              <a:solidFill>
                <a:srgbClr val="BB9A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576907" y="2735851"/>
              <a:ext cx="96984" cy="96984"/>
            </a:xfrm>
            <a:prstGeom prst="ellipse">
              <a:avLst/>
            </a:prstGeom>
            <a:solidFill>
              <a:srgbClr val="301991">
                <a:alpha val="100000"/>
              </a:srgbClr>
            </a:solidFill>
            <a:ln w="9000" cap="rnd">
              <a:solidFill>
                <a:srgbClr val="3019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621013" y="5212789"/>
              <a:ext cx="47453" cy="47453"/>
            </a:xfrm>
            <a:prstGeom prst="ellipse">
              <a:avLst/>
            </a:prstGeom>
            <a:solidFill>
              <a:srgbClr val="9C8DB2">
                <a:alpha val="100000"/>
              </a:srgbClr>
            </a:solidFill>
            <a:ln w="9000" cap="rnd">
              <a:solidFill>
                <a:srgbClr val="9C8D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545169" y="4948166"/>
              <a:ext cx="55308" cy="55308"/>
            </a:xfrm>
            <a:prstGeom prst="ellipse">
              <a:avLst/>
            </a:prstGeom>
            <a:solidFill>
              <a:srgbClr val="9584B0">
                <a:alpha val="100000"/>
              </a:srgbClr>
            </a:solidFill>
            <a:ln w="9000" cap="rnd">
              <a:solidFill>
                <a:srgbClr val="958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878592" y="2795183"/>
              <a:ext cx="96125" cy="96125"/>
            </a:xfrm>
            <a:prstGeom prst="ellipse">
              <a:avLst/>
            </a:prstGeom>
            <a:solidFill>
              <a:srgbClr val="573B9C">
                <a:alpha val="100000"/>
              </a:srgbClr>
            </a:solidFill>
            <a:ln w="9000" cap="rnd">
              <a:solidFill>
                <a:srgbClr val="573B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659793" y="5189879"/>
              <a:ext cx="48194" cy="48194"/>
            </a:xfrm>
            <a:prstGeom prst="ellipse">
              <a:avLst/>
            </a:prstGeom>
            <a:solidFill>
              <a:srgbClr val="9F91B4">
                <a:alpha val="100000"/>
              </a:srgbClr>
            </a:solidFill>
            <a:ln w="9000" cap="rnd">
              <a:solidFill>
                <a:srgbClr val="9F91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41245" y="3120430"/>
              <a:ext cx="91258" cy="91258"/>
            </a:xfrm>
            <a:prstGeom prst="ellipse">
              <a:avLst/>
            </a:prstGeom>
            <a:solidFill>
              <a:srgbClr val="5E429E">
                <a:alpha val="100000"/>
              </a:srgbClr>
            </a:solidFill>
            <a:ln w="9000" cap="rnd">
              <a:solidFill>
                <a:srgbClr val="5E42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24677" y="4825300"/>
              <a:ext cx="58539" cy="58539"/>
            </a:xfrm>
            <a:prstGeom prst="ellipse">
              <a:avLst/>
            </a:prstGeom>
            <a:solidFill>
              <a:srgbClr val="826BA9">
                <a:alpha val="100000"/>
              </a:srgbClr>
            </a:solidFill>
            <a:ln w="9000" cap="rnd">
              <a:solidFill>
                <a:srgbClr val="826B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801312" y="5439695"/>
              <a:ext cx="39162" cy="39162"/>
            </a:xfrm>
            <a:prstGeom prst="ellipse">
              <a:avLst/>
            </a:prstGeom>
            <a:solidFill>
              <a:srgbClr val="ABA2B7">
                <a:alpha val="100000"/>
              </a:srgbClr>
            </a:solidFill>
            <a:ln w="9000" cap="rnd">
              <a:solidFill>
                <a:srgbClr val="ABA2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926277" y="5716728"/>
              <a:ext cx="23890" cy="23890"/>
            </a:xfrm>
            <a:prstGeom prst="ellipse">
              <a:avLst/>
            </a:prstGeom>
            <a:solidFill>
              <a:srgbClr val="B4B0BB">
                <a:alpha val="100000"/>
              </a:srgbClr>
            </a:solidFill>
            <a:ln w="9000" cap="rnd">
              <a:solidFill>
                <a:srgbClr val="B4B0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3096" y="5509741"/>
              <a:ext cx="36106" cy="36106"/>
            </a:xfrm>
            <a:prstGeom prst="ellipse">
              <a:avLst/>
            </a:prstGeom>
            <a:solidFill>
              <a:srgbClr val="BDA7A1">
                <a:alpha val="100000"/>
              </a:srgbClr>
            </a:solidFill>
            <a:ln w="9000" cap="rnd">
              <a:solidFill>
                <a:srgbClr val="BDA7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166549" y="4207213"/>
              <a:ext cx="72364" cy="72364"/>
            </a:xfrm>
            <a:prstGeom prst="ellipse">
              <a:avLst/>
            </a:prstGeom>
            <a:solidFill>
              <a:srgbClr val="735AA5">
                <a:alpha val="100000"/>
              </a:srgbClr>
            </a:solidFill>
            <a:ln w="9000" cap="rnd">
              <a:solidFill>
                <a:srgbClr val="735A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43315" y="5069955"/>
              <a:ext cx="51869" cy="51869"/>
            </a:xfrm>
            <a:prstGeom prst="ellipse">
              <a:avLst/>
            </a:prstGeom>
            <a:solidFill>
              <a:srgbClr val="9E90B3">
                <a:alpha val="100000"/>
              </a:srgbClr>
            </a:solidFill>
            <a:ln w="9000" cap="rnd">
              <a:solidFill>
                <a:srgbClr val="9E9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266942" y="4312346"/>
              <a:ext cx="70230" cy="70230"/>
            </a:xfrm>
            <a:prstGeom prst="ellipse">
              <a:avLst/>
            </a:prstGeom>
            <a:solidFill>
              <a:srgbClr val="7D65A8">
                <a:alpha val="100000"/>
              </a:srgbClr>
            </a:solidFill>
            <a:ln w="9000" cap="rnd">
              <a:solidFill>
                <a:srgbClr val="7D65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524360" y="5020497"/>
              <a:ext cx="53297" cy="53297"/>
            </a:xfrm>
            <a:prstGeom prst="ellipse">
              <a:avLst/>
            </a:prstGeom>
            <a:solidFill>
              <a:srgbClr val="9382B0">
                <a:alpha val="100000"/>
              </a:srgbClr>
            </a:solidFill>
            <a:ln w="9000" cap="rnd">
              <a:solidFill>
                <a:srgbClr val="9382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873403" y="2747582"/>
              <a:ext cx="96815" cy="96815"/>
            </a:xfrm>
            <a:prstGeom prst="ellipse">
              <a:avLst/>
            </a:prstGeom>
            <a:solidFill>
              <a:srgbClr val="573B9B">
                <a:alpha val="100000"/>
              </a:srgbClr>
            </a:solidFill>
            <a:ln w="9000" cap="rnd">
              <a:solidFill>
                <a:srgbClr val="573B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622367" y="1155358"/>
              <a:ext cx="117405" cy="117405"/>
            </a:xfrm>
            <a:prstGeom prst="ellipse">
              <a:avLst/>
            </a:prstGeom>
            <a:solidFill>
              <a:srgbClr val="392093">
                <a:alpha val="100000"/>
              </a:srgbClr>
            </a:solidFill>
            <a:ln w="9000" cap="rnd">
              <a:solidFill>
                <a:srgbClr val="3920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314275" y="4480211"/>
              <a:ext cx="66663" cy="66663"/>
            </a:xfrm>
            <a:prstGeom prst="ellipse">
              <a:avLst/>
            </a:prstGeom>
            <a:solidFill>
              <a:srgbClr val="816BA9">
                <a:alpha val="100000"/>
              </a:srgbClr>
            </a:solidFill>
            <a:ln w="9000" cap="rnd">
              <a:solidFill>
                <a:srgbClr val="816B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161953" y="4472948"/>
              <a:ext cx="66822" cy="66822"/>
            </a:xfrm>
            <a:prstGeom prst="ellipse">
              <a:avLst/>
            </a:prstGeom>
            <a:solidFill>
              <a:srgbClr val="7359A4">
                <a:alpha val="100000"/>
              </a:srgbClr>
            </a:solidFill>
            <a:ln w="9000" cap="rnd">
              <a:solidFill>
                <a:srgbClr val="7359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064585" y="5790047"/>
              <a:ext cx="15703" cy="15703"/>
            </a:xfrm>
            <a:prstGeom prst="ellipse">
              <a:avLst/>
            </a:prstGeom>
            <a:solidFill>
              <a:srgbClr val="BEBCBC">
                <a:alpha val="100000"/>
              </a:srgbClr>
            </a:solidFill>
            <a:ln w="9000" cap="rnd">
              <a:solidFill>
                <a:srgbClr val="BEBC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289984" y="4504159"/>
              <a:ext cx="66136" cy="66136"/>
            </a:xfrm>
            <a:prstGeom prst="ellipse">
              <a:avLst/>
            </a:prstGeom>
            <a:solidFill>
              <a:srgbClr val="7F68A8">
                <a:alpha val="100000"/>
              </a:srgbClr>
            </a:solidFill>
            <a:ln w="9000" cap="rnd">
              <a:solidFill>
                <a:srgbClr val="7F68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20661" y="5568776"/>
              <a:ext cx="33241" cy="33241"/>
            </a:xfrm>
            <a:prstGeom prst="ellipse">
              <a:avLst/>
            </a:prstGeom>
            <a:solidFill>
              <a:srgbClr val="BDABA7">
                <a:alpha val="100000"/>
              </a:srgbClr>
            </a:solidFill>
            <a:ln w="9000" cap="rnd">
              <a:solidFill>
                <a:srgbClr val="BDAB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77666" y="4784935"/>
              <a:ext cx="59555" cy="59555"/>
            </a:xfrm>
            <a:prstGeom prst="ellipse">
              <a:avLst/>
            </a:prstGeom>
            <a:solidFill>
              <a:srgbClr val="907DAE">
                <a:alpha val="100000"/>
              </a:srgbClr>
            </a:solidFill>
            <a:ln w="9000" cap="rnd">
              <a:solidFill>
                <a:srgbClr val="907D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376186" y="4884660"/>
              <a:ext cx="57004" cy="57004"/>
            </a:xfrm>
            <a:prstGeom prst="ellipse">
              <a:avLst/>
            </a:prstGeom>
            <a:solidFill>
              <a:srgbClr val="8671AB">
                <a:alpha val="100000"/>
              </a:srgbClr>
            </a:solidFill>
            <a:ln w="9000" cap="rnd">
              <a:solidFill>
                <a:srgbClr val="8671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34092" y="5278825"/>
              <a:ext cx="45233" cy="45233"/>
            </a:xfrm>
            <a:prstGeom prst="ellipse">
              <a:avLst/>
            </a:prstGeom>
            <a:solidFill>
              <a:srgbClr val="BC9F98">
                <a:alpha val="100000"/>
              </a:srgbClr>
            </a:solidFill>
            <a:ln w="9000" cap="rnd">
              <a:solidFill>
                <a:srgbClr val="BC9F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924605" y="5625934"/>
              <a:ext cx="30110" cy="30110"/>
            </a:xfrm>
            <a:prstGeom prst="ellipse">
              <a:avLst/>
            </a:prstGeom>
            <a:solidFill>
              <a:srgbClr val="B4B0BB">
                <a:alpha val="100000"/>
              </a:srgbClr>
            </a:solidFill>
            <a:ln w="9000" cap="rnd">
              <a:solidFill>
                <a:srgbClr val="B4B0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491503" y="4921315"/>
              <a:ext cx="56033" cy="56033"/>
            </a:xfrm>
            <a:prstGeom prst="ellipse">
              <a:avLst/>
            </a:prstGeom>
            <a:solidFill>
              <a:srgbClr val="917EAF">
                <a:alpha val="100000"/>
              </a:srgbClr>
            </a:solidFill>
            <a:ln w="9000" cap="rnd">
              <a:solidFill>
                <a:srgbClr val="917E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258002" y="4426631"/>
              <a:ext cx="67825" cy="67825"/>
            </a:xfrm>
            <a:prstGeom prst="ellipse">
              <a:avLst/>
            </a:prstGeom>
            <a:solidFill>
              <a:srgbClr val="7C64A8">
                <a:alpha val="100000"/>
              </a:srgbClr>
            </a:solidFill>
            <a:ln w="9000" cap="rnd">
              <a:solidFill>
                <a:srgbClr val="7C64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829322" y="5505694"/>
              <a:ext cx="36292" cy="36292"/>
            </a:xfrm>
            <a:prstGeom prst="ellipse">
              <a:avLst/>
            </a:prstGeom>
            <a:solidFill>
              <a:srgbClr val="ADA5B8">
                <a:alpha val="100000"/>
              </a:srgbClr>
            </a:solidFill>
            <a:ln w="9000" cap="rnd">
              <a:solidFill>
                <a:srgbClr val="ADA5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976719" y="4299734"/>
              <a:ext cx="70490" cy="70490"/>
            </a:xfrm>
            <a:prstGeom prst="ellipse">
              <a:avLst/>
            </a:prstGeom>
            <a:solidFill>
              <a:srgbClr val="60459E">
                <a:alpha val="100000"/>
              </a:srgbClr>
            </a:solidFill>
            <a:ln w="9000" cap="rnd">
              <a:solidFill>
                <a:srgbClr val="6045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596644" y="4129259"/>
              <a:ext cx="73900" cy="73900"/>
            </a:xfrm>
            <a:prstGeom prst="ellipse">
              <a:avLst/>
            </a:prstGeom>
            <a:solidFill>
              <a:srgbClr val="311A91">
                <a:alpha val="100000"/>
              </a:srgbClr>
            </a:solidFill>
            <a:ln w="9000" cap="rnd">
              <a:solidFill>
                <a:srgbClr val="311A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498379" y="4874699"/>
              <a:ext cx="57265" cy="57265"/>
            </a:xfrm>
            <a:prstGeom prst="ellipse">
              <a:avLst/>
            </a:prstGeom>
            <a:solidFill>
              <a:srgbClr val="917FAF">
                <a:alpha val="100000"/>
              </a:srgbClr>
            </a:solidFill>
            <a:ln w="9000" cap="rnd">
              <a:solidFill>
                <a:srgbClr val="917F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064153" y="5790029"/>
              <a:ext cx="15707" cy="15707"/>
            </a:xfrm>
            <a:prstGeom prst="ellipse">
              <a:avLst/>
            </a:prstGeom>
            <a:solidFill>
              <a:srgbClr val="BEBCBC">
                <a:alpha val="100000"/>
              </a:srgbClr>
            </a:solidFill>
            <a:ln w="9000" cap="rnd">
              <a:solidFill>
                <a:srgbClr val="BEBC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192175" y="4513425"/>
              <a:ext cx="65931" cy="65931"/>
            </a:xfrm>
            <a:prstGeom prst="ellipse">
              <a:avLst/>
            </a:prstGeom>
            <a:solidFill>
              <a:srgbClr val="765DA5">
                <a:alpha val="100000"/>
              </a:srgbClr>
            </a:solidFill>
            <a:ln w="9000" cap="rnd">
              <a:solidFill>
                <a:srgbClr val="765D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050305" y="5810996"/>
              <a:ext cx="9000" cy="9000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591495" y="1684331"/>
              <a:ext cx="111023" cy="111023"/>
            </a:xfrm>
            <a:prstGeom prst="ellipse">
              <a:avLst/>
            </a:prstGeom>
            <a:solidFill>
              <a:srgbClr val="341B92">
                <a:alpha val="100000"/>
              </a:srgbClr>
            </a:solidFill>
            <a:ln w="9000" cap="rnd">
              <a:solidFill>
                <a:srgbClr val="341B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14452" y="5714204"/>
              <a:ext cx="24097" cy="24097"/>
            </a:xfrm>
            <a:prstGeom prst="ellipse">
              <a:avLst/>
            </a:prstGeom>
            <a:solidFill>
              <a:srgbClr val="BEB7B5">
                <a:alpha val="100000"/>
              </a:srgbClr>
            </a:solidFill>
            <a:ln w="9000" cap="rnd">
              <a:solidFill>
                <a:srgbClr val="BEB7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9363" y="5419968"/>
              <a:ext cx="39969" cy="39969"/>
            </a:xfrm>
            <a:prstGeom prst="ellipse">
              <a:avLst/>
            </a:prstGeom>
            <a:solidFill>
              <a:srgbClr val="A99FB7">
                <a:alpha val="100000"/>
              </a:srgbClr>
            </a:solidFill>
            <a:ln w="9000" cap="rnd">
              <a:solidFill>
                <a:srgbClr val="A99F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52868" y="5312737"/>
              <a:ext cx="44039" cy="44039"/>
            </a:xfrm>
            <a:prstGeom prst="ellipse">
              <a:avLst/>
            </a:prstGeom>
            <a:solidFill>
              <a:srgbClr val="BC9D95">
                <a:alpha val="100000"/>
              </a:srgbClr>
            </a:solidFill>
            <a:ln w="9000" cap="rnd">
              <a:solidFill>
                <a:srgbClr val="BC9D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00698" y="5575731"/>
              <a:ext cx="32881" cy="32881"/>
            </a:xfrm>
            <a:prstGeom prst="ellipse">
              <a:avLst/>
            </a:prstGeom>
            <a:solidFill>
              <a:srgbClr val="BDADA9">
                <a:alpha val="100000"/>
              </a:srgbClr>
            </a:solidFill>
            <a:ln w="9000" cap="rnd">
              <a:solidFill>
                <a:srgbClr val="BDAD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710616" y="5306090"/>
              <a:ext cx="44276" cy="44276"/>
            </a:xfrm>
            <a:prstGeom prst="ellipse">
              <a:avLst/>
            </a:prstGeom>
            <a:solidFill>
              <a:srgbClr val="A397B5">
                <a:alpha val="100000"/>
              </a:srgbClr>
            </a:solidFill>
            <a:ln w="9000" cap="rnd">
              <a:solidFill>
                <a:srgbClr val="A397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348075" y="4623940"/>
              <a:ext cx="63425" cy="63425"/>
            </a:xfrm>
            <a:prstGeom prst="ellipse">
              <a:avLst/>
            </a:prstGeom>
            <a:solidFill>
              <a:srgbClr val="846EAA">
                <a:alpha val="100000"/>
              </a:srgbClr>
            </a:solidFill>
            <a:ln w="9000" cap="rnd">
              <a:solidFill>
                <a:srgbClr val="846E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074045" y="5771796"/>
              <a:ext cx="18387" cy="18387"/>
            </a:xfrm>
            <a:prstGeom prst="ellipse">
              <a:avLst/>
            </a:prstGeom>
            <a:solidFill>
              <a:srgbClr val="BEBBBA">
                <a:alpha val="100000"/>
              </a:srgbClr>
            </a:solidFill>
            <a:ln w="9000" cap="rnd">
              <a:solidFill>
                <a:srgbClr val="BEBB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881222" y="5585658"/>
              <a:ext cx="32359" cy="32359"/>
            </a:xfrm>
            <a:prstGeom prst="ellipse">
              <a:avLst/>
            </a:prstGeom>
            <a:solidFill>
              <a:srgbClr val="B1ABBA">
                <a:alpha val="100000"/>
              </a:srgbClr>
            </a:solidFill>
            <a:ln w="9000" cap="rnd">
              <a:solidFill>
                <a:srgbClr val="B1AB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69869" y="5462556"/>
              <a:ext cx="38199" cy="38199"/>
            </a:xfrm>
            <a:prstGeom prst="ellipse">
              <a:avLst/>
            </a:prstGeom>
            <a:solidFill>
              <a:srgbClr val="BDA6A0">
                <a:alpha val="100000"/>
              </a:srgbClr>
            </a:solidFill>
            <a:ln w="9000" cap="rnd">
              <a:solidFill>
                <a:srgbClr val="BDA6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814837" y="5477975"/>
              <a:ext cx="37531" cy="37531"/>
            </a:xfrm>
            <a:prstGeom prst="ellipse">
              <a:avLst/>
            </a:prstGeom>
            <a:solidFill>
              <a:srgbClr val="ACA3B8">
                <a:alpha val="100000"/>
              </a:srgbClr>
            </a:solidFill>
            <a:ln w="9000" cap="rnd">
              <a:solidFill>
                <a:srgbClr val="ACA3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956333" y="5688635"/>
              <a:ext cx="26050" cy="26050"/>
            </a:xfrm>
            <a:prstGeom prst="ellipse">
              <a:avLst/>
            </a:prstGeom>
            <a:solidFill>
              <a:srgbClr val="B7B3BC">
                <a:alpha val="100000"/>
              </a:srgbClr>
            </a:solidFill>
            <a:ln w="9000" cap="rnd">
              <a:solidFill>
                <a:srgbClr val="B7B3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22669" y="4911053"/>
              <a:ext cx="56307" cy="56307"/>
            </a:xfrm>
            <a:prstGeom prst="ellipse">
              <a:avLst/>
            </a:prstGeom>
            <a:solidFill>
              <a:srgbClr val="B98B80">
                <a:alpha val="100000"/>
              </a:srgbClr>
            </a:solidFill>
            <a:ln w="9000" cap="rnd">
              <a:solidFill>
                <a:srgbClr val="B98B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369300" y="5203368"/>
              <a:ext cx="47759" cy="47759"/>
            </a:xfrm>
            <a:prstGeom prst="ellipse">
              <a:avLst/>
            </a:prstGeom>
            <a:solidFill>
              <a:srgbClr val="BB9B93">
                <a:alpha val="100000"/>
              </a:srgbClr>
            </a:solidFill>
            <a:ln w="9000" cap="rnd">
              <a:solidFill>
                <a:srgbClr val="BB9B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83040" y="4738399"/>
              <a:ext cx="60703" cy="60703"/>
            </a:xfrm>
            <a:prstGeom prst="ellipse">
              <a:avLst/>
            </a:prstGeom>
            <a:solidFill>
              <a:srgbClr val="8772AB">
                <a:alpha val="100000"/>
              </a:srgbClr>
            </a:solidFill>
            <a:ln w="9000" cap="rnd">
              <a:solidFill>
                <a:srgbClr val="8772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990582" y="3553646"/>
              <a:ext cx="84292" cy="84292"/>
            </a:xfrm>
            <a:prstGeom prst="ellipse">
              <a:avLst/>
            </a:prstGeom>
            <a:solidFill>
              <a:srgbClr val="AA5947">
                <a:alpha val="100000"/>
              </a:srgbClr>
            </a:solidFill>
            <a:ln w="9000" cap="rnd">
              <a:solidFill>
                <a:srgbClr val="AA59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652923" y="5332579"/>
              <a:ext cx="43322" cy="43322"/>
            </a:xfrm>
            <a:prstGeom prst="ellipse">
              <a:avLst/>
            </a:prstGeom>
            <a:solidFill>
              <a:srgbClr val="9E90B3">
                <a:alpha val="100000"/>
              </a:srgbClr>
            </a:solidFill>
            <a:ln w="9000" cap="rnd">
              <a:solidFill>
                <a:srgbClr val="9E9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408333" y="5172406"/>
              <a:ext cx="48750" cy="48750"/>
            </a:xfrm>
            <a:prstGeom prst="ellipse">
              <a:avLst/>
            </a:prstGeom>
            <a:solidFill>
              <a:srgbClr val="BB978E">
                <a:alpha val="100000"/>
              </a:srgbClr>
            </a:solidFill>
            <a:ln w="9000" cap="rnd">
              <a:solidFill>
                <a:srgbClr val="BB9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715974" y="5304556"/>
              <a:ext cx="44331" cy="44331"/>
            </a:xfrm>
            <a:prstGeom prst="ellipse">
              <a:avLst/>
            </a:prstGeom>
            <a:solidFill>
              <a:srgbClr val="A498B5">
                <a:alpha val="100000"/>
              </a:srgbClr>
            </a:solidFill>
            <a:ln w="9000" cap="rnd">
              <a:solidFill>
                <a:srgbClr val="A49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713754" y="5299160"/>
              <a:ext cx="44522" cy="44522"/>
            </a:xfrm>
            <a:prstGeom prst="ellipse">
              <a:avLst/>
            </a:prstGeom>
            <a:solidFill>
              <a:srgbClr val="A398B5">
                <a:alpha val="100000"/>
              </a:srgbClr>
            </a:solidFill>
            <a:ln w="9000" cap="rnd">
              <a:solidFill>
                <a:srgbClr val="A39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092013" y="3815891"/>
              <a:ext cx="79745" cy="79745"/>
            </a:xfrm>
            <a:prstGeom prst="ellipse">
              <a:avLst/>
            </a:prstGeom>
            <a:solidFill>
              <a:srgbClr val="6D52A2">
                <a:alpha val="100000"/>
              </a:srgbClr>
            </a:solidFill>
            <a:ln w="9000" cap="rnd">
              <a:solidFill>
                <a:srgbClr val="6D52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507551" y="4865024"/>
              <a:ext cx="57517" cy="57517"/>
            </a:xfrm>
            <a:prstGeom prst="ellipse">
              <a:avLst/>
            </a:prstGeom>
            <a:solidFill>
              <a:srgbClr val="9280AF">
                <a:alpha val="100000"/>
              </a:srgbClr>
            </a:solidFill>
            <a:ln w="9000" cap="rnd">
              <a:solidFill>
                <a:srgbClr val="9280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652882" y="5154897"/>
              <a:ext cx="49300" cy="49300"/>
            </a:xfrm>
            <a:prstGeom prst="ellipse">
              <a:avLst/>
            </a:prstGeom>
            <a:solidFill>
              <a:srgbClr val="9E91B3">
                <a:alpha val="100000"/>
              </a:srgbClr>
            </a:solidFill>
            <a:ln w="9000" cap="rnd">
              <a:solidFill>
                <a:srgbClr val="9E91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643449" y="5169166"/>
              <a:ext cx="48853" cy="48853"/>
            </a:xfrm>
            <a:prstGeom prst="ellipse">
              <a:avLst/>
            </a:prstGeom>
            <a:solidFill>
              <a:srgbClr val="9D90B3">
                <a:alpha val="100000"/>
              </a:srgbClr>
            </a:solidFill>
            <a:ln w="9000" cap="rnd">
              <a:solidFill>
                <a:srgbClr val="9D9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64023" y="5789429"/>
              <a:ext cx="15810" cy="15810"/>
            </a:xfrm>
            <a:prstGeom prst="ellipse">
              <a:avLst/>
            </a:prstGeom>
            <a:solidFill>
              <a:srgbClr val="BEBCBC">
                <a:alpha val="100000"/>
              </a:srgbClr>
            </a:solidFill>
            <a:ln w="9000" cap="rnd">
              <a:solidFill>
                <a:srgbClr val="BEBC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158050" y="5643780"/>
              <a:ext cx="29036" cy="29036"/>
            </a:xfrm>
            <a:prstGeom prst="ellipse">
              <a:avLst/>
            </a:prstGeom>
            <a:solidFill>
              <a:srgbClr val="BEB2AF">
                <a:alpha val="100000"/>
              </a:srgbClr>
            </a:solidFill>
            <a:ln w="9000" cap="rnd">
              <a:solidFill>
                <a:srgbClr val="BEB2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116208" y="5698089"/>
              <a:ext cx="25354" cy="25354"/>
            </a:xfrm>
            <a:prstGeom prst="ellipse">
              <a:avLst/>
            </a:prstGeom>
            <a:solidFill>
              <a:srgbClr val="BEB6B5">
                <a:alpha val="100000"/>
              </a:srgbClr>
            </a:solidFill>
            <a:ln w="9000" cap="rnd">
              <a:solidFill>
                <a:srgbClr val="BEB6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869051" y="5607180"/>
              <a:ext cx="31185" cy="31185"/>
            </a:xfrm>
            <a:prstGeom prst="ellipse">
              <a:avLst/>
            </a:prstGeom>
            <a:solidFill>
              <a:srgbClr val="B0A9B9">
                <a:alpha val="100000"/>
              </a:srgbClr>
            </a:solidFill>
            <a:ln w="9000" cap="rnd">
              <a:solidFill>
                <a:srgbClr val="B0A9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327305" y="5352062"/>
              <a:ext cx="42603" cy="42603"/>
            </a:xfrm>
            <a:prstGeom prst="ellipse">
              <a:avLst/>
            </a:prstGeom>
            <a:solidFill>
              <a:srgbClr val="BCA099">
                <a:alpha val="100000"/>
              </a:srgbClr>
            </a:solidFill>
            <a:ln w="9000" cap="rnd">
              <a:solidFill>
                <a:srgbClr val="BCA0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908291" y="5626188"/>
              <a:ext cx="30096" cy="30096"/>
            </a:xfrm>
            <a:prstGeom prst="ellipse">
              <a:avLst/>
            </a:prstGeom>
            <a:solidFill>
              <a:srgbClr val="B3AEBA">
                <a:alpha val="100000"/>
              </a:srgbClr>
            </a:solidFill>
            <a:ln w="9000" cap="rnd">
              <a:solidFill>
                <a:srgbClr val="B3AE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38377" y="5699641"/>
              <a:ext cx="25237" cy="25237"/>
            </a:xfrm>
            <a:prstGeom prst="ellipse">
              <a:avLst/>
            </a:prstGeom>
            <a:solidFill>
              <a:srgbClr val="BEB4B2">
                <a:alpha val="100000"/>
              </a:srgbClr>
            </a:solidFill>
            <a:ln w="9000" cap="rnd">
              <a:solidFill>
                <a:srgbClr val="BEB4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887968" y="5590813"/>
              <a:ext cx="32083" cy="32083"/>
            </a:xfrm>
            <a:prstGeom prst="ellipse">
              <a:avLst/>
            </a:prstGeom>
            <a:solidFill>
              <a:srgbClr val="B1ACBA">
                <a:alpha val="100000"/>
              </a:srgbClr>
            </a:solidFill>
            <a:ln w="9000" cap="rnd">
              <a:solidFill>
                <a:srgbClr val="B1AC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791590" y="5515041"/>
              <a:ext cx="35861" cy="35861"/>
            </a:xfrm>
            <a:prstGeom prst="ellipse">
              <a:avLst/>
            </a:prstGeom>
            <a:solidFill>
              <a:srgbClr val="AAA0B7">
                <a:alpha val="100000"/>
              </a:srgbClr>
            </a:solidFill>
            <a:ln w="9000" cap="rnd">
              <a:solidFill>
                <a:srgbClr val="AAA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010369" y="5764376"/>
              <a:ext cx="19291" cy="19291"/>
            </a:xfrm>
            <a:prstGeom prst="ellipse">
              <a:avLst/>
            </a:prstGeom>
            <a:solidFill>
              <a:srgbClr val="BBBABD">
                <a:alpha val="100000"/>
              </a:srgbClr>
            </a:solidFill>
            <a:ln w="9000" cap="rnd">
              <a:solidFill>
                <a:srgbClr val="BBBA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031054" y="5790042"/>
              <a:ext cx="15704" cy="15704"/>
            </a:xfrm>
            <a:prstGeom prst="ellipse">
              <a:avLst/>
            </a:prstGeom>
            <a:solidFill>
              <a:srgbClr val="BDBCBE">
                <a:alpha val="100000"/>
              </a:srgbClr>
            </a:solidFill>
            <a:ln w="9000" cap="rnd">
              <a:solidFill>
                <a:srgbClr val="BDBC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203930" y="5577208"/>
              <a:ext cx="32804" cy="32804"/>
            </a:xfrm>
            <a:prstGeom prst="ellipse">
              <a:avLst/>
            </a:prstGeom>
            <a:solidFill>
              <a:srgbClr val="BDADA9">
                <a:alpha val="100000"/>
              </a:srgbClr>
            </a:solidFill>
            <a:ln w="9000" cap="rnd">
              <a:solidFill>
                <a:srgbClr val="BDAD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40947" y="5799853"/>
              <a:ext cx="13734" cy="13734"/>
            </a:xfrm>
            <a:prstGeom prst="ellipse">
              <a:avLst/>
            </a:prstGeom>
            <a:solidFill>
              <a:srgbClr val="BDBDBE">
                <a:alpha val="100000"/>
              </a:srgbClr>
            </a:solidFill>
            <a:ln w="9000" cap="rnd">
              <a:solidFill>
                <a:srgbClr val="BDBD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55010" y="5688983"/>
              <a:ext cx="26025" cy="26025"/>
            </a:xfrm>
            <a:prstGeom prst="ellipse">
              <a:avLst/>
            </a:prstGeom>
            <a:solidFill>
              <a:srgbClr val="B7B3BC">
                <a:alpha val="100000"/>
              </a:srgbClr>
            </a:solidFill>
            <a:ln w="9000" cap="rnd">
              <a:solidFill>
                <a:srgbClr val="B7B3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281606" y="5419607"/>
              <a:ext cx="39983" cy="39983"/>
            </a:xfrm>
            <a:prstGeom prst="ellipse">
              <a:avLst/>
            </a:prstGeom>
            <a:solidFill>
              <a:srgbClr val="BDA59F">
                <a:alpha val="100000"/>
              </a:srgbClr>
            </a:solidFill>
            <a:ln w="9000" cap="rnd">
              <a:solidFill>
                <a:srgbClr val="BDA5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171404" y="5631177"/>
              <a:ext cx="29800" cy="29800"/>
            </a:xfrm>
            <a:prstGeom prst="ellipse">
              <a:avLst/>
            </a:prstGeom>
            <a:solidFill>
              <a:srgbClr val="BEB0AD">
                <a:alpha val="100000"/>
              </a:srgbClr>
            </a:solidFill>
            <a:ln w="9000" cap="rnd">
              <a:solidFill>
                <a:srgbClr val="BEB0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700892" y="5339743"/>
              <a:ext cx="43059" cy="43059"/>
            </a:xfrm>
            <a:prstGeom prst="ellipse">
              <a:avLst/>
            </a:prstGeom>
            <a:solidFill>
              <a:srgbClr val="A296B5">
                <a:alpha val="100000"/>
              </a:srgbClr>
            </a:solidFill>
            <a:ln w="9000" cap="rnd">
              <a:solidFill>
                <a:srgbClr val="A296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885905" y="5603969"/>
              <a:ext cx="31364" cy="31364"/>
            </a:xfrm>
            <a:prstGeom prst="ellipse">
              <a:avLst/>
            </a:prstGeom>
            <a:solidFill>
              <a:srgbClr val="B1ABBA">
                <a:alpha val="100000"/>
              </a:srgbClr>
            </a:solidFill>
            <a:ln w="9000" cap="rnd">
              <a:solidFill>
                <a:srgbClr val="B1AB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273113" y="5463444"/>
              <a:ext cx="38161" cy="38161"/>
            </a:xfrm>
            <a:prstGeom prst="ellipse">
              <a:avLst/>
            </a:prstGeom>
            <a:solidFill>
              <a:srgbClr val="BDA6A0">
                <a:alpha val="100000"/>
              </a:srgbClr>
            </a:solidFill>
            <a:ln w="9000" cap="rnd">
              <a:solidFill>
                <a:srgbClr val="BDA6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89300" y="5732319"/>
              <a:ext cx="22550" cy="22550"/>
            </a:xfrm>
            <a:prstGeom prst="ellipse">
              <a:avLst/>
            </a:prstGeom>
            <a:solidFill>
              <a:srgbClr val="B9B7BC">
                <a:alpha val="100000"/>
              </a:srgbClr>
            </a:solidFill>
            <a:ln w="9000" cap="rnd">
              <a:solidFill>
                <a:srgbClr val="B9B7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537381" y="4936563"/>
              <a:ext cx="55622" cy="55622"/>
            </a:xfrm>
            <a:prstGeom prst="ellipse">
              <a:avLst/>
            </a:prstGeom>
            <a:solidFill>
              <a:srgbClr val="9584B0">
                <a:alpha val="100000"/>
              </a:srgbClr>
            </a:solidFill>
            <a:ln w="9000" cap="rnd">
              <a:solidFill>
                <a:srgbClr val="958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987405" y="5730654"/>
              <a:ext cx="22700" cy="22700"/>
            </a:xfrm>
            <a:prstGeom prst="ellipse">
              <a:avLst/>
            </a:prstGeom>
            <a:solidFill>
              <a:srgbClr val="B9B7BC">
                <a:alpha val="100000"/>
              </a:srgbClr>
            </a:solidFill>
            <a:ln w="9000" cap="rnd">
              <a:solidFill>
                <a:srgbClr val="B9B7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844306" y="5531103"/>
              <a:ext cx="35105" cy="35105"/>
            </a:xfrm>
            <a:prstGeom prst="ellipse">
              <a:avLst/>
            </a:prstGeom>
            <a:solidFill>
              <a:srgbClr val="AEA7B9">
                <a:alpha val="100000"/>
              </a:srgbClr>
            </a:solidFill>
            <a:ln w="9000" cap="rnd">
              <a:solidFill>
                <a:srgbClr val="AEA7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608019" y="5083488"/>
              <a:ext cx="51470" cy="51470"/>
            </a:xfrm>
            <a:prstGeom prst="ellipse">
              <a:avLst/>
            </a:prstGeom>
            <a:solidFill>
              <a:srgbClr val="9B8CB2">
                <a:alpha val="100000"/>
              </a:srgbClr>
            </a:solidFill>
            <a:ln w="9000" cap="rnd">
              <a:solidFill>
                <a:srgbClr val="9B8C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47775" y="5679199"/>
              <a:ext cx="26719" cy="26719"/>
            </a:xfrm>
            <a:prstGeom prst="ellipse">
              <a:avLst/>
            </a:prstGeom>
            <a:solidFill>
              <a:srgbClr val="B6B2BB">
                <a:alpha val="100000"/>
              </a:srgbClr>
            </a:solidFill>
            <a:ln w="9000" cap="rnd">
              <a:solidFill>
                <a:srgbClr val="B6B2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16340" y="5633265"/>
              <a:ext cx="29676" cy="29676"/>
            </a:xfrm>
            <a:prstGeom prst="ellipse">
              <a:avLst/>
            </a:prstGeom>
            <a:solidFill>
              <a:srgbClr val="B4AFBB">
                <a:alpha val="100000"/>
              </a:srgbClr>
            </a:solidFill>
            <a:ln w="9000" cap="rnd">
              <a:solidFill>
                <a:srgbClr val="B4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184812" y="5603104"/>
              <a:ext cx="31412" cy="31412"/>
            </a:xfrm>
            <a:prstGeom prst="ellipse">
              <a:avLst/>
            </a:prstGeom>
            <a:solidFill>
              <a:srgbClr val="BEAFAB">
                <a:alpha val="100000"/>
              </a:srgbClr>
            </a:solidFill>
            <a:ln w="9000" cap="rnd">
              <a:solidFill>
                <a:srgbClr val="BEAF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139818" y="5658875"/>
              <a:ext cx="28082" cy="28082"/>
            </a:xfrm>
            <a:prstGeom prst="ellipse">
              <a:avLst/>
            </a:prstGeom>
            <a:solidFill>
              <a:srgbClr val="BEB4B1">
                <a:alpha val="100000"/>
              </a:srgbClr>
            </a:solidFill>
            <a:ln w="9000" cap="rnd">
              <a:solidFill>
                <a:srgbClr val="BEB4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70005" y="5706086"/>
              <a:ext cx="24742" cy="24742"/>
            </a:xfrm>
            <a:prstGeom prst="ellipse">
              <a:avLst/>
            </a:prstGeom>
            <a:solidFill>
              <a:srgbClr val="B8B5BC">
                <a:alpha val="100000"/>
              </a:srgbClr>
            </a:solidFill>
            <a:ln w="9000" cap="rnd">
              <a:solidFill>
                <a:srgbClr val="B8B5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38805" y="4777496"/>
              <a:ext cx="59741" cy="59741"/>
            </a:xfrm>
            <a:prstGeom prst="ellipse">
              <a:avLst/>
            </a:prstGeom>
            <a:solidFill>
              <a:srgbClr val="9584B0">
                <a:alpha val="100000"/>
              </a:srgbClr>
            </a:solidFill>
            <a:ln w="9000" cap="rnd">
              <a:solidFill>
                <a:srgbClr val="958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852905" y="5540202"/>
              <a:ext cx="34667" cy="34667"/>
            </a:xfrm>
            <a:prstGeom prst="ellipse">
              <a:avLst/>
            </a:prstGeom>
            <a:solidFill>
              <a:srgbClr val="AFA8B9">
                <a:alpha val="100000"/>
              </a:srgbClr>
            </a:solidFill>
            <a:ln w="9000" cap="rnd">
              <a:solidFill>
                <a:srgbClr val="AFA8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675444" y="5240963"/>
              <a:ext cx="46521" cy="46521"/>
            </a:xfrm>
            <a:prstGeom prst="ellipse">
              <a:avLst/>
            </a:prstGeom>
            <a:solidFill>
              <a:srgbClr val="A093B4">
                <a:alpha val="100000"/>
              </a:srgbClr>
            </a:solidFill>
            <a:ln w="9000" cap="rnd">
              <a:solidFill>
                <a:srgbClr val="A093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879687" y="5581311"/>
              <a:ext cx="32589" cy="32589"/>
            </a:xfrm>
            <a:prstGeom prst="ellipse">
              <a:avLst/>
            </a:prstGeom>
            <a:solidFill>
              <a:srgbClr val="B1ABBA">
                <a:alpha val="100000"/>
              </a:srgbClr>
            </a:solidFill>
            <a:ln w="9000" cap="rnd">
              <a:solidFill>
                <a:srgbClr val="B1AB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121547" y="5699967"/>
              <a:ext cx="25212" cy="25212"/>
            </a:xfrm>
            <a:prstGeom prst="ellipse">
              <a:avLst/>
            </a:prstGeom>
            <a:solidFill>
              <a:srgbClr val="BEB6B4">
                <a:alpha val="100000"/>
              </a:srgbClr>
            </a:solidFill>
            <a:ln w="9000" cap="rnd">
              <a:solidFill>
                <a:srgbClr val="BEB6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235356" y="5520684"/>
              <a:ext cx="35598" cy="35598"/>
            </a:xfrm>
            <a:prstGeom prst="ellipse">
              <a:avLst/>
            </a:prstGeom>
            <a:solidFill>
              <a:srgbClr val="BDAAA5">
                <a:alpha val="100000"/>
              </a:srgbClr>
            </a:solidFill>
            <a:ln w="9000" cap="rnd">
              <a:solidFill>
                <a:srgbClr val="BDAA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761129" y="5437390"/>
              <a:ext cx="39257" cy="39257"/>
            </a:xfrm>
            <a:prstGeom prst="ellipse">
              <a:avLst/>
            </a:prstGeom>
            <a:solidFill>
              <a:srgbClr val="A79DB6">
                <a:alpha val="100000"/>
              </a:srgbClr>
            </a:solidFill>
            <a:ln w="9000" cap="rnd">
              <a:solidFill>
                <a:srgbClr val="A79D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6974" y="5615245"/>
              <a:ext cx="30729" cy="30729"/>
            </a:xfrm>
            <a:prstGeom prst="ellipse">
              <a:avLst/>
            </a:prstGeom>
            <a:solidFill>
              <a:srgbClr val="B3AEBA">
                <a:alpha val="100000"/>
              </a:srgbClr>
            </a:solidFill>
            <a:ln w="9000" cap="rnd">
              <a:solidFill>
                <a:srgbClr val="B3AE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77334" y="5718380"/>
              <a:ext cx="23754" cy="23754"/>
            </a:xfrm>
            <a:prstGeom prst="ellipse">
              <a:avLst/>
            </a:prstGeom>
            <a:solidFill>
              <a:srgbClr val="B9B6BC">
                <a:alpha val="100000"/>
              </a:srgbClr>
            </a:solidFill>
            <a:ln w="9000" cap="rnd">
              <a:solidFill>
                <a:srgbClr val="B9B6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2518661" y="4873525"/>
              <a:ext cx="57296" cy="57296"/>
            </a:xfrm>
            <a:prstGeom prst="ellipse">
              <a:avLst/>
            </a:prstGeom>
            <a:solidFill>
              <a:srgbClr val="9382AF">
                <a:alpha val="100000"/>
              </a:srgbClr>
            </a:solidFill>
            <a:ln w="9000" cap="rnd">
              <a:solidFill>
                <a:srgbClr val="9382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2832161" y="5481755"/>
              <a:ext cx="37365" cy="37365"/>
            </a:xfrm>
            <a:prstGeom prst="ellipse">
              <a:avLst/>
            </a:prstGeom>
            <a:solidFill>
              <a:srgbClr val="ADA5B8">
                <a:alpha val="100000"/>
              </a:srgbClr>
            </a:solidFill>
            <a:ln w="9000" cap="rnd">
              <a:solidFill>
                <a:srgbClr val="ADA5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2709773" y="5250779"/>
              <a:ext cx="46192" cy="46192"/>
            </a:xfrm>
            <a:prstGeom prst="ellipse">
              <a:avLst/>
            </a:prstGeom>
            <a:solidFill>
              <a:srgbClr val="A397B5">
                <a:alpha val="100000"/>
              </a:srgbClr>
            </a:solidFill>
            <a:ln w="9000" cap="rnd">
              <a:solidFill>
                <a:srgbClr val="A397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304436" y="5405621"/>
              <a:ext cx="40543" cy="40543"/>
            </a:xfrm>
            <a:prstGeom prst="ellipse">
              <a:avLst/>
            </a:prstGeom>
            <a:solidFill>
              <a:srgbClr val="BCA29C">
                <a:alpha val="100000"/>
              </a:srgbClr>
            </a:solidFill>
            <a:ln w="9000" cap="rnd">
              <a:solidFill>
                <a:srgbClr val="BCA2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632914" y="4781388"/>
              <a:ext cx="59644" cy="59644"/>
            </a:xfrm>
            <a:prstGeom prst="ellipse">
              <a:avLst/>
            </a:prstGeom>
            <a:solidFill>
              <a:srgbClr val="B67F72">
                <a:alpha val="100000"/>
              </a:srgbClr>
            </a:solidFill>
            <a:ln w="9000" cap="rnd">
              <a:solidFill>
                <a:srgbClr val="B67F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152602" y="4590396"/>
              <a:ext cx="64197" cy="64197"/>
            </a:xfrm>
            <a:prstGeom prst="ellipse">
              <a:avLst/>
            </a:prstGeom>
            <a:solidFill>
              <a:srgbClr val="A34936">
                <a:alpha val="100000"/>
              </a:srgbClr>
            </a:solidFill>
            <a:ln w="9000" cap="rnd">
              <a:solidFill>
                <a:srgbClr val="A349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2789408" y="5443187"/>
              <a:ext cx="39016" cy="39016"/>
            </a:xfrm>
            <a:prstGeom prst="ellipse">
              <a:avLst/>
            </a:prstGeom>
            <a:solidFill>
              <a:srgbClr val="AAA0B7">
                <a:alpha val="100000"/>
              </a:srgbClr>
            </a:solidFill>
            <a:ln w="9000" cap="rnd">
              <a:solidFill>
                <a:srgbClr val="AAA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2527645" y="5090879"/>
              <a:ext cx="51251" cy="51251"/>
            </a:xfrm>
            <a:prstGeom prst="ellipse">
              <a:avLst/>
            </a:prstGeom>
            <a:solidFill>
              <a:srgbClr val="9482B0">
                <a:alpha val="100000"/>
              </a:srgbClr>
            </a:solidFill>
            <a:ln w="9000" cap="rnd">
              <a:solidFill>
                <a:srgbClr val="9482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2745622" y="5337568"/>
              <a:ext cx="43139" cy="43139"/>
            </a:xfrm>
            <a:prstGeom prst="ellipse">
              <a:avLst/>
            </a:prstGeom>
            <a:solidFill>
              <a:srgbClr val="A69BB6">
                <a:alpha val="100000"/>
              </a:srgbClr>
            </a:solidFill>
            <a:ln w="9000" cap="rnd">
              <a:solidFill>
                <a:srgbClr val="A69B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330533" y="5442360"/>
              <a:ext cx="39051" cy="39051"/>
            </a:xfrm>
            <a:prstGeom prst="ellipse">
              <a:avLst/>
            </a:prstGeom>
            <a:solidFill>
              <a:srgbClr val="BCA099">
                <a:alpha val="100000"/>
              </a:srgbClr>
            </a:solidFill>
            <a:ln w="9000" cap="rnd">
              <a:solidFill>
                <a:srgbClr val="BCA0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2937720" y="5676442"/>
              <a:ext cx="26910" cy="26910"/>
            </a:xfrm>
            <a:prstGeom prst="ellipse">
              <a:avLst/>
            </a:prstGeom>
            <a:solidFill>
              <a:srgbClr val="B5B1BB">
                <a:alpha val="100000"/>
              </a:srgbClr>
            </a:solidFill>
            <a:ln w="9000" cap="rnd">
              <a:solidFill>
                <a:srgbClr val="B5B1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2701403" y="5294210"/>
              <a:ext cx="44696" cy="44696"/>
            </a:xfrm>
            <a:prstGeom prst="ellipse">
              <a:avLst/>
            </a:prstGeom>
            <a:solidFill>
              <a:srgbClr val="A296B5">
                <a:alpha val="100000"/>
              </a:srgbClr>
            </a:solidFill>
            <a:ln w="9000" cap="rnd">
              <a:solidFill>
                <a:srgbClr val="A296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2372156" y="4494974"/>
              <a:ext cx="66339" cy="66339"/>
            </a:xfrm>
            <a:prstGeom prst="ellipse">
              <a:avLst/>
            </a:prstGeom>
            <a:solidFill>
              <a:srgbClr val="8671AB">
                <a:alpha val="100000"/>
              </a:srgbClr>
            </a:solidFill>
            <a:ln w="9000" cap="rnd">
              <a:solidFill>
                <a:srgbClr val="8671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2851767" y="5544834"/>
              <a:ext cx="34441" cy="34441"/>
            </a:xfrm>
            <a:prstGeom prst="ellipse">
              <a:avLst/>
            </a:prstGeom>
            <a:solidFill>
              <a:srgbClr val="AFA7B9">
                <a:alpha val="100000"/>
              </a:srgbClr>
            </a:solidFill>
            <a:ln w="9000" cap="rnd">
              <a:solidFill>
                <a:srgbClr val="AFA7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2817835" y="5470805"/>
              <a:ext cx="37844" cy="37844"/>
            </a:xfrm>
            <a:prstGeom prst="ellipse">
              <a:avLst/>
            </a:prstGeom>
            <a:solidFill>
              <a:srgbClr val="ACA4B8">
                <a:alpha val="100000"/>
              </a:srgbClr>
            </a:solidFill>
            <a:ln w="9000" cap="rnd">
              <a:solidFill>
                <a:srgbClr val="ACA4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150048" y="5666315"/>
              <a:ext cx="27594" cy="27594"/>
            </a:xfrm>
            <a:prstGeom prst="ellipse">
              <a:avLst/>
            </a:prstGeom>
            <a:solidFill>
              <a:srgbClr val="BEB3B0">
                <a:alpha val="100000"/>
              </a:srgbClr>
            </a:solidFill>
            <a:ln w="9000" cap="rnd">
              <a:solidFill>
                <a:srgbClr val="BEB3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046803" y="5806734"/>
              <a:ext cx="11722" cy="11722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3291433" y="5431781"/>
              <a:ext cx="39488" cy="39488"/>
            </a:xfrm>
            <a:prstGeom prst="ellipse">
              <a:avLst/>
            </a:prstGeom>
            <a:solidFill>
              <a:srgbClr val="BDA49D">
                <a:alpha val="100000"/>
              </a:srgbClr>
            </a:solidFill>
            <a:ln w="9000" cap="rnd">
              <a:solidFill>
                <a:srgbClr val="BDA4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16760" y="983989"/>
              <a:ext cx="0" cy="5061579"/>
            </a:xfrm>
            <a:custGeom>
              <a:avLst/>
              <a:pathLst>
                <a:path w="0" h="5061579">
                  <a:moveTo>
                    <a:pt x="0" y="50615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1112892" y="5778929"/>
              <a:ext cx="141237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1112892" y="4856464"/>
              <a:ext cx="141237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112892" y="3933999"/>
              <a:ext cx="141237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1112892" y="3011534"/>
              <a:ext cx="141237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1112892" y="2089069"/>
              <a:ext cx="141237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1112892" y="1166604"/>
              <a:ext cx="141237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03" name="pl202"/>
            <p:cNvSpPr/>
            <p:nvPr/>
          </p:nvSpPr>
          <p:spPr>
            <a:xfrm>
              <a:off x="1281966" y="58168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281966" y="4894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281966" y="3971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281966" y="30494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281966" y="21269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281966" y="1204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16760" y="6045568"/>
              <a:ext cx="3004509" cy="0"/>
            </a:xfrm>
            <a:custGeom>
              <a:avLst/>
              <a:pathLst>
                <a:path w="3004509" h="0">
                  <a:moveTo>
                    <a:pt x="0" y="0"/>
                  </a:moveTo>
                  <a:lnTo>
                    <a:pt x="30045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884743" y="60455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470354" y="60455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055965" y="60455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641575" y="60455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4227186" y="60455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4"/>
            <p:cNvSpPr/>
            <p:nvPr/>
          </p:nvSpPr>
          <p:spPr>
            <a:xfrm>
              <a:off x="1797208" y="6106660"/>
              <a:ext cx="175071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2382818" y="6106660"/>
              <a:ext cx="175071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2985346" y="6106660"/>
              <a:ext cx="141237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3570956" y="6106660"/>
              <a:ext cx="141237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4156567" y="6106660"/>
              <a:ext cx="141237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347577" y="6234621"/>
              <a:ext cx="942875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beta-lm-DAS28-CRP</a:t>
              </a:r>
            </a:p>
          </p:txBody>
        </p:sp>
        <p:sp>
          <p:nvSpPr>
            <p:cNvPr id="221" name="tx220"/>
            <p:cNvSpPr/>
            <p:nvPr/>
          </p:nvSpPr>
          <p:spPr>
            <a:xfrm rot="-5400000">
              <a:off x="729592" y="3467104"/>
              <a:ext cx="558899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-log10(FDR)</a:t>
              </a:r>
            </a:p>
          </p:txBody>
        </p:sp>
        <p:sp>
          <p:nvSpPr>
            <p:cNvPr id="222" name="rc221"/>
            <p:cNvSpPr/>
            <p:nvPr/>
          </p:nvSpPr>
          <p:spPr>
            <a:xfrm>
              <a:off x="4460448" y="2119470"/>
              <a:ext cx="1738633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tx222"/>
            <p:cNvSpPr/>
            <p:nvPr/>
          </p:nvSpPr>
          <p:spPr>
            <a:xfrm>
              <a:off x="4530037" y="2172654"/>
              <a:ext cx="159945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-log10(p_DAS28CRP_lm)</a:t>
              </a:r>
            </a:p>
          </p:txBody>
        </p:sp>
        <p:sp>
          <p:nvSpPr>
            <p:cNvPr id="224" name="pt223"/>
            <p:cNvSpPr/>
            <p:nvPr/>
          </p:nvSpPr>
          <p:spPr>
            <a:xfrm>
              <a:off x="4611014" y="2469025"/>
              <a:ext cx="57502" cy="575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00956" y="2678423"/>
              <a:ext cx="77617" cy="776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593241" y="2890164"/>
              <a:ext cx="93049" cy="9304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586736" y="3103115"/>
              <a:ext cx="106057" cy="1060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7"/>
            <p:cNvSpPr/>
            <p:nvPr/>
          </p:nvSpPr>
          <p:spPr>
            <a:xfrm>
              <a:off x="4819082" y="24560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4819082" y="267554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4819082" y="28949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4819082" y="311445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32" name="rc231"/>
            <p:cNvSpPr/>
            <p:nvPr/>
          </p:nvSpPr>
          <p:spPr>
            <a:xfrm>
              <a:off x="4460448" y="3474639"/>
              <a:ext cx="1870762" cy="14354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33" name="pic2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0037" y="3743217"/>
              <a:ext cx="219455" cy="1097280"/>
            </a:xfrm>
            <a:prstGeom prst="rect">
              <a:avLst/>
            </a:prstGeom>
          </p:spPr>
        </p:pic>
        <p:sp>
          <p:nvSpPr>
            <p:cNvPr id="234" name="tx233"/>
            <p:cNvSpPr/>
            <p:nvPr/>
          </p:nvSpPr>
          <p:spPr>
            <a:xfrm>
              <a:off x="4819082" y="462424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4819082" y="43897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4819082" y="415529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4819082" y="392081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4530037" y="3521957"/>
              <a:ext cx="1731584" cy="136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result$beta_DAS28CRP_lm</a:t>
              </a:r>
            </a:p>
          </p:txBody>
        </p:sp>
        <p:sp>
          <p:nvSpPr>
            <p:cNvPr id="239" name="pl238"/>
            <p:cNvSpPr/>
            <p:nvPr/>
          </p:nvSpPr>
          <p:spPr>
            <a:xfrm>
              <a:off x="4530037" y="46659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530037" y="44314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530037" y="41969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4530037" y="39625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705602" y="46659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705602" y="44314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4705602" y="41969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705602" y="396251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2024-09-19T11:45:59Z</dcterms:modified>
  <cp:category/>
</cp:coreProperties>
</file>