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a21540ea9595e424310a8b72987541300748cb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226642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3449458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72274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6775" y="5316293"/>
              <a:ext cx="3922790" cy="0"/>
            </a:xfrm>
            <a:custGeom>
              <a:avLst/>
              <a:pathLst>
                <a:path w="3922790" h="0">
                  <a:moveTo>
                    <a:pt x="0" y="0"/>
                  </a:moveTo>
                  <a:lnTo>
                    <a:pt x="3922790" y="0"/>
                  </a:lnTo>
                  <a:lnTo>
                    <a:pt x="39227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6775" y="4175339"/>
              <a:ext cx="3922790" cy="0"/>
            </a:xfrm>
            <a:custGeom>
              <a:avLst/>
              <a:pathLst>
                <a:path w="3922790" h="0">
                  <a:moveTo>
                    <a:pt x="0" y="0"/>
                  </a:moveTo>
                  <a:lnTo>
                    <a:pt x="3922790" y="0"/>
                  </a:lnTo>
                  <a:lnTo>
                    <a:pt x="39227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6775" y="3034385"/>
              <a:ext cx="3922790" cy="0"/>
            </a:xfrm>
            <a:custGeom>
              <a:avLst/>
              <a:pathLst>
                <a:path w="3922790" h="0">
                  <a:moveTo>
                    <a:pt x="0" y="0"/>
                  </a:moveTo>
                  <a:lnTo>
                    <a:pt x="3922790" y="0"/>
                  </a:lnTo>
                  <a:lnTo>
                    <a:pt x="39227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6775" y="1893430"/>
              <a:ext cx="3922790" cy="0"/>
            </a:xfrm>
            <a:custGeom>
              <a:avLst/>
              <a:pathLst>
                <a:path w="3922790" h="0">
                  <a:moveTo>
                    <a:pt x="0" y="0"/>
                  </a:moveTo>
                  <a:lnTo>
                    <a:pt x="3922790" y="0"/>
                  </a:lnTo>
                  <a:lnTo>
                    <a:pt x="39227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15234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838050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60866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83681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6154" y="1208857"/>
              <a:ext cx="0" cy="4792008"/>
            </a:xfrm>
            <a:custGeom>
              <a:avLst/>
              <a:pathLst>
                <a:path w="0" h="4792008">
                  <a:moveTo>
                    <a:pt x="0" y="47920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694486" y="1834728"/>
              <a:ext cx="117405" cy="117405"/>
            </a:xfrm>
            <a:prstGeom prst="ellipse">
              <a:avLst/>
            </a:prstGeom>
            <a:solidFill>
              <a:srgbClr val="987EC5">
                <a:alpha val="100000"/>
              </a:srgbClr>
            </a:solidFill>
            <a:ln w="9000" cap="rnd">
              <a:solidFill>
                <a:srgbClr val="987E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1966538" y="2975682"/>
              <a:ext cx="117405" cy="117405"/>
            </a:xfrm>
            <a:prstGeom prst="ellipse">
              <a:avLst/>
            </a:prstGeom>
            <a:solidFill>
              <a:srgbClr val="DFD5ED">
                <a:alpha val="100000"/>
              </a:srgbClr>
            </a:solidFill>
            <a:ln w="9000" cap="rnd">
              <a:solidFill>
                <a:srgbClr val="DFD5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210898" y="4116636"/>
              <a:ext cx="117405" cy="117405"/>
            </a:xfrm>
            <a:prstGeom prst="ellipse">
              <a:avLst/>
            </a:prstGeom>
            <a:solidFill>
              <a:srgbClr val="D1C4E5">
                <a:alpha val="100000"/>
              </a:srgbClr>
            </a:solidFill>
            <a:ln w="9000" cap="rnd">
              <a:solidFill>
                <a:srgbClr val="D1C4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724614" y="5257591"/>
              <a:ext cx="117405" cy="117405"/>
            </a:xfrm>
            <a:prstGeom prst="ellipse">
              <a:avLst/>
            </a:prstGeom>
            <a:solidFill>
              <a:srgbClr val="FFF0ED">
                <a:alpha val="100000"/>
              </a:srgbClr>
            </a:solidFill>
            <a:ln w="9000" cap="rnd">
              <a:solidFill>
                <a:srgbClr val="FFF0E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789866" y="1834728"/>
              <a:ext cx="117405" cy="117405"/>
            </a:xfrm>
            <a:prstGeom prst="ellipse">
              <a:avLst/>
            </a:prstGeom>
            <a:solidFill>
              <a:srgbClr val="B7A3D6">
                <a:alpha val="100000"/>
              </a:srgbClr>
            </a:solidFill>
            <a:ln w="9000" cap="rnd">
              <a:solidFill>
                <a:srgbClr val="B7A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457593" y="2975682"/>
              <a:ext cx="117405" cy="117405"/>
            </a:xfrm>
            <a:prstGeom prst="ellipse">
              <a:avLst/>
            </a:prstGeom>
            <a:solidFill>
              <a:srgbClr val="9F87C9">
                <a:alpha val="100000"/>
              </a:srgbClr>
            </a:solidFill>
            <a:ln w="9000" cap="rnd">
              <a:solidFill>
                <a:srgbClr val="9F87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711573" y="4116636"/>
              <a:ext cx="117405" cy="117405"/>
            </a:xfrm>
            <a:prstGeom prst="ellipse">
              <a:avLst/>
            </a:prstGeom>
            <a:solidFill>
              <a:srgbClr val="FFBCAD">
                <a:alpha val="100000"/>
              </a:srgbClr>
            </a:solidFill>
            <a:ln w="9000" cap="rnd">
              <a:solidFill>
                <a:srgbClr val="FFBC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614261" y="5257591"/>
              <a:ext cx="117405" cy="117405"/>
            </a:xfrm>
            <a:prstGeom prst="ellipse">
              <a:avLst/>
            </a:prstGeom>
            <a:solidFill>
              <a:srgbClr val="FFF9F8">
                <a:alpha val="100000"/>
              </a:srgbClr>
            </a:solidFill>
            <a:ln w="9000" cap="rnd">
              <a:solidFill>
                <a:srgbClr val="FFF9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959954" y="1834728"/>
              <a:ext cx="117405" cy="117405"/>
            </a:xfrm>
            <a:prstGeom prst="ellipse">
              <a:avLst/>
            </a:prstGeom>
            <a:solidFill>
              <a:srgbClr val="B09BD3">
                <a:alpha val="100000"/>
              </a:srgbClr>
            </a:solidFill>
            <a:ln w="9000" cap="rnd">
              <a:solidFill>
                <a:srgbClr val="B09B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69187" y="2975682"/>
              <a:ext cx="117405" cy="117405"/>
            </a:xfrm>
            <a:prstGeom prst="ellipse">
              <a:avLst/>
            </a:prstGeom>
            <a:solidFill>
              <a:srgbClr val="C4B4DE">
                <a:alpha val="100000"/>
              </a:srgbClr>
            </a:solidFill>
            <a:ln w="9000" cap="rnd">
              <a:solidFill>
                <a:srgbClr val="C4B4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262407" y="4116636"/>
              <a:ext cx="117405" cy="117405"/>
            </a:xfrm>
            <a:prstGeom prst="ellipse">
              <a:avLst/>
            </a:prstGeom>
            <a:solidFill>
              <a:srgbClr val="CEC0E4">
                <a:alpha val="100000"/>
              </a:srgbClr>
            </a:solidFill>
            <a:ln w="9000" cap="rnd">
              <a:solidFill>
                <a:srgbClr val="CEC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763631" y="5257591"/>
              <a:ext cx="117405" cy="117405"/>
            </a:xfrm>
            <a:prstGeom prst="ellipse">
              <a:avLst/>
            </a:prstGeom>
            <a:solidFill>
              <a:srgbClr val="FFEDE9">
                <a:alpha val="100000"/>
              </a:srgbClr>
            </a:solidFill>
            <a:ln w="9000" cap="rnd">
              <a:solidFill>
                <a:srgbClr val="FFED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083905" y="1834728"/>
              <a:ext cx="117405" cy="117405"/>
            </a:xfrm>
            <a:prstGeom prst="ellipse">
              <a:avLst/>
            </a:prstGeom>
            <a:solidFill>
              <a:srgbClr val="AC96D0">
                <a:alpha val="100000"/>
              </a:srgbClr>
            </a:solidFill>
            <a:ln w="9000" cap="rnd">
              <a:solidFill>
                <a:srgbClr val="AC96D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281448" y="2975682"/>
              <a:ext cx="117405" cy="117405"/>
            </a:xfrm>
            <a:prstGeom prst="ellipse">
              <a:avLst/>
            </a:prstGeom>
            <a:solidFill>
              <a:srgbClr val="CDBFE3">
                <a:alpha val="100000"/>
              </a:srgbClr>
            </a:solidFill>
            <a:ln w="9000" cap="rnd">
              <a:solidFill>
                <a:srgbClr val="CDBF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126933" y="4116636"/>
              <a:ext cx="117405" cy="117405"/>
            </a:xfrm>
            <a:prstGeom prst="ellipse">
              <a:avLst/>
            </a:prstGeom>
            <a:solidFill>
              <a:srgbClr val="D5C9E8">
                <a:alpha val="100000"/>
              </a:srgbClr>
            </a:solidFill>
            <a:ln w="9000" cap="rnd">
              <a:solidFill>
                <a:srgbClr val="D5C9E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6381" y="5257591"/>
              <a:ext cx="117405" cy="117405"/>
            </a:xfrm>
            <a:prstGeom prst="ellipse">
              <a:avLst/>
            </a:prstGeom>
            <a:solidFill>
              <a:srgbClr val="FEFEFE">
                <a:alpha val="100000"/>
              </a:srgbClr>
            </a:solidFill>
            <a:ln w="9000" cap="rnd">
              <a:solidFill>
                <a:srgbClr val="FEFE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198222" y="1834728"/>
              <a:ext cx="117405" cy="117405"/>
            </a:xfrm>
            <a:prstGeom prst="ellipse">
              <a:avLst/>
            </a:prstGeom>
            <a:solidFill>
              <a:srgbClr val="A891CE">
                <a:alpha val="100000"/>
              </a:srgbClr>
            </a:solidFill>
            <a:ln w="9000" cap="rnd">
              <a:solidFill>
                <a:srgbClr val="A891C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323278" y="2975682"/>
              <a:ext cx="117405" cy="117405"/>
            </a:xfrm>
            <a:prstGeom prst="ellipse">
              <a:avLst/>
            </a:prstGeom>
            <a:solidFill>
              <a:srgbClr val="A38CCB">
                <a:alpha val="100000"/>
              </a:srgbClr>
            </a:solidFill>
            <a:ln w="9000" cap="rnd">
              <a:solidFill>
                <a:srgbClr val="A38C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011094" y="4116636"/>
              <a:ext cx="117405" cy="117405"/>
            </a:xfrm>
            <a:prstGeom prst="ellipse">
              <a:avLst/>
            </a:prstGeom>
            <a:solidFill>
              <a:srgbClr val="DCD2EB">
                <a:alpha val="100000"/>
              </a:srgbClr>
            </a:solidFill>
            <a:ln w="9000" cap="rnd">
              <a:solidFill>
                <a:srgbClr val="DCD2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64701" y="5257591"/>
              <a:ext cx="117405" cy="117405"/>
            </a:xfrm>
            <a:prstGeom prst="ellipse">
              <a:avLst/>
            </a:prstGeom>
            <a:solidFill>
              <a:srgbClr val="FFF5F3">
                <a:alpha val="100000"/>
              </a:srgbClr>
            </a:solidFill>
            <a:ln w="9000" cap="rnd">
              <a:solidFill>
                <a:srgbClr val="FFF5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32555" y="1834728"/>
              <a:ext cx="117405" cy="117405"/>
            </a:xfrm>
            <a:prstGeom prst="ellipse">
              <a:avLst/>
            </a:prstGeom>
            <a:solidFill>
              <a:srgbClr val="7154B0">
                <a:alpha val="100000"/>
              </a:srgbClr>
            </a:solidFill>
            <a:ln w="9000" cap="rnd">
              <a:solidFill>
                <a:srgbClr val="715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55041" y="2975682"/>
              <a:ext cx="117405" cy="117405"/>
            </a:xfrm>
            <a:prstGeom prst="ellipse">
              <a:avLst/>
            </a:prstGeom>
            <a:solidFill>
              <a:srgbClr val="967CC4">
                <a:alpha val="100000"/>
              </a:srgbClr>
            </a:solidFill>
            <a:ln w="9000" cap="rnd">
              <a:solidFill>
                <a:srgbClr val="967C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783285" y="4116636"/>
              <a:ext cx="117405" cy="117405"/>
            </a:xfrm>
            <a:prstGeom prst="ellipse">
              <a:avLst/>
            </a:prstGeom>
            <a:solidFill>
              <a:srgbClr val="EBE5F4">
                <a:alpha val="100000"/>
              </a:srgbClr>
            </a:solidFill>
            <a:ln w="9000" cap="rnd">
              <a:solidFill>
                <a:srgbClr val="EBE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35693" y="5257591"/>
              <a:ext cx="117405" cy="117405"/>
            </a:xfrm>
            <a:prstGeom prst="ellipse">
              <a:avLst/>
            </a:prstGeom>
            <a:solidFill>
              <a:srgbClr val="FFCCC1">
                <a:alpha val="100000"/>
              </a:srgbClr>
            </a:solidFill>
            <a:ln w="9000" cap="rnd">
              <a:solidFill>
                <a:srgbClr val="FFCC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61519" y="1834728"/>
              <a:ext cx="117405" cy="117405"/>
            </a:xfrm>
            <a:prstGeom prst="ellipse">
              <a:avLst/>
            </a:prstGeom>
            <a:solidFill>
              <a:srgbClr val="CEC0E4">
                <a:alpha val="100000"/>
              </a:srgbClr>
            </a:solidFill>
            <a:ln w="9000" cap="rnd">
              <a:solidFill>
                <a:srgbClr val="CEC0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78540" y="2975682"/>
              <a:ext cx="117405" cy="117405"/>
            </a:xfrm>
            <a:prstGeom prst="ellipse">
              <a:avLst/>
            </a:prstGeom>
            <a:solidFill>
              <a:srgbClr val="E5DDF0">
                <a:alpha val="100000"/>
              </a:srgbClr>
            </a:solidFill>
            <a:ln w="9000" cap="rnd">
              <a:solidFill>
                <a:srgbClr val="E5DD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42007" y="4116636"/>
              <a:ext cx="117405" cy="117405"/>
            </a:xfrm>
            <a:prstGeom prst="ellipse">
              <a:avLst/>
            </a:prstGeom>
            <a:solidFill>
              <a:srgbClr val="EEE9F6">
                <a:alpha val="100000"/>
              </a:srgbClr>
            </a:solidFill>
            <a:ln w="9000" cap="rnd">
              <a:solidFill>
                <a:srgbClr val="EEE9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12931" y="5257591"/>
              <a:ext cx="117405" cy="117405"/>
            </a:xfrm>
            <a:prstGeom prst="ellipse">
              <a:avLst/>
            </a:prstGeom>
            <a:solidFill>
              <a:srgbClr val="FFF1EE">
                <a:alpha val="100000"/>
              </a:srgbClr>
            </a:solidFill>
            <a:ln w="9000" cap="rnd">
              <a:solidFill>
                <a:srgbClr val="FFF1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14669" y="1834728"/>
              <a:ext cx="117405" cy="117405"/>
            </a:xfrm>
            <a:prstGeom prst="ellipse">
              <a:avLst/>
            </a:prstGeom>
            <a:solidFill>
              <a:srgbClr val="F9F7FC">
                <a:alpha val="100000"/>
              </a:srgbClr>
            </a:solidFill>
            <a:ln w="9000" cap="rnd">
              <a:solidFill>
                <a:srgbClr val="F9F7F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810684" y="2975682"/>
              <a:ext cx="117405" cy="117405"/>
            </a:xfrm>
            <a:prstGeom prst="ellipse">
              <a:avLst/>
            </a:prstGeom>
            <a:solidFill>
              <a:srgbClr val="E9E3F3">
                <a:alpha val="100000"/>
              </a:srgbClr>
            </a:solidFill>
            <a:ln w="9000" cap="rnd">
              <a:solidFill>
                <a:srgbClr val="E9E3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135795" y="4116636"/>
              <a:ext cx="117405" cy="117405"/>
            </a:xfrm>
            <a:prstGeom prst="ellipse">
              <a:avLst/>
            </a:prstGeom>
            <a:solidFill>
              <a:srgbClr val="AA94CF">
                <a:alpha val="100000"/>
              </a:srgbClr>
            </a:solidFill>
            <a:ln w="9000" cap="rnd">
              <a:solidFill>
                <a:srgbClr val="AA94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40099" y="5257591"/>
              <a:ext cx="117405" cy="117405"/>
            </a:xfrm>
            <a:prstGeom prst="ellipse">
              <a:avLst/>
            </a:prstGeom>
            <a:solidFill>
              <a:srgbClr val="E7E0F2">
                <a:alpha val="100000"/>
              </a:srgbClr>
            </a:solidFill>
            <a:ln w="9000" cap="rnd">
              <a:solidFill>
                <a:srgbClr val="E7E0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04750" y="1834728"/>
              <a:ext cx="117405" cy="117405"/>
            </a:xfrm>
            <a:prstGeom prst="ellipse">
              <a:avLst/>
            </a:prstGeom>
            <a:solidFill>
              <a:srgbClr val="7C5FB5">
                <a:alpha val="100000"/>
              </a:srgbClr>
            </a:solidFill>
            <a:ln w="9000" cap="rnd">
              <a:solidFill>
                <a:srgbClr val="7C5F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94368" y="2975682"/>
              <a:ext cx="117405" cy="117405"/>
            </a:xfrm>
            <a:prstGeom prst="ellipse">
              <a:avLst/>
            </a:prstGeom>
            <a:solidFill>
              <a:srgbClr val="BBA8D8">
                <a:alpha val="100000"/>
              </a:srgbClr>
            </a:solidFill>
            <a:ln w="9000" cap="rnd">
              <a:solidFill>
                <a:srgbClr val="BBA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89409" y="4116636"/>
              <a:ext cx="117405" cy="117405"/>
            </a:xfrm>
            <a:prstGeom prst="ellipse">
              <a:avLst/>
            </a:prstGeom>
            <a:solidFill>
              <a:srgbClr val="E4DCF0">
                <a:alpha val="100000"/>
              </a:srgbClr>
            </a:solidFill>
            <a:ln w="9000" cap="rnd">
              <a:solidFill>
                <a:srgbClr val="E4DC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46575" y="5257591"/>
              <a:ext cx="117405" cy="117405"/>
            </a:xfrm>
            <a:prstGeom prst="ellipse">
              <a:avLst/>
            </a:prstGeom>
            <a:solidFill>
              <a:srgbClr val="FFDBD3">
                <a:alpha val="100000"/>
              </a:srgbClr>
            </a:solidFill>
            <a:ln w="9000" cap="rnd">
              <a:solidFill>
                <a:srgbClr val="FFDB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59798" y="1834728"/>
              <a:ext cx="117405" cy="117405"/>
            </a:xfrm>
            <a:prstGeom prst="ellipse">
              <a:avLst/>
            </a:prstGeom>
            <a:solidFill>
              <a:srgbClr val="9075C0">
                <a:alpha val="100000"/>
              </a:srgbClr>
            </a:solidFill>
            <a:ln w="9000" cap="rnd">
              <a:solidFill>
                <a:srgbClr val="9075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41322" y="2975682"/>
              <a:ext cx="117405" cy="117405"/>
            </a:xfrm>
            <a:prstGeom prst="ellipse">
              <a:avLst/>
            </a:prstGeom>
            <a:solidFill>
              <a:srgbClr val="CFC2E4">
                <a:alpha val="100000"/>
              </a:srgbClr>
            </a:solidFill>
            <a:ln w="9000" cap="rnd">
              <a:solidFill>
                <a:srgbClr val="CFC2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71454" y="4116636"/>
              <a:ext cx="117405" cy="117405"/>
            </a:xfrm>
            <a:prstGeom prst="ellipse">
              <a:avLst/>
            </a:prstGeom>
            <a:solidFill>
              <a:srgbClr val="F4F1F9">
                <a:alpha val="100000"/>
              </a:srgbClr>
            </a:solidFill>
            <a:ln w="9000" cap="rnd">
              <a:solidFill>
                <a:srgbClr val="F4F1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908134" y="5257591"/>
              <a:ext cx="117405" cy="117405"/>
            </a:xfrm>
            <a:prstGeom prst="ellipse">
              <a:avLst/>
            </a:prstGeom>
            <a:solidFill>
              <a:srgbClr val="E3DAEF">
                <a:alpha val="100000"/>
              </a:srgbClr>
            </a:solidFill>
            <a:ln w="9000" cap="rnd">
              <a:solidFill>
                <a:srgbClr val="E3DA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661417" y="1834728"/>
              <a:ext cx="117405" cy="117405"/>
            </a:xfrm>
            <a:prstGeom prst="ellipse">
              <a:avLst/>
            </a:prstGeom>
            <a:solidFill>
              <a:srgbClr val="BCAAD9">
                <a:alpha val="100000"/>
              </a:srgbClr>
            </a:solidFill>
            <a:ln w="9000" cap="rnd">
              <a:solidFill>
                <a:srgbClr val="BCAAD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07520" y="2975682"/>
              <a:ext cx="117405" cy="117405"/>
            </a:xfrm>
            <a:prstGeom prst="ellipse">
              <a:avLst/>
            </a:prstGeom>
            <a:solidFill>
              <a:srgbClr val="DCD2EB">
                <a:alpha val="100000"/>
              </a:srgbClr>
            </a:solidFill>
            <a:ln w="9000" cap="rnd">
              <a:solidFill>
                <a:srgbClr val="DCD2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969367" y="4116636"/>
              <a:ext cx="117405" cy="117405"/>
            </a:xfrm>
            <a:prstGeom prst="ellipse">
              <a:avLst/>
            </a:prstGeom>
            <a:solidFill>
              <a:srgbClr val="B09BD2">
                <a:alpha val="100000"/>
              </a:srgbClr>
            </a:solidFill>
            <a:ln w="9000" cap="rnd">
              <a:solidFill>
                <a:srgbClr val="B09B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2234" y="5257591"/>
              <a:ext cx="117405" cy="117405"/>
            </a:xfrm>
            <a:prstGeom prst="ellipse">
              <a:avLst/>
            </a:prstGeom>
            <a:solidFill>
              <a:srgbClr val="F8F5FB">
                <a:alpha val="100000"/>
              </a:srgbClr>
            </a:solidFill>
            <a:ln w="9000" cap="rnd">
              <a:solidFill>
                <a:srgbClr val="F8F5F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404308" y="1834728"/>
              <a:ext cx="117405" cy="117405"/>
            </a:xfrm>
            <a:prstGeom prst="ellipse">
              <a:avLst/>
            </a:prstGeom>
            <a:solidFill>
              <a:srgbClr val="A189CA">
                <a:alpha val="100000"/>
              </a:srgbClr>
            </a:solidFill>
            <a:ln w="9000" cap="rnd">
              <a:solidFill>
                <a:srgbClr val="A189C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014691" y="2975682"/>
              <a:ext cx="117405" cy="117405"/>
            </a:xfrm>
            <a:prstGeom prst="ellipse">
              <a:avLst/>
            </a:prstGeom>
            <a:solidFill>
              <a:srgbClr val="AE99D1">
                <a:alpha val="100000"/>
              </a:srgbClr>
            </a:solidFill>
            <a:ln w="9000" cap="rnd">
              <a:solidFill>
                <a:srgbClr val="AE99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14631" y="4116636"/>
              <a:ext cx="117405" cy="117405"/>
            </a:xfrm>
            <a:prstGeom prst="ellipse">
              <a:avLst/>
            </a:prstGeom>
            <a:solidFill>
              <a:srgbClr val="E9E2F3">
                <a:alpha val="100000"/>
              </a:srgbClr>
            </a:solidFill>
            <a:ln w="9000" cap="rnd">
              <a:solidFill>
                <a:srgbClr val="E9E2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576178" y="5257591"/>
              <a:ext cx="117405" cy="117405"/>
            </a:xfrm>
            <a:prstGeom prst="ellipse">
              <a:avLst/>
            </a:prstGeom>
            <a:solidFill>
              <a:srgbClr val="C0AEDB">
                <a:alpha val="100000"/>
              </a:srgbClr>
            </a:solidFill>
            <a:ln w="9000" cap="rnd">
              <a:solidFill>
                <a:srgbClr val="C0AE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5957" y="1834728"/>
              <a:ext cx="117405" cy="117405"/>
            </a:xfrm>
            <a:prstGeom prst="ellipse">
              <a:avLst/>
            </a:prstGeom>
            <a:solidFill>
              <a:srgbClr val="AF99D2">
                <a:alpha val="100000"/>
              </a:srgbClr>
            </a:solidFill>
            <a:ln w="9000" cap="rnd">
              <a:solidFill>
                <a:srgbClr val="AF99D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01574" y="2975682"/>
              <a:ext cx="117405" cy="117405"/>
            </a:xfrm>
            <a:prstGeom prst="ellipse">
              <a:avLst/>
            </a:prstGeom>
            <a:solidFill>
              <a:srgbClr val="CCBEE2">
                <a:alpha val="100000"/>
              </a:srgbClr>
            </a:solidFill>
            <a:ln w="9000" cap="rnd">
              <a:solidFill>
                <a:srgbClr val="CCBE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486524" y="4116636"/>
              <a:ext cx="117405" cy="117405"/>
            </a:xfrm>
            <a:prstGeom prst="ellipse">
              <a:avLst/>
            </a:prstGeom>
            <a:solidFill>
              <a:srgbClr val="8165B9">
                <a:alpha val="100000"/>
              </a:srgbClr>
            </a:solidFill>
            <a:ln w="9000" cap="rnd">
              <a:solidFill>
                <a:srgbClr val="8165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15114" y="5257591"/>
              <a:ext cx="117405" cy="117405"/>
            </a:xfrm>
            <a:prstGeom prst="ellipse">
              <a:avLst/>
            </a:prstGeom>
            <a:solidFill>
              <a:srgbClr val="E2D9EF">
                <a:alpha val="100000"/>
              </a:srgbClr>
            </a:solidFill>
            <a:ln w="9000" cap="rnd">
              <a:solidFill>
                <a:srgbClr val="E2D9E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093013" y="1834728"/>
              <a:ext cx="117405" cy="117405"/>
            </a:xfrm>
            <a:prstGeom prst="ellipse">
              <a:avLst/>
            </a:prstGeom>
            <a:solidFill>
              <a:srgbClr val="D7CCE9">
                <a:alpha val="100000"/>
              </a:srgbClr>
            </a:solidFill>
            <a:ln w="9000" cap="rnd">
              <a:solidFill>
                <a:srgbClr val="D7CC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735334" y="2975682"/>
              <a:ext cx="117405" cy="117405"/>
            </a:xfrm>
            <a:prstGeom prst="ellipse">
              <a:avLst/>
            </a:prstGeom>
            <a:solidFill>
              <a:srgbClr val="B9A6D8">
                <a:alpha val="100000"/>
              </a:srgbClr>
            </a:solidFill>
            <a:ln w="9000" cap="rnd">
              <a:solidFill>
                <a:srgbClr val="B9A6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11025" y="4116636"/>
              <a:ext cx="117405" cy="117405"/>
            </a:xfrm>
            <a:prstGeom prst="ellipse">
              <a:avLst/>
            </a:prstGeom>
            <a:solidFill>
              <a:srgbClr val="DCD2EB">
                <a:alpha val="100000"/>
              </a:srgbClr>
            </a:solidFill>
            <a:ln w="9000" cap="rnd">
              <a:solidFill>
                <a:srgbClr val="DCD2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80222" y="5257591"/>
              <a:ext cx="117405" cy="117405"/>
            </a:xfrm>
            <a:prstGeom prst="ellipse">
              <a:avLst/>
            </a:prstGeom>
            <a:solidFill>
              <a:srgbClr val="ECE6F4">
                <a:alpha val="100000"/>
              </a:srgbClr>
            </a:solidFill>
            <a:ln w="9000" cap="rnd">
              <a:solidFill>
                <a:srgbClr val="ECE6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28623" y="1834728"/>
              <a:ext cx="117405" cy="117405"/>
            </a:xfrm>
            <a:prstGeom prst="ellipse">
              <a:avLst/>
            </a:prstGeom>
            <a:solidFill>
              <a:srgbClr val="AA94CF">
                <a:alpha val="100000"/>
              </a:srgbClr>
            </a:solidFill>
            <a:ln w="9000" cap="rnd">
              <a:solidFill>
                <a:srgbClr val="AA94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495661" y="2975682"/>
              <a:ext cx="117405" cy="117405"/>
            </a:xfrm>
            <a:prstGeom prst="ellipse">
              <a:avLst/>
            </a:prstGeom>
            <a:solidFill>
              <a:srgbClr val="C3B2DD">
                <a:alpha val="100000"/>
              </a:srgbClr>
            </a:solidFill>
            <a:ln w="9000" cap="rnd">
              <a:solidFill>
                <a:srgbClr val="C3B2D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580490" y="4116636"/>
              <a:ext cx="117405" cy="117405"/>
            </a:xfrm>
            <a:prstGeom prst="ellipse">
              <a:avLst/>
            </a:prstGeom>
            <a:solidFill>
              <a:srgbClr val="FDFCFE">
                <a:alpha val="100000"/>
              </a:srgbClr>
            </a:solidFill>
            <a:ln w="9000" cap="rnd">
              <a:solidFill>
                <a:srgbClr val="FDF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84493" y="5257591"/>
              <a:ext cx="117405" cy="117405"/>
            </a:xfrm>
            <a:prstGeom prst="ellipse">
              <a:avLst/>
            </a:prstGeom>
            <a:solidFill>
              <a:srgbClr val="FCFBFD">
                <a:alpha val="100000"/>
              </a:srgbClr>
            </a:solidFill>
            <a:ln w="9000" cap="rnd">
              <a:solidFill>
                <a:srgbClr val="FCFBF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27520" y="1834728"/>
              <a:ext cx="117405" cy="117405"/>
            </a:xfrm>
            <a:prstGeom prst="ellipse">
              <a:avLst/>
            </a:prstGeom>
            <a:solidFill>
              <a:srgbClr val="886DBC">
                <a:alpha val="100000"/>
              </a:srgbClr>
            </a:solidFill>
            <a:ln w="9000" cap="rnd">
              <a:solidFill>
                <a:srgbClr val="886D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317807" y="2975682"/>
              <a:ext cx="117405" cy="117405"/>
            </a:xfrm>
            <a:prstGeom prst="ellipse">
              <a:avLst/>
            </a:prstGeom>
            <a:solidFill>
              <a:srgbClr val="CCBDE2">
                <a:alpha val="100000"/>
              </a:srgbClr>
            </a:solidFill>
            <a:ln w="9000" cap="rnd">
              <a:solidFill>
                <a:srgbClr val="CCBD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66138" y="4116636"/>
              <a:ext cx="117405" cy="117405"/>
            </a:xfrm>
            <a:prstGeom prst="ellipse">
              <a:avLst/>
            </a:prstGeom>
            <a:solidFill>
              <a:srgbClr val="B8A4D7">
                <a:alpha val="100000"/>
              </a:srgbClr>
            </a:solidFill>
            <a:ln w="9000" cap="rnd">
              <a:solidFill>
                <a:srgbClr val="B8A4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1902" y="5257591"/>
              <a:ext cx="117405" cy="117405"/>
            </a:xfrm>
            <a:prstGeom prst="ellipse">
              <a:avLst/>
            </a:prstGeom>
            <a:solidFill>
              <a:srgbClr val="FFD0C5">
                <a:alpha val="100000"/>
              </a:srgbClr>
            </a:solidFill>
            <a:ln w="9000" cap="rnd">
              <a:solidFill>
                <a:srgbClr val="FFD0C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241014" y="1834728"/>
              <a:ext cx="117405" cy="117405"/>
            </a:xfrm>
            <a:prstGeom prst="ellipse">
              <a:avLst/>
            </a:prstGeom>
            <a:solidFill>
              <a:srgbClr val="886CBC">
                <a:alpha val="100000"/>
              </a:srgbClr>
            </a:solidFill>
            <a:ln w="9000" cap="rnd">
              <a:solidFill>
                <a:srgbClr val="886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86657" y="2975682"/>
              <a:ext cx="117405" cy="117405"/>
            </a:xfrm>
            <a:prstGeom prst="ellipse">
              <a:avLst/>
            </a:prstGeom>
            <a:solidFill>
              <a:srgbClr val="8F74C0">
                <a:alpha val="100000"/>
              </a:srgbClr>
            </a:solidFill>
            <a:ln w="9000" cap="rnd">
              <a:solidFill>
                <a:srgbClr val="8F74C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024327" y="4116636"/>
              <a:ext cx="117405" cy="117405"/>
            </a:xfrm>
            <a:prstGeom prst="ellipse">
              <a:avLst/>
            </a:prstGeom>
            <a:solidFill>
              <a:srgbClr val="DBD1EB">
                <a:alpha val="100000"/>
              </a:srgbClr>
            </a:solidFill>
            <a:ln w="9000" cap="rnd">
              <a:solidFill>
                <a:srgbClr val="DBD1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840947" y="5257591"/>
              <a:ext cx="117405" cy="117405"/>
            </a:xfrm>
            <a:prstGeom prst="ellipse">
              <a:avLst/>
            </a:prstGeom>
            <a:solidFill>
              <a:srgbClr val="E7E0F2">
                <a:alpha val="100000"/>
              </a:srgbClr>
            </a:solidFill>
            <a:ln w="9000" cap="rnd">
              <a:solidFill>
                <a:srgbClr val="E7E0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36260" y="1834728"/>
              <a:ext cx="117405" cy="117405"/>
            </a:xfrm>
            <a:prstGeom prst="ellipse">
              <a:avLst/>
            </a:prstGeom>
            <a:solidFill>
              <a:srgbClr val="DBD0EB">
                <a:alpha val="100000"/>
              </a:srgbClr>
            </a:solidFill>
            <a:ln w="9000" cap="rnd">
              <a:solidFill>
                <a:srgbClr val="DBD0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30057" y="2975682"/>
              <a:ext cx="117405" cy="117405"/>
            </a:xfrm>
            <a:prstGeom prst="ellipse">
              <a:avLst/>
            </a:prstGeom>
            <a:solidFill>
              <a:srgbClr val="FFCDC1">
                <a:alpha val="100000"/>
              </a:srgbClr>
            </a:solidFill>
            <a:ln w="9000" cap="rnd">
              <a:solidFill>
                <a:srgbClr val="FFCD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465248" y="4116636"/>
              <a:ext cx="117405" cy="117405"/>
            </a:xfrm>
            <a:prstGeom prst="ellipse">
              <a:avLst/>
            </a:prstGeom>
            <a:solidFill>
              <a:srgbClr val="FFC6BA">
                <a:alpha val="100000"/>
              </a:srgbClr>
            </a:solidFill>
            <a:ln w="9000" cap="rnd">
              <a:solidFill>
                <a:srgbClr val="FFC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764574" y="5257591"/>
              <a:ext cx="117405" cy="117405"/>
            </a:xfrm>
            <a:prstGeom prst="ellipse">
              <a:avLst/>
            </a:prstGeom>
            <a:solidFill>
              <a:srgbClr val="FFEDE9">
                <a:alpha val="100000"/>
              </a:srgbClr>
            </a:solidFill>
            <a:ln w="9000" cap="rnd">
              <a:solidFill>
                <a:srgbClr val="FFEDE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219566" y="1647183"/>
              <a:ext cx="65760" cy="202035"/>
            </a:xfrm>
            <a:custGeom>
              <a:avLst/>
              <a:pathLst>
                <a:path w="65760" h="202035">
                  <a:moveTo>
                    <a:pt x="0" y="0"/>
                  </a:moveTo>
                  <a:lnTo>
                    <a:pt x="65760" y="202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950964" y="1829362"/>
              <a:ext cx="296779" cy="56714"/>
            </a:xfrm>
            <a:custGeom>
              <a:avLst/>
              <a:pathLst>
                <a:path w="296779" h="56714">
                  <a:moveTo>
                    <a:pt x="0" y="0"/>
                  </a:moveTo>
                  <a:lnTo>
                    <a:pt x="296779" y="56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364514" y="1922002"/>
              <a:ext cx="1968475" cy="117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Alpha-D-Glucose 1,6-bisphosphate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996939" y="1722817"/>
              <a:ext cx="1336051" cy="117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Guanosine diphosphate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348813" y="4027522"/>
              <a:ext cx="555169" cy="93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Citric acid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212654" y="1585191"/>
              <a:ext cx="984052" cy="92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Homovanillic acid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49342" y="1755137"/>
              <a:ext cx="878761" cy="118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Glyceraldehyde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8183" y="5273565"/>
              <a:ext cx="23596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CRP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73012" y="4132610"/>
              <a:ext cx="211132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SJC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79288" y="2991656"/>
              <a:ext cx="20485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TJC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60516" y="1850702"/>
              <a:ext cx="22362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584156" y="60618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806972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029788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252604" y="606175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961649" y="6170706"/>
              <a:ext cx="8930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-log10(pvalue)</a:t>
              </a:r>
            </a:p>
          </p:txBody>
        </p:sp>
        <p:pic>
          <p:nvPicPr>
            <p:cNvPr id="105" name="pic10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8333" y="3155716"/>
              <a:ext cx="219455" cy="1097280"/>
            </a:xfrm>
            <a:prstGeom prst="rect">
              <a:avLst/>
            </a:prstGeom>
          </p:spPr>
        </p:pic>
        <p:sp>
          <p:nvSpPr>
            <p:cNvPr id="106" name="tx105"/>
            <p:cNvSpPr/>
            <p:nvPr/>
          </p:nvSpPr>
          <p:spPr>
            <a:xfrm>
              <a:off x="5867378" y="4194865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867378" y="3888934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867378" y="35830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867378" y="32770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578333" y="2968017"/>
              <a:ext cx="68328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Correlation</a:t>
              </a:r>
            </a:p>
          </p:txBody>
        </p:sp>
        <p:sp>
          <p:nvSpPr>
            <p:cNvPr id="111" name="pl110"/>
            <p:cNvSpPr/>
            <p:nvPr/>
          </p:nvSpPr>
          <p:spPr>
            <a:xfrm>
              <a:off x="5578333" y="4236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578333" y="39306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78333" y="36246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578333" y="331876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753898" y="4236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753898" y="39306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753898" y="362469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53898" y="331876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46775" y="950673"/>
              <a:ext cx="465757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P_MH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2024-10-11T14:52:28Z</dcterms:modified>
  <cp:category/>
</cp:coreProperties>
</file>