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2670" y="983989"/>
              <a:ext cx="4908540" cy="497923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4039392" y="561988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131739" y="561988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5714682" y="357299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6049392" y="303658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3929719" y="541368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3270988" y="446738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3408286" y="543391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989671" y="535116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747202" y="514659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989075" y="556715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839641" y="524071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083538" y="504722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719129" y="543391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995777" y="553055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106038" y="537231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057025" y="563689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032149" y="537231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281853" y="331260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666086" y="335707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587083" y="496918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551741" y="471640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736396" y="554280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633793" y="419447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391868" y="563689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987896" y="298902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902008" y="528584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660651" y="408576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186460" y="560258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46953" y="509757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422410" y="453184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475347" y="456351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716177" y="419447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890078" y="535116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914567" y="567006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651574" y="509757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552751" y="433397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219923" y="567006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079561" y="294101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969721" y="496918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631286" y="465633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011729" y="558403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67224" y="298902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911037" y="563689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703094" y="521767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029709" y="491544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6348" y="419447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47905" y="429967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440632" y="549279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152512" y="401132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547939" y="412239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210717" y="530792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369546" y="521767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509288" y="535116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004618" y="433397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86586" y="313035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029179" y="549279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133573" y="547346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98416" y="368115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049211" y="536990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571992" y="471640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114002" y="530792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474407" y="448958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993385" y="566998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565890" y="1940041"/>
              <a:ext cx="117405" cy="117405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30784" y="504722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298405" y="514659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159770" y="509757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804483" y="458272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64153" y="532970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308676" y="429967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331775" y="2643389"/>
              <a:ext cx="117405" cy="117405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000004" y="560258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581373" y="486033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55046" y="553055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793579" y="365639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704345" y="541368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10846" y="472900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77766" y="488806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106231" y="531916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898646" y="1151615"/>
              <a:ext cx="117405" cy="117405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250253" y="385765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18801" y="419447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049211" y="417091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49211" y="437947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911977" y="468654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924134" y="449979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424779" y="369747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596841" y="419447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658104" y="404874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203451" y="502155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952645" y="494248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835145" y="422992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857507" y="560258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826227" y="537231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722364" y="567006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210287" y="547346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053821" y="545384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2054" y="449979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191563" y="526343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48014" y="524071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183050" y="483225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118512" y="547346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111329" y="532970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081913" y="560258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15302" y="326769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33166" y="408576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9809" y="326769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974489" y="509757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185336" y="502155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183056" y="468654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649335" y="419447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744445" y="449979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610735" y="381822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740076" y="2109669"/>
              <a:ext cx="117405" cy="117405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259227" y="541368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961820" y="545384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788496" y="404874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068899" y="563689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058985" y="524071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845226" y="325607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001436" y="514659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749527" y="2382534"/>
              <a:ext cx="117405" cy="117405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720010" y="549279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069608" y="567819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88401" y="308369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55844" y="518935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951473" y="449979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45152" y="449979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147059" y="518613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89065" y="530792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22922" y="545384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16266" y="514659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847001" y="537231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854547" y="483793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073554" y="526343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882739" y="462575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014562" y="393529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898562" y="496918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839098" y="433397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920796" y="502155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957257" y="565361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77700" y="545384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188361" y="429967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049211" y="486452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117999" y="567006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941985" y="513667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972653" y="563689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058034" y="526343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277995" y="530792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850896" y="377838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818227" y="528584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857085" y="298902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25445" y="525861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043490" y="502155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852336" y="365639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979416" y="524071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037451" y="509757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807525" y="459481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48054" y="467644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963127" y="4656334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037916" y="547346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229930" y="545384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768445" y="549279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314459" y="2165219"/>
              <a:ext cx="117405" cy="117405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120503" y="521767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049211" y="504583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16288" y="536876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17617" y="507256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327679" y="507256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049211" y="490188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212305" y="561988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517492" y="3686548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84962" y="556715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745110" y="545138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406620" y="5115852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049211" y="445910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269234" y="419447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2534899" y="322235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363253" y="353066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481803" y="3857655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700467" y="4625759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2984724" y="2274848"/>
              <a:ext cx="117405" cy="117405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178394" y="5240713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41917" y="5530557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911172" y="5599861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3983293" y="509757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049211" y="5273786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3973957" y="5547550"/>
              <a:ext cx="117405" cy="117405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299389" y="983989"/>
              <a:ext cx="0" cy="4979233"/>
            </a:xfrm>
            <a:custGeom>
              <a:avLst/>
              <a:pathLst>
                <a:path w="0" h="4979233">
                  <a:moveTo>
                    <a:pt x="0" y="49792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916439" y="983989"/>
              <a:ext cx="0" cy="4979233"/>
            </a:xfrm>
            <a:custGeom>
              <a:avLst/>
              <a:pathLst>
                <a:path w="0" h="4979233">
                  <a:moveTo>
                    <a:pt x="0" y="49792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422670" y="2886050"/>
              <a:ext cx="4908540" cy="0"/>
            </a:xfrm>
            <a:custGeom>
              <a:avLst/>
              <a:pathLst>
                <a:path w="4908540" h="0">
                  <a:moveTo>
                    <a:pt x="0" y="0"/>
                  </a:moveTo>
                  <a:lnTo>
                    <a:pt x="4908540" y="0"/>
                  </a:lnTo>
                  <a:lnTo>
                    <a:pt x="490854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8" name="tx197"/>
            <p:cNvSpPr/>
            <p:nvPr/>
          </p:nvSpPr>
          <p:spPr>
            <a:xfrm>
              <a:off x="1495822" y="1752774"/>
              <a:ext cx="2249686" cy="1339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Alpha-D-Glucose 1,6-bisphosphate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4855610" y="2788232"/>
              <a:ext cx="795393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Inosinic acid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2042955" y="1125279"/>
              <a:ext cx="1044315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Glycocholic acid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3885890" y="2032240"/>
              <a:ext cx="610695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L-Alanine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3655565" y="2526300"/>
              <a:ext cx="578442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L-Proline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2711172" y="2031526"/>
              <a:ext cx="1028435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Indolelactic acid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2367684" y="2419833"/>
              <a:ext cx="107671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Xanthurenic acid</a:t>
              </a:r>
            </a:p>
          </p:txBody>
        </p:sp>
        <p:sp>
          <p:nvSpPr>
            <p:cNvPr id="205" name="pl204"/>
            <p:cNvSpPr/>
            <p:nvPr/>
          </p:nvSpPr>
          <p:spPr>
            <a:xfrm>
              <a:off x="1422670" y="983989"/>
              <a:ext cx="0" cy="4979233"/>
            </a:xfrm>
            <a:custGeom>
              <a:avLst/>
              <a:pathLst>
                <a:path w="0" h="4979233">
                  <a:moveTo>
                    <a:pt x="0" y="49792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tx205"/>
            <p:cNvSpPr/>
            <p:nvPr/>
          </p:nvSpPr>
          <p:spPr>
            <a:xfrm>
              <a:off x="1148183" y="5680041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1148183" y="4584431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1148183" y="3488821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1148183" y="2393210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1148183" y="1297600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11" name="pl210"/>
            <p:cNvSpPr/>
            <p:nvPr/>
          </p:nvSpPr>
          <p:spPr>
            <a:xfrm>
              <a:off x="1387875" y="57368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87875" y="46412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387875" y="35456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387875" y="2450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387875" y="1354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422670" y="5963222"/>
              <a:ext cx="4908540" cy="0"/>
            </a:xfrm>
            <a:custGeom>
              <a:avLst/>
              <a:pathLst>
                <a:path w="4908540" h="0">
                  <a:moveTo>
                    <a:pt x="0" y="0"/>
                  </a:moveTo>
                  <a:lnTo>
                    <a:pt x="490854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689728" y="596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98821" y="596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107914" y="596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317006" y="596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tx220"/>
            <p:cNvSpPr/>
            <p:nvPr/>
          </p:nvSpPr>
          <p:spPr>
            <a:xfrm>
              <a:off x="1558425" y="6023546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2767517" y="6023546"/>
              <a:ext cx="26260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4001985" y="602354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5211078" y="6023546"/>
              <a:ext cx="2118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3543072" y="6170706"/>
              <a:ext cx="66773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log10(Y/N)</a:t>
              </a:r>
            </a:p>
          </p:txBody>
        </p:sp>
        <p:sp>
          <p:nvSpPr>
            <p:cNvPr id="226" name="tx225"/>
            <p:cNvSpPr/>
            <p:nvPr/>
          </p:nvSpPr>
          <p:spPr>
            <a:xfrm rot="-5400000">
              <a:off x="552508" y="3408053"/>
              <a:ext cx="93185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-log10(p value)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2024-09-20T16:46:22Z</dcterms:modified>
  <cp:category/>
</cp:coreProperties>
</file>