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95571" y="983989"/>
              <a:ext cx="5035639" cy="497923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241981" y="427039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206092" y="530261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77525" y="5563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781178" y="562117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731693" y="535800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043615" y="351971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660540" y="52249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591035" y="511103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801095" y="5375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753171" y="548612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050722" y="54616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939343" y="47167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5029351" y="50000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686476" y="53669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719534" y="540474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164076" y="51323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600776" y="47429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682949" y="5548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071957" y="50000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792887" y="56684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5006085" y="50784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65761" y="3218469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008850" y="419115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400634" y="3441690"/>
              <a:ext cx="117405" cy="117405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987703" y="5375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095123" y="546987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655197" y="543662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012645" y="475595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335834" y="51217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715876" y="460882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003180" y="53669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80982" y="538479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48824" y="527401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721239" y="51742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662688" y="558564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007285" y="560714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783787" y="5548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836976" y="56684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019454" y="52249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060118" y="523493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795144" y="547661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5190856" y="550212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014679" y="54023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01021" y="56684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196021" y="560003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787768" y="567819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442625" y="413967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887308" y="538479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070818" y="485715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85612" y="533060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913090" y="486946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68000" y="5563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50546" y="51534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884472" y="55256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605249" y="446687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984981" y="497693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813816" y="560003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972715" y="505228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61684" y="439621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03517" y="50000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81838" y="52643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03883" y="50181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782501" y="55399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44877" y="545337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02457" y="560003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844064" y="524480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19180" y="53669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060067" y="550087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106845" y="54450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924031" y="557835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95194" y="480715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19796" y="5548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122010" y="47944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276564" y="51217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894787" y="543662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928642" y="550883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28612" y="52283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756776" y="500141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71007" y="55500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161021" y="3321941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704368" y="551786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004279" y="3402137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30183" y="535582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30183" y="52878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46282" y="446687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21381" y="45529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0772" y="543662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69472" y="563497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72503" y="562117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813929" y="567819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393647" y="488170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92164" y="497693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365357" y="551002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66549" y="488170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63178" y="503407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917067" y="543662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66387" y="53398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09295" y="551786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792966" y="56684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827575" y="54196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854007" y="559287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71360" y="542814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26034" y="520489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843847" y="564853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54263" y="542814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253340" y="497693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806615" y="486946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72462" y="486946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59726" y="3198904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859642" y="55410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76211" y="496528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201412" y="423894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778250" y="563497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745763" y="54941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920481" y="562117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988059" y="505641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800396" y="553335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78059" y="54941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34121" y="51323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74548" y="520233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802973" y="527401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844932" y="54941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83198" y="48197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062932" y="414261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878837" y="564178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559635" y="1151615"/>
              <a:ext cx="117405" cy="117405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24281" y="56684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0400" y="562117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97672" y="3287309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838458" y="50000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48769" y="54196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040274" y="524480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99482" y="54780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06209" y="548069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2130" y="490595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18698" y="53669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87606" y="548612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59814" y="524480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928020" y="443753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1495" y="551002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6824" y="53398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47534" y="54616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09661" y="553335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830183" y="45401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98413" y="53398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82340" y="491180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422187" y="486946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808159" y="559287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03951" y="551002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52115" y="535800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322696" y="41698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42081" y="557835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28345" y="52394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82504" y="564178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55567" y="532134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561513" y="564853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777380" y="54023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805452" y="542814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20266" y="55922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845492" y="54616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86606" y="519474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733066" y="567495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922184" y="54023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15736" y="55561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7792" y="56281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30183" y="487118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5074366" y="465527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980319" y="501143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67480" y="562117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30183" y="517306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88909" y="527401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991252" y="510410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183767" y="46498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94266" y="532744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66020" y="42089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30183" y="390260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73757" y="45388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704891" y="379965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64684" y="52643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151629" y="40432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107794" y="528361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852822" y="551002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819061" y="556360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829230" y="46902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60540" y="49414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5020358" y="463626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7297" y="42349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917399" y="538270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034908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742863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295571" y="3559251"/>
              <a:ext cx="5035639" cy="0"/>
            </a:xfrm>
            <a:custGeom>
              <a:avLst/>
              <a:pathLst>
                <a:path w="5035639" h="0">
                  <a:moveTo>
                    <a:pt x="0" y="0"/>
                  </a:moveTo>
                  <a:lnTo>
                    <a:pt x="5035639" y="0"/>
                  </a:lnTo>
                  <a:lnTo>
                    <a:pt x="503563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233765" y="3350337"/>
              <a:ext cx="186399" cy="28183"/>
            </a:xfrm>
            <a:custGeom>
              <a:avLst/>
              <a:pathLst>
                <a:path w="186399" h="28183">
                  <a:moveTo>
                    <a:pt x="186399" y="0"/>
                  </a:moveTo>
                  <a:lnTo>
                    <a:pt x="0" y="2818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495058" y="2975913"/>
              <a:ext cx="22208" cy="267694"/>
            </a:xfrm>
            <a:custGeom>
              <a:avLst/>
              <a:pathLst>
                <a:path w="22208" h="267694">
                  <a:moveTo>
                    <a:pt x="0" y="0"/>
                  </a:moveTo>
                  <a:lnTo>
                    <a:pt x="22208" y="26769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1612010" y="3194527"/>
              <a:ext cx="658828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Dopamine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053661" y="3559372"/>
              <a:ext cx="1092660" cy="132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Aminoadipic acid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443024" y="3266061"/>
              <a:ext cx="104431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Glycocholic acid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3677710" y="3547140"/>
              <a:ext cx="10524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Taurocholic acid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347567" y="2904074"/>
              <a:ext cx="1124631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Homovanillic acid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281063" y="1296090"/>
              <a:ext cx="39381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3606215" y="3121925"/>
              <a:ext cx="690870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L-Cysteine</a:t>
              </a:r>
            </a:p>
          </p:txBody>
        </p:sp>
        <p:sp>
          <p:nvSpPr>
            <p:cNvPr id="207" name="pl206"/>
            <p:cNvSpPr/>
            <p:nvPr/>
          </p:nvSpPr>
          <p:spPr>
            <a:xfrm>
              <a:off x="1295571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1148183" y="5680041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148183" y="400811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148183" y="2334334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1" name="pl210"/>
            <p:cNvSpPr/>
            <p:nvPr/>
          </p:nvSpPr>
          <p:spPr>
            <a:xfrm>
              <a:off x="1260776" y="5736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260776" y="4063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260776" y="2389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295571" y="5963222"/>
              <a:ext cx="5035639" cy="0"/>
            </a:xfrm>
            <a:custGeom>
              <a:avLst/>
              <a:pathLst>
                <a:path w="5035639" h="0">
                  <a:moveTo>
                    <a:pt x="0" y="0"/>
                  </a:moveTo>
                  <a:lnTo>
                    <a:pt x="50356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044736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888885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2976982" y="6025406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4846507" y="60235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3479523" y="6170706"/>
              <a:ext cx="66773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log10(Y/N)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5400000">
              <a:off x="552508" y="3408053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2024-09-20T16:53:27Z</dcterms:modified>
  <cp:category/>
</cp:coreProperties>
</file>